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278" r:id="rId3"/>
    <p:sldId id="279" r:id="rId4"/>
    <p:sldId id="326" r:id="rId5"/>
    <p:sldId id="327" r:id="rId6"/>
    <p:sldId id="280" r:id="rId7"/>
    <p:sldId id="284" r:id="rId8"/>
    <p:sldId id="283" r:id="rId9"/>
    <p:sldId id="281" r:id="rId10"/>
    <p:sldId id="285" r:id="rId11"/>
    <p:sldId id="286" r:id="rId12"/>
    <p:sldId id="287" r:id="rId13"/>
    <p:sldId id="288" r:id="rId14"/>
    <p:sldId id="282" r:id="rId15"/>
    <p:sldId id="328" r:id="rId16"/>
    <p:sldId id="329" r:id="rId17"/>
    <p:sldId id="330" r:id="rId18"/>
    <p:sldId id="331" r:id="rId19"/>
    <p:sldId id="332" r:id="rId20"/>
    <p:sldId id="333" r:id="rId21"/>
    <p:sldId id="264" r:id="rId22"/>
    <p:sldId id="265" r:id="rId23"/>
    <p:sldId id="258" r:id="rId24"/>
    <p:sldId id="266" r:id="rId25"/>
    <p:sldId id="267" r:id="rId26"/>
    <p:sldId id="268" r:id="rId27"/>
    <p:sldId id="269" r:id="rId28"/>
    <p:sldId id="259" r:id="rId29"/>
    <p:sldId id="260" r:id="rId30"/>
    <p:sldId id="261" r:id="rId31"/>
    <p:sldId id="262" r:id="rId32"/>
    <p:sldId id="263" r:id="rId33"/>
    <p:sldId id="270" r:id="rId34"/>
    <p:sldId id="271" r:id="rId35"/>
    <p:sldId id="272" r:id="rId36"/>
    <p:sldId id="273" r:id="rId37"/>
    <p:sldId id="274" r:id="rId38"/>
    <p:sldId id="275" r:id="rId39"/>
    <p:sldId id="276" r:id="rId40"/>
    <p:sldId id="277" r:id="rId41"/>
    <p:sldId id="289" r:id="rId42"/>
    <p:sldId id="290" r:id="rId43"/>
    <p:sldId id="291" r:id="rId44"/>
    <p:sldId id="292" r:id="rId45"/>
    <p:sldId id="339" r:id="rId46"/>
    <p:sldId id="340" r:id="rId47"/>
    <p:sldId id="341" r:id="rId48"/>
    <p:sldId id="342" r:id="rId49"/>
    <p:sldId id="343" r:id="rId50"/>
    <p:sldId id="321" r:id="rId51"/>
    <p:sldId id="322" r:id="rId52"/>
    <p:sldId id="334" r:id="rId53"/>
    <p:sldId id="336" r:id="rId54"/>
    <p:sldId id="335" r:id="rId55"/>
    <p:sldId id="293" r:id="rId56"/>
    <p:sldId id="294" r:id="rId57"/>
    <p:sldId id="323" r:id="rId58"/>
    <p:sldId id="295" r:id="rId59"/>
    <p:sldId id="296" r:id="rId60"/>
    <p:sldId id="301" r:id="rId61"/>
    <p:sldId id="302" r:id="rId62"/>
    <p:sldId id="297" r:id="rId63"/>
    <p:sldId id="298" r:id="rId64"/>
    <p:sldId id="300" r:id="rId65"/>
    <p:sldId id="299" r:id="rId66"/>
    <p:sldId id="303" r:id="rId67"/>
    <p:sldId id="304" r:id="rId68"/>
    <p:sldId id="305" r:id="rId69"/>
    <p:sldId id="306" r:id="rId70"/>
    <p:sldId id="307" r:id="rId71"/>
    <p:sldId id="308" r:id="rId72"/>
    <p:sldId id="309" r:id="rId73"/>
    <p:sldId id="310" r:id="rId74"/>
    <p:sldId id="311" r:id="rId75"/>
    <p:sldId id="312" r:id="rId76"/>
    <p:sldId id="313" r:id="rId77"/>
    <p:sldId id="314" r:id="rId78"/>
    <p:sldId id="315" r:id="rId79"/>
    <p:sldId id="317" r:id="rId80"/>
    <p:sldId id="316" r:id="rId81"/>
    <p:sldId id="319" r:id="rId82"/>
    <p:sldId id="320" r:id="rId83"/>
    <p:sldId id="325" r:id="rId84"/>
    <p:sldId id="337" r:id="rId85"/>
    <p:sldId id="338" r:id="rId8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9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5"/>
    <p:restoredTop sz="94656"/>
  </p:normalViewPr>
  <p:slideViewPr>
    <p:cSldViewPr>
      <p:cViewPr varScale="1">
        <p:scale>
          <a:sx n="112" d="100"/>
          <a:sy n="112" d="100"/>
        </p:scale>
        <p:origin x="15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y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Sheet1!$A$2:$A$22</c:f>
              <c:numCache>
                <c:formatCode>0.00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0.79999999999999993</c:v>
                </c:pt>
                <c:pt idx="9">
                  <c:v>0.9</c:v>
                </c:pt>
                <c:pt idx="10">
                  <c:v>0.99999999999999989</c:v>
                </c:pt>
                <c:pt idx="11">
                  <c:v>1.0999999999999985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1.7000000000000013</c:v>
                </c:pt>
                <c:pt idx="18">
                  <c:v>1.8000000000000005</c:v>
                </c:pt>
                <c:pt idx="19">
                  <c:v>1.900000000000001</c:v>
                </c:pt>
                <c:pt idx="20">
                  <c:v>2.0000000000000004</c:v>
                </c:pt>
              </c:numCache>
            </c:numRef>
          </c:xVal>
          <c:yVal>
            <c:numRef>
              <c:f>Sheet1!$C$2:$C$22</c:f>
              <c:numCache>
                <c:formatCode>0.00</c:formatCode>
                <c:ptCount val="21"/>
                <c:pt idx="0">
                  <c:v>0</c:v>
                </c:pt>
                <c:pt idx="1">
                  <c:v>0.99018048454132646</c:v>
                </c:pt>
                <c:pt idx="2">
                  <c:v>1.8822609690826542</c:v>
                </c:pt>
                <c:pt idx="3">
                  <c:v>2.6762414536239767</c:v>
                </c:pt>
                <c:pt idx="4">
                  <c:v>3.3721219381653058</c:v>
                </c:pt>
                <c:pt idx="5">
                  <c:v>3.9699024227066317</c:v>
                </c:pt>
                <c:pt idx="6">
                  <c:v>4.4695829072479514</c:v>
                </c:pt>
                <c:pt idx="7">
                  <c:v>4.8711633917892918</c:v>
                </c:pt>
                <c:pt idx="8">
                  <c:v>5.1746438763306095</c:v>
                </c:pt>
                <c:pt idx="9">
                  <c:v>5.3800243608719365</c:v>
                </c:pt>
                <c:pt idx="10">
                  <c:v>5.4873048454132629</c:v>
                </c:pt>
                <c:pt idx="11">
                  <c:v>5.4964853299545897</c:v>
                </c:pt>
                <c:pt idx="12">
                  <c:v>5.4075658144959098</c:v>
                </c:pt>
                <c:pt idx="13">
                  <c:v>5.2205462990372382</c:v>
                </c:pt>
                <c:pt idx="14">
                  <c:v>4.9354267835785777</c:v>
                </c:pt>
                <c:pt idx="15">
                  <c:v>4.5522072681198882</c:v>
                </c:pt>
                <c:pt idx="16">
                  <c:v>4.070887752661223</c:v>
                </c:pt>
                <c:pt idx="17">
                  <c:v>3.4914682372025427</c:v>
                </c:pt>
                <c:pt idx="18">
                  <c:v>2.8139487217438672</c:v>
                </c:pt>
                <c:pt idx="19">
                  <c:v>2.0383292062851992</c:v>
                </c:pt>
                <c:pt idx="20">
                  <c:v>1.1646096908265235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8FA-E449-B92F-C53BF1F5D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007616"/>
        <c:axId val="109009536"/>
      </c:scatterChart>
      <c:valAx>
        <c:axId val="109007616"/>
        <c:scaling>
          <c:orientation val="minMax"/>
          <c:max val="2.1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400">
                    <a:latin typeface="Book Antiqua" pitchFamily="18" charset="0"/>
                  </a:defRPr>
                </a:pPr>
                <a:r>
                  <a:rPr lang="en-US" sz="2400">
                    <a:latin typeface="Book Antiqua" pitchFamily="18" charset="0"/>
                  </a:rPr>
                  <a:t>t (sec)</a:t>
                </a:r>
              </a:p>
            </c:rich>
          </c:tx>
          <c:overlay val="0"/>
        </c:title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1800" baseline="0">
                <a:latin typeface="Book Antiqua" pitchFamily="18" charset="0"/>
              </a:defRPr>
            </a:pPr>
            <a:endParaRPr lang="en-US"/>
          </a:p>
        </c:txPr>
        <c:crossAx val="109009536"/>
        <c:crosses val="autoZero"/>
        <c:crossBetween val="midCat"/>
        <c:majorUnit val="0.2"/>
        <c:minorUnit val="0.1"/>
      </c:valAx>
      <c:valAx>
        <c:axId val="109009536"/>
        <c:scaling>
          <c:orientation val="minMax"/>
          <c:max val="5.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>
                    <a:latin typeface="Book Antiqua" pitchFamily="18" charset="0"/>
                  </a:defRPr>
                </a:pPr>
                <a:r>
                  <a:rPr lang="en-US" sz="2400">
                    <a:latin typeface="Book Antiqua" pitchFamily="18" charset="0"/>
                  </a:rPr>
                  <a:t>y(m)</a:t>
                </a:r>
              </a:p>
            </c:rich>
          </c:tx>
          <c:overlay val="0"/>
        </c:title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1800" baseline="0">
                <a:latin typeface="Book Antiqua" pitchFamily="18" charset="0"/>
              </a:defRPr>
            </a:pPr>
            <a:endParaRPr lang="en-US"/>
          </a:p>
        </c:txPr>
        <c:crossAx val="109007616"/>
        <c:crosses val="autoZero"/>
        <c:crossBetween val="midCat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</c:strCache>
            </c:strRef>
          </c:tx>
          <c:spPr>
            <a:ln w="38100"/>
          </c:spPr>
          <c:marker>
            <c:symbol val="none"/>
          </c:marker>
          <c:xVal>
            <c:strRef>
              <c:f>Sheet1!$A$2:$A$22</c:f>
              <c:strCache>
                <c:ptCount val="21"/>
                <c:pt idx="0">
                  <c:v>21</c:v>
                </c:pt>
                <c:pt idx="1">
                  <c:v>11</c:v>
                </c:pt>
                <c:pt idx="2">
                  <c:v>5.3</c:v>
                </c:pt>
                <c:pt idx="3">
                  <c:v>3</c:v>
                </c:pt>
                <c:pt idx="6">
                  <c:v>76.36363636</c:v>
                </c:pt>
                <c:pt idx="7">
                  <c:v>9.900990099</c:v>
                </c:pt>
                <c:pt idx="8">
                  <c:v>0.333333333</c:v>
                </c:pt>
                <c:pt idx="9">
                  <c:v>0.644953241</c:v>
                </c:pt>
                <c:pt idx="10">
                  <c:v>0.312402374</c:v>
                </c:pt>
                <c:pt idx="12">
                  <c:v>0.937207123</c:v>
                </c:pt>
                <c:pt idx="13">
                  <c:v>12</c:v>
                </c:pt>
                <c:pt idx="15">
                  <c:v>x</c:v>
                </c:pt>
                <c:pt idx="16">
                  <c:v>-0.585786438</c:v>
                </c:pt>
                <c:pt idx="17">
                  <c:v>-1.414213562</c:v>
                </c:pt>
                <c:pt idx="18">
                  <c:v>-2</c:v>
                </c:pt>
                <c:pt idx="19">
                  <c:v>2</c:v>
                </c:pt>
                <c:pt idx="20">
                  <c:v>1.414213562</c:v>
                </c:pt>
              </c:strCache>
            </c:strRef>
          </c:xVal>
          <c:yVal>
            <c:numRef>
              <c:f>Sheet1!$C$2:$C$22</c:f>
              <c:numCache>
                <c:formatCode>General</c:formatCode>
                <c:ptCount val="21"/>
                <c:pt idx="9">
                  <c:v>23.076923076923073</c:v>
                </c:pt>
                <c:pt idx="10">
                  <c:v>-40</c:v>
                </c:pt>
                <c:pt idx="15">
                  <c:v>0</c:v>
                </c:pt>
                <c:pt idx="16">
                  <c:v>1.5307337294603593</c:v>
                </c:pt>
                <c:pt idx="17">
                  <c:v>1.5307337294603593</c:v>
                </c:pt>
                <c:pt idx="18">
                  <c:v>2.8284271247461903</c:v>
                </c:pt>
                <c:pt idx="19">
                  <c:v>2.8284271247461903</c:v>
                </c:pt>
                <c:pt idx="20">
                  <c:v>1.5307337294603593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1DA3-5D4C-82A9-D96056CDAD9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1532416"/>
        <c:axId val="121534336"/>
      </c:scatterChart>
      <c:valAx>
        <c:axId val="121532416"/>
        <c:scaling>
          <c:orientation val="minMax"/>
          <c:max val="2.1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400">
                    <a:latin typeface="Book Antiqua" pitchFamily="18" charset="0"/>
                  </a:defRPr>
                </a:pPr>
                <a:r>
                  <a:rPr lang="en-US" sz="2400">
                    <a:latin typeface="Book Antiqua" pitchFamily="18" charset="0"/>
                  </a:rPr>
                  <a:t>t (sec)</a:t>
                </a:r>
              </a:p>
            </c:rich>
          </c:tx>
          <c:overlay val="0"/>
        </c:title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1800" baseline="0">
                <a:latin typeface="Book Antiqua" pitchFamily="18" charset="0"/>
              </a:defRPr>
            </a:pPr>
            <a:endParaRPr lang="en-US"/>
          </a:p>
        </c:txPr>
        <c:crossAx val="121534336"/>
        <c:crosses val="autoZero"/>
        <c:crossBetween val="midCat"/>
        <c:majorUnit val="0.2"/>
        <c:minorUnit val="0.1"/>
      </c:valAx>
      <c:valAx>
        <c:axId val="121534336"/>
        <c:scaling>
          <c:orientation val="minMax"/>
          <c:max val="5.5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>
                    <a:latin typeface="Book Antiqua" pitchFamily="18" charset="0"/>
                  </a:defRPr>
                </a:pPr>
                <a:r>
                  <a:rPr lang="en-US" sz="2400">
                    <a:latin typeface="Book Antiqua" pitchFamily="18" charset="0"/>
                  </a:rPr>
                  <a:t>y(m)</a:t>
                </a:r>
              </a:p>
            </c:rich>
          </c:tx>
          <c:overlay val="0"/>
        </c:title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1800" baseline="0">
                <a:latin typeface="Book Antiqua" pitchFamily="18" charset="0"/>
              </a:defRPr>
            </a:pPr>
            <a:endParaRPr lang="en-US"/>
          </a:p>
        </c:txPr>
        <c:crossAx val="121532416"/>
        <c:crosses val="autoZero"/>
        <c:crossBetween val="midCat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x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Sheet1!$A$2:$A$22</c:f>
              <c:numCache>
                <c:formatCode>0.00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1.0999999999999985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1.9000000000000019</c:v>
                </c:pt>
                <c:pt idx="20">
                  <c:v>2.0000000000000004</c:v>
                </c:pt>
              </c:numCache>
            </c:numRef>
          </c:xVal>
          <c:yVal>
            <c:numRef>
              <c:f>Sheet1!$B$2:$B$22</c:f>
              <c:numCache>
                <c:formatCode>0.00</c:formatCode>
                <c:ptCount val="21"/>
                <c:pt idx="0">
                  <c:v>0</c:v>
                </c:pt>
                <c:pt idx="1">
                  <c:v>0.60000000000000064</c:v>
                </c:pt>
                <c:pt idx="2">
                  <c:v>1.2</c:v>
                </c:pt>
                <c:pt idx="3">
                  <c:v>1.8</c:v>
                </c:pt>
                <c:pt idx="4">
                  <c:v>2.4</c:v>
                </c:pt>
                <c:pt idx="5">
                  <c:v>2.9999999999999987</c:v>
                </c:pt>
                <c:pt idx="6">
                  <c:v>3.5999999999999988</c:v>
                </c:pt>
                <c:pt idx="7">
                  <c:v>4.1999999999999975</c:v>
                </c:pt>
                <c:pt idx="8">
                  <c:v>4.7999999999999989</c:v>
                </c:pt>
                <c:pt idx="9">
                  <c:v>5.3999999999999986</c:v>
                </c:pt>
                <c:pt idx="10">
                  <c:v>5.9999999999999982</c:v>
                </c:pt>
                <c:pt idx="11">
                  <c:v>6.5999999999999979</c:v>
                </c:pt>
                <c:pt idx="12">
                  <c:v>7.1999999999999975</c:v>
                </c:pt>
                <c:pt idx="13">
                  <c:v>7.7999999999999989</c:v>
                </c:pt>
                <c:pt idx="14">
                  <c:v>8.4</c:v>
                </c:pt>
                <c:pt idx="15">
                  <c:v>9</c:v>
                </c:pt>
                <c:pt idx="16">
                  <c:v>9.6</c:v>
                </c:pt>
                <c:pt idx="17">
                  <c:v>10.200000000000001</c:v>
                </c:pt>
                <c:pt idx="18">
                  <c:v>10.8</c:v>
                </c:pt>
                <c:pt idx="19">
                  <c:v>11.400000000000002</c:v>
                </c:pt>
                <c:pt idx="20">
                  <c:v>12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40C-DE49-AB19-938ED0658D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100800"/>
        <c:axId val="125102720"/>
      </c:scatterChart>
      <c:valAx>
        <c:axId val="125100800"/>
        <c:scaling>
          <c:orientation val="minMax"/>
          <c:max val="2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400">
                    <a:latin typeface="Book Antiqua" pitchFamily="18" charset="0"/>
                  </a:defRPr>
                </a:pPr>
                <a:r>
                  <a:rPr lang="en-US" sz="2400">
                    <a:latin typeface="Book Antiqua" pitchFamily="18" charset="0"/>
                  </a:rPr>
                  <a:t>t (sec)</a:t>
                </a:r>
              </a:p>
            </c:rich>
          </c:tx>
          <c:overlay val="0"/>
        </c:title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Book Antiqua" pitchFamily="18" charset="0"/>
              </a:defRPr>
            </a:pPr>
            <a:endParaRPr lang="en-US"/>
          </a:p>
        </c:txPr>
        <c:crossAx val="125102720"/>
        <c:crosses val="autoZero"/>
        <c:crossBetween val="midCat"/>
      </c:valAx>
      <c:valAx>
        <c:axId val="125102720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>
                    <a:latin typeface="Book Antiqua" pitchFamily="18" charset="0"/>
                  </a:defRPr>
                </a:pPr>
                <a:r>
                  <a:rPr lang="en-US" sz="2400">
                    <a:latin typeface="Book Antiqua" pitchFamily="18" charset="0"/>
                  </a:rPr>
                  <a:t>x (m)</a:t>
                </a:r>
              </a:p>
            </c:rich>
          </c:tx>
          <c:overlay val="0"/>
        </c:title>
        <c:numFmt formatCode="0" sourceLinked="0"/>
        <c:majorTickMark val="out"/>
        <c:minorTickMark val="none"/>
        <c:tickLblPos val="nextTo"/>
        <c:txPr>
          <a:bodyPr/>
          <a:lstStyle/>
          <a:p>
            <a:pPr>
              <a:defRPr sz="2400">
                <a:latin typeface="Book Antiqua" pitchFamily="18" charset="0"/>
              </a:defRPr>
            </a:pPr>
            <a:endParaRPr lang="en-US"/>
          </a:p>
        </c:txPr>
        <c:crossAx val="125100800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y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Sheet1!$A$2:$A$22</c:f>
              <c:numCache>
                <c:formatCode>0.00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1.0999999999999985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1.9000000000000019</c:v>
                </c:pt>
                <c:pt idx="20">
                  <c:v>2.0000000000000004</c:v>
                </c:pt>
              </c:numCache>
            </c:numRef>
          </c:xVal>
          <c:yVal>
            <c:numRef>
              <c:f>Sheet1!$C$2:$C$22</c:f>
              <c:numCache>
                <c:formatCode>0.00</c:formatCode>
                <c:ptCount val="21"/>
                <c:pt idx="0">
                  <c:v>0</c:v>
                </c:pt>
                <c:pt idx="1">
                  <c:v>0.99018048454132646</c:v>
                </c:pt>
                <c:pt idx="2">
                  <c:v>1.8822609690826542</c:v>
                </c:pt>
                <c:pt idx="3">
                  <c:v>2.6762414536239767</c:v>
                </c:pt>
                <c:pt idx="4">
                  <c:v>3.3721219381653058</c:v>
                </c:pt>
                <c:pt idx="5">
                  <c:v>3.9699024227066317</c:v>
                </c:pt>
                <c:pt idx="6">
                  <c:v>4.4695829072479514</c:v>
                </c:pt>
                <c:pt idx="7">
                  <c:v>4.8711633917892918</c:v>
                </c:pt>
                <c:pt idx="8">
                  <c:v>5.1746438763306095</c:v>
                </c:pt>
                <c:pt idx="9">
                  <c:v>5.3800243608719365</c:v>
                </c:pt>
                <c:pt idx="10">
                  <c:v>5.4873048454132629</c:v>
                </c:pt>
                <c:pt idx="11">
                  <c:v>5.4964853299545897</c:v>
                </c:pt>
                <c:pt idx="12">
                  <c:v>5.4075658144959098</c:v>
                </c:pt>
                <c:pt idx="13">
                  <c:v>5.2205462990372382</c:v>
                </c:pt>
                <c:pt idx="14">
                  <c:v>4.9354267835785777</c:v>
                </c:pt>
                <c:pt idx="15">
                  <c:v>4.5522072681198882</c:v>
                </c:pt>
                <c:pt idx="16">
                  <c:v>4.070887752661223</c:v>
                </c:pt>
                <c:pt idx="17">
                  <c:v>3.4914682372025427</c:v>
                </c:pt>
                <c:pt idx="18">
                  <c:v>2.8139487217438672</c:v>
                </c:pt>
                <c:pt idx="19">
                  <c:v>2.0383292062851992</c:v>
                </c:pt>
                <c:pt idx="20">
                  <c:v>1.1646096908265235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CF3-4846-8E8A-54A66F4467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4327040"/>
        <c:axId val="144338304"/>
      </c:scatterChart>
      <c:valAx>
        <c:axId val="144327040"/>
        <c:scaling>
          <c:orientation val="minMax"/>
          <c:max val="2.1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sz="2400">
                    <a:latin typeface="Book Antiqua" pitchFamily="18" charset="0"/>
                  </a:defRPr>
                </a:pPr>
                <a:r>
                  <a:rPr lang="en-US" sz="2400">
                    <a:latin typeface="Book Antiqua" pitchFamily="18" charset="0"/>
                  </a:rPr>
                  <a:t>t (sec)</a:t>
                </a:r>
              </a:p>
            </c:rich>
          </c:tx>
          <c:overlay val="0"/>
        </c:title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2400" baseline="0">
                <a:latin typeface="Book Antiqua" pitchFamily="18" charset="0"/>
              </a:defRPr>
            </a:pPr>
            <a:endParaRPr lang="en-US"/>
          </a:p>
        </c:txPr>
        <c:crossAx val="144338304"/>
        <c:crosses val="autoZero"/>
        <c:crossBetween val="midCat"/>
        <c:majorUnit val="0.2"/>
        <c:minorUnit val="0.1"/>
      </c:valAx>
      <c:valAx>
        <c:axId val="144338304"/>
        <c:scaling>
          <c:orientation val="minMax"/>
          <c:max val="6"/>
          <c:min val="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>
                    <a:latin typeface="Book Antiqua" pitchFamily="18" charset="0"/>
                  </a:defRPr>
                </a:pPr>
                <a:r>
                  <a:rPr lang="en-US" sz="2400">
                    <a:latin typeface="Book Antiqua" pitchFamily="18" charset="0"/>
                  </a:rPr>
                  <a:t>y(m)</a:t>
                </a:r>
              </a:p>
            </c:rich>
          </c:tx>
          <c:overlay val="0"/>
        </c:title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2400" baseline="0">
                <a:latin typeface="Book Antiqua" pitchFamily="18" charset="0"/>
              </a:defRPr>
            </a:pPr>
            <a:endParaRPr lang="en-US"/>
          </a:p>
        </c:txPr>
        <c:crossAx val="144327040"/>
        <c:crosses val="autoZero"/>
        <c:crossBetween val="midCat"/>
        <c:majorUnit val="1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Sheet1!$F$3</c:f>
              <c:strCache>
                <c:ptCount val="1"/>
                <c:pt idx="0">
                  <c:v>x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Sheet1!$E$4:$E$24</c:f>
              <c:numCache>
                <c:formatCode>0.00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1.0999999999999985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1.9000000000000019</c:v>
                </c:pt>
                <c:pt idx="20">
                  <c:v>2.0000000000000004</c:v>
                </c:pt>
              </c:numCache>
            </c:numRef>
          </c:xVal>
          <c:yVal>
            <c:numRef>
              <c:f>Sheet1!$F$4:$F$24</c:f>
              <c:numCache>
                <c:formatCode>General</c:formatCode>
                <c:ptCount val="21"/>
                <c:pt idx="0">
                  <c:v>1</c:v>
                </c:pt>
                <c:pt idx="1">
                  <c:v>0.95105651629515364</c:v>
                </c:pt>
                <c:pt idx="2">
                  <c:v>0.80901699437494679</c:v>
                </c:pt>
                <c:pt idx="3">
                  <c:v>0.58778525229247391</c:v>
                </c:pt>
                <c:pt idx="4">
                  <c:v>0.30901699437494845</c:v>
                </c:pt>
                <c:pt idx="5">
                  <c:v>6.1257422745431346E-17</c:v>
                </c:pt>
                <c:pt idx="6">
                  <c:v>-0.30901699437494834</c:v>
                </c:pt>
                <c:pt idx="7">
                  <c:v>-0.58778525229247391</c:v>
                </c:pt>
                <c:pt idx="8">
                  <c:v>-0.80901699437494667</c:v>
                </c:pt>
                <c:pt idx="9">
                  <c:v>-0.95105651629515364</c:v>
                </c:pt>
                <c:pt idx="10">
                  <c:v>-1</c:v>
                </c:pt>
                <c:pt idx="11">
                  <c:v>-0.95105651629515375</c:v>
                </c:pt>
                <c:pt idx="12">
                  <c:v>-0.80901699437494756</c:v>
                </c:pt>
                <c:pt idx="13">
                  <c:v>-0.58778525229247414</c:v>
                </c:pt>
                <c:pt idx="14">
                  <c:v>-0.30901699437494862</c:v>
                </c:pt>
                <c:pt idx="15">
                  <c:v>7.0440615146383598E-16</c:v>
                </c:pt>
                <c:pt idx="16">
                  <c:v>0.30901699437494912</c:v>
                </c:pt>
                <c:pt idx="17">
                  <c:v>0.58778525229247436</c:v>
                </c:pt>
                <c:pt idx="18">
                  <c:v>0.80901699437494767</c:v>
                </c:pt>
                <c:pt idx="19">
                  <c:v>0.95105651629515464</c:v>
                </c:pt>
                <c:pt idx="20">
                  <c:v>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6D6B-044C-931B-93E589AC7A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52878080"/>
        <c:axId val="155207168"/>
      </c:scatterChart>
      <c:valAx>
        <c:axId val="152878080"/>
        <c:scaling>
          <c:orientation val="minMax"/>
          <c:max val="2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t (sec)</a:t>
                </a:r>
              </a:p>
            </c:rich>
          </c:tx>
          <c:layout>
            <c:manualLayout>
              <c:xMode val="edge"/>
              <c:yMode val="edge"/>
              <c:x val="0.53683825779051064"/>
              <c:y val="0.86861605614515658"/>
            </c:manualLayout>
          </c:layout>
          <c:overlay val="0"/>
        </c:title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55207168"/>
        <c:crosses val="autoZero"/>
        <c:crossBetween val="midCat"/>
      </c:valAx>
      <c:valAx>
        <c:axId val="155207168"/>
        <c:scaling>
          <c:orientation val="minMax"/>
          <c:max val="1"/>
          <c:min val="-1"/>
        </c:scaling>
        <c:delete val="0"/>
        <c:axPos val="l"/>
        <c:majorGridlines>
          <c:spPr>
            <a:ln w="19050"/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x (m)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152878080"/>
        <c:crosses val="autoZero"/>
        <c:crossBetween val="midCat"/>
        <c:majorUnit val="0.5"/>
      </c:valAx>
    </c:plotArea>
    <c:plotVisOnly val="1"/>
    <c:dispBlanksAs val="gap"/>
    <c:showDLblsOverMax val="0"/>
  </c:chart>
  <c:txPr>
    <a:bodyPr/>
    <a:lstStyle/>
    <a:p>
      <a:pPr>
        <a:defRPr sz="2400">
          <a:latin typeface="Book Antiqua" pitchFamily="18" charset="0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Sheet1!$G$3</c:f>
              <c:strCache>
                <c:ptCount val="1"/>
                <c:pt idx="0">
                  <c:v>y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Sheet1!$E$4:$E$24</c:f>
              <c:numCache>
                <c:formatCode>0.00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1.0999999999999985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1.9000000000000019</c:v>
                </c:pt>
                <c:pt idx="20">
                  <c:v>2.0000000000000004</c:v>
                </c:pt>
              </c:numCache>
            </c:numRef>
          </c:xVal>
          <c:yVal>
            <c:numRef>
              <c:f>Sheet1!$G$4:$G$24</c:f>
              <c:numCache>
                <c:formatCode>General</c:formatCode>
                <c:ptCount val="21"/>
                <c:pt idx="0">
                  <c:v>0</c:v>
                </c:pt>
                <c:pt idx="1">
                  <c:v>0.30901699437494845</c:v>
                </c:pt>
                <c:pt idx="2">
                  <c:v>0.58778525229247403</c:v>
                </c:pt>
                <c:pt idx="3">
                  <c:v>0.80901699437494679</c:v>
                </c:pt>
                <c:pt idx="4">
                  <c:v>0.95105651629515364</c:v>
                </c:pt>
                <c:pt idx="5">
                  <c:v>1</c:v>
                </c:pt>
                <c:pt idx="6">
                  <c:v>0.95105651629515364</c:v>
                </c:pt>
                <c:pt idx="7">
                  <c:v>0.80901699437494679</c:v>
                </c:pt>
                <c:pt idx="8">
                  <c:v>0.58778525229247414</c:v>
                </c:pt>
                <c:pt idx="9">
                  <c:v>0.30901699437494895</c:v>
                </c:pt>
                <c:pt idx="10">
                  <c:v>5.6660405534092708E-16</c:v>
                </c:pt>
                <c:pt idx="11">
                  <c:v>-0.30901699437494795</c:v>
                </c:pt>
                <c:pt idx="12">
                  <c:v>-0.58778525229247391</c:v>
                </c:pt>
                <c:pt idx="13">
                  <c:v>-0.80901699437494667</c:v>
                </c:pt>
                <c:pt idx="14">
                  <c:v>-0.95105651629515364</c:v>
                </c:pt>
                <c:pt idx="15">
                  <c:v>-1</c:v>
                </c:pt>
                <c:pt idx="16">
                  <c:v>-0.95105651629515364</c:v>
                </c:pt>
                <c:pt idx="17">
                  <c:v>-0.80901699437494656</c:v>
                </c:pt>
                <c:pt idx="18">
                  <c:v>-0.5877852522924728</c:v>
                </c:pt>
                <c:pt idx="19">
                  <c:v>-0.30901699437494701</c:v>
                </c:pt>
                <c:pt idx="20">
                  <c:v>1.5313271484185347E-15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602-AB4A-A7FF-FF1E6F6270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832576"/>
        <c:axId val="207867904"/>
      </c:scatterChart>
      <c:valAx>
        <c:axId val="207832576"/>
        <c:scaling>
          <c:orientation val="minMax"/>
          <c:max val="2"/>
          <c:min val="0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 b="0"/>
                </a:pPr>
                <a:r>
                  <a:rPr lang="en-US" b="0"/>
                  <a:t>t (sec)</a:t>
                </a:r>
              </a:p>
            </c:rich>
          </c:tx>
          <c:overlay val="0"/>
        </c:title>
        <c:numFmt formatCode="0.0" sourceLinked="0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07867904"/>
        <c:crosses val="autoZero"/>
        <c:crossBetween val="midCat"/>
        <c:majorUnit val="0.5"/>
      </c:valAx>
      <c:valAx>
        <c:axId val="207867904"/>
        <c:scaling>
          <c:orientation val="minMax"/>
          <c:max val="1"/>
          <c:min val="-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y (m)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207832576"/>
        <c:crosses val="autoZero"/>
        <c:crossBetween val="midCat"/>
        <c:majorUnit val="0.5"/>
      </c:valAx>
    </c:plotArea>
    <c:plotVisOnly val="1"/>
    <c:dispBlanksAs val="gap"/>
    <c:showDLblsOverMax val="0"/>
  </c:chart>
  <c:txPr>
    <a:bodyPr/>
    <a:lstStyle/>
    <a:p>
      <a:pPr>
        <a:defRPr sz="2400">
          <a:latin typeface="Book Antiqua" pitchFamily="18" charset="0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Sheet1!$B$27</c:f>
              <c:strCache>
                <c:ptCount val="1"/>
                <c:pt idx="0">
                  <c:v>vx</c:v>
                </c:pt>
              </c:strCache>
            </c:strRef>
          </c:tx>
          <c:spPr>
            <a:ln w="57150"/>
          </c:spPr>
          <c:marker>
            <c:symbol val="none"/>
          </c:marker>
          <c:xVal>
            <c:numRef>
              <c:f>Sheet1!$A$28:$A$48</c:f>
              <c:numCache>
                <c:formatCode>0.0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1.0999999999999985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1.9000000000000019</c:v>
                </c:pt>
                <c:pt idx="20">
                  <c:v>2.0000000000000004</c:v>
                </c:pt>
              </c:numCache>
            </c:numRef>
          </c:xVal>
          <c:yVal>
            <c:numRef>
              <c:f>Sheet1!$B$28:$B$48</c:f>
              <c:numCache>
                <c:formatCode>0.0</c:formatCode>
                <c:ptCount val="21"/>
                <c:pt idx="0">
                  <c:v>6.0000000000000018</c:v>
                </c:pt>
                <c:pt idx="1">
                  <c:v>6.0000000000000018</c:v>
                </c:pt>
                <c:pt idx="2">
                  <c:v>6.0000000000000018</c:v>
                </c:pt>
                <c:pt idx="3">
                  <c:v>6.0000000000000018</c:v>
                </c:pt>
                <c:pt idx="4">
                  <c:v>6.0000000000000018</c:v>
                </c:pt>
                <c:pt idx="5">
                  <c:v>6.0000000000000018</c:v>
                </c:pt>
                <c:pt idx="6">
                  <c:v>6.0000000000000018</c:v>
                </c:pt>
                <c:pt idx="7">
                  <c:v>6.0000000000000018</c:v>
                </c:pt>
                <c:pt idx="8">
                  <c:v>6.0000000000000018</c:v>
                </c:pt>
                <c:pt idx="9">
                  <c:v>6.0000000000000018</c:v>
                </c:pt>
                <c:pt idx="10">
                  <c:v>6.0000000000000018</c:v>
                </c:pt>
                <c:pt idx="11">
                  <c:v>6.0000000000000018</c:v>
                </c:pt>
                <c:pt idx="12">
                  <c:v>6.0000000000000018</c:v>
                </c:pt>
                <c:pt idx="13">
                  <c:v>6.0000000000000018</c:v>
                </c:pt>
                <c:pt idx="14">
                  <c:v>6.0000000000000018</c:v>
                </c:pt>
                <c:pt idx="15">
                  <c:v>6.0000000000000018</c:v>
                </c:pt>
                <c:pt idx="16">
                  <c:v>6.0000000000000018</c:v>
                </c:pt>
                <c:pt idx="17">
                  <c:v>6.0000000000000018</c:v>
                </c:pt>
                <c:pt idx="18">
                  <c:v>6.0000000000000018</c:v>
                </c:pt>
                <c:pt idx="19">
                  <c:v>6.0000000000000018</c:v>
                </c:pt>
                <c:pt idx="20">
                  <c:v>6.0000000000000018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704-0E4D-B170-C9EEC5E6C7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07939456"/>
        <c:axId val="209432576"/>
      </c:scatterChart>
      <c:valAx>
        <c:axId val="207939456"/>
        <c:scaling>
          <c:orientation val="minMax"/>
          <c:max val="2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 (sec)</a:t>
                </a:r>
              </a:p>
            </c:rich>
          </c:tx>
          <c:overlay val="0"/>
        </c:title>
        <c:numFmt formatCode="0.0" sourceLinked="1"/>
        <c:majorTickMark val="out"/>
        <c:minorTickMark val="none"/>
        <c:tickLblPos val="nextTo"/>
        <c:crossAx val="209432576"/>
        <c:crosses val="autoZero"/>
        <c:crossBetween val="midCat"/>
      </c:valAx>
      <c:valAx>
        <c:axId val="20943257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v</a:t>
                </a:r>
                <a:r>
                  <a:rPr lang="en-US" baseline="-25000"/>
                  <a:t>x</a:t>
                </a:r>
                <a:r>
                  <a:rPr lang="en-US"/>
                  <a:t> (m/s)</a:t>
                </a:r>
              </a:p>
            </c:rich>
          </c:tx>
          <c:layout>
            <c:manualLayout>
              <c:xMode val="edge"/>
              <c:yMode val="edge"/>
              <c:x val="7.9365079365079413E-3"/>
              <c:y val="0.31002989209682164"/>
            </c:manualLayout>
          </c:layout>
          <c:overlay val="0"/>
        </c:title>
        <c:numFmt formatCode="0.0" sourceLinked="1"/>
        <c:majorTickMark val="out"/>
        <c:minorTickMark val="none"/>
        <c:tickLblPos val="nextTo"/>
        <c:crossAx val="207939456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2400">
          <a:latin typeface="Book Antiqua" pitchFamily="18" charset="0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Sheet1!$C$27</c:f>
              <c:strCache>
                <c:ptCount val="1"/>
                <c:pt idx="0">
                  <c:v>vy</c:v>
                </c:pt>
              </c:strCache>
            </c:strRef>
          </c:tx>
          <c:spPr>
            <a:ln w="38100"/>
          </c:spPr>
          <c:marker>
            <c:symbol val="none"/>
          </c:marker>
          <c:xVal>
            <c:numRef>
              <c:f>Sheet1!$A$28:$A$48</c:f>
              <c:numCache>
                <c:formatCode>0.0</c:formatCode>
                <c:ptCount val="2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0.30000000000000032</c:v>
                </c:pt>
                <c:pt idx="4">
                  <c:v>0.4</c:v>
                </c:pt>
                <c:pt idx="5">
                  <c:v>0.5</c:v>
                </c:pt>
                <c:pt idx="6">
                  <c:v>0.60000000000000064</c:v>
                </c:pt>
                <c:pt idx="7">
                  <c:v>0.70000000000000062</c:v>
                </c:pt>
                <c:pt idx="8">
                  <c:v>0.79999999999999993</c:v>
                </c:pt>
                <c:pt idx="9">
                  <c:v>0.89999999999999991</c:v>
                </c:pt>
                <c:pt idx="10">
                  <c:v>0.99999999999999989</c:v>
                </c:pt>
                <c:pt idx="11">
                  <c:v>1.0999999999999985</c:v>
                </c:pt>
                <c:pt idx="12">
                  <c:v>1.2</c:v>
                </c:pt>
                <c:pt idx="13">
                  <c:v>1.3</c:v>
                </c:pt>
                <c:pt idx="14">
                  <c:v>1.4</c:v>
                </c:pt>
                <c:pt idx="15">
                  <c:v>1.5000000000000002</c:v>
                </c:pt>
                <c:pt idx="16">
                  <c:v>1.6000000000000003</c:v>
                </c:pt>
                <c:pt idx="17">
                  <c:v>1.7000000000000004</c:v>
                </c:pt>
                <c:pt idx="18">
                  <c:v>1.8000000000000005</c:v>
                </c:pt>
                <c:pt idx="19">
                  <c:v>1.9000000000000019</c:v>
                </c:pt>
                <c:pt idx="20">
                  <c:v>2.0000000000000004</c:v>
                </c:pt>
              </c:numCache>
            </c:numRef>
          </c:xVal>
          <c:yVal>
            <c:numRef>
              <c:f>Sheet1!$C$28:$C$48</c:f>
              <c:numCache>
                <c:formatCode>0.0</c:formatCode>
                <c:ptCount val="21"/>
                <c:pt idx="0">
                  <c:v>10.392304845413276</c:v>
                </c:pt>
                <c:pt idx="1">
                  <c:v>9.4113048454132642</c:v>
                </c:pt>
                <c:pt idx="2">
                  <c:v>8.4303048454132643</c:v>
                </c:pt>
                <c:pt idx="3">
                  <c:v>7.4493048454132689</c:v>
                </c:pt>
                <c:pt idx="4">
                  <c:v>6.4683048454132637</c:v>
                </c:pt>
                <c:pt idx="5">
                  <c:v>5.4873048454132638</c:v>
                </c:pt>
                <c:pt idx="6">
                  <c:v>4.5063048454132639</c:v>
                </c:pt>
                <c:pt idx="7">
                  <c:v>3.5253048454132641</c:v>
                </c:pt>
                <c:pt idx="8">
                  <c:v>2.5443048454132642</c:v>
                </c:pt>
                <c:pt idx="9">
                  <c:v>1.5633048454132652</c:v>
                </c:pt>
                <c:pt idx="10">
                  <c:v>0.58230484541326466</c:v>
                </c:pt>
                <c:pt idx="11">
                  <c:v>-0.39869515458673416</c:v>
                </c:pt>
                <c:pt idx="12">
                  <c:v>-1.3796951545867375</c:v>
                </c:pt>
                <c:pt idx="13">
                  <c:v>-2.3606951545867378</c:v>
                </c:pt>
                <c:pt idx="14">
                  <c:v>-3.3416951545867377</c:v>
                </c:pt>
                <c:pt idx="15">
                  <c:v>-4.3226951545867385</c:v>
                </c:pt>
                <c:pt idx="16">
                  <c:v>-5.3036951545867392</c:v>
                </c:pt>
                <c:pt idx="17">
                  <c:v>-6.2846951545867391</c:v>
                </c:pt>
                <c:pt idx="18">
                  <c:v>-7.2656951545867408</c:v>
                </c:pt>
                <c:pt idx="19">
                  <c:v>-8.2466951545867424</c:v>
                </c:pt>
                <c:pt idx="20">
                  <c:v>-9.2276951545867405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449-1140-A2F1-B1B62AF461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836352"/>
        <c:axId val="46838528"/>
      </c:scatterChart>
      <c:valAx>
        <c:axId val="46836352"/>
        <c:scaling>
          <c:orientation val="minMax"/>
          <c:max val="2"/>
        </c:scaling>
        <c:delete val="0"/>
        <c:axPos val="b"/>
        <c:min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 (sec)</a:t>
                </a:r>
              </a:p>
            </c:rich>
          </c:tx>
          <c:overlay val="0"/>
        </c:title>
        <c:numFmt formatCode="0.0" sourceLinked="1"/>
        <c:majorTickMark val="out"/>
        <c:minorTickMark val="none"/>
        <c:tickLblPos val="nextTo"/>
        <c:crossAx val="46838528"/>
        <c:crosses val="autoZero"/>
        <c:crossBetween val="midCat"/>
      </c:valAx>
      <c:valAx>
        <c:axId val="46838528"/>
        <c:scaling>
          <c:orientation val="minMax"/>
          <c:max val="10"/>
          <c:min val="-10"/>
        </c:scaling>
        <c:delete val="0"/>
        <c:axPos val="l"/>
        <c:min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v</a:t>
                </a:r>
                <a:r>
                  <a:rPr lang="en-US" sz="2400" baseline="-25000"/>
                  <a:t>y</a:t>
                </a:r>
                <a:r>
                  <a:rPr lang="en-US" sz="2400"/>
                  <a:t> (m/s)</a:t>
                </a:r>
              </a:p>
            </c:rich>
          </c:tx>
          <c:overlay val="0"/>
          <c:spPr>
            <a:noFill/>
          </c:spPr>
        </c:title>
        <c:numFmt formatCode="0.0" sourceLinked="1"/>
        <c:majorTickMark val="out"/>
        <c:minorTickMark val="none"/>
        <c:tickLblPos val="nextTo"/>
        <c:crossAx val="46836352"/>
        <c:crosses val="autoZero"/>
        <c:crossBetween val="midCat"/>
      </c:valAx>
    </c:plotArea>
    <c:plotVisOnly val="1"/>
    <c:dispBlanksAs val="gap"/>
    <c:showDLblsOverMax val="0"/>
  </c:chart>
  <c:txPr>
    <a:bodyPr/>
    <a:lstStyle/>
    <a:p>
      <a:pPr>
        <a:defRPr sz="2400">
          <a:latin typeface="Book Antiqua" pitchFamily="18" charset="0"/>
        </a:defRPr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26.emf"/><Relationship Id="rId4" Type="http://schemas.openxmlformats.org/officeDocument/2006/relationships/image" Target="../media/image33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image" Target="../media/image41.emf"/><Relationship Id="rId1" Type="http://schemas.openxmlformats.org/officeDocument/2006/relationships/image" Target="../media/image40.emf"/><Relationship Id="rId4" Type="http://schemas.openxmlformats.org/officeDocument/2006/relationships/image" Target="../media/image38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image" Target="../media/image42.emf"/><Relationship Id="rId4" Type="http://schemas.openxmlformats.org/officeDocument/2006/relationships/image" Target="../media/image45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5.emf"/><Relationship Id="rId1" Type="http://schemas.openxmlformats.org/officeDocument/2006/relationships/image" Target="../media/image42.emf"/><Relationship Id="rId4" Type="http://schemas.openxmlformats.org/officeDocument/2006/relationships/image" Target="../media/image4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image" Target="../media/image37.emf"/><Relationship Id="rId4" Type="http://schemas.openxmlformats.org/officeDocument/2006/relationships/image" Target="../media/image46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image" Target="../media/image37.emf"/><Relationship Id="rId4" Type="http://schemas.openxmlformats.org/officeDocument/2006/relationships/image" Target="../media/image38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37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3.emf"/><Relationship Id="rId1" Type="http://schemas.openxmlformats.org/officeDocument/2006/relationships/image" Target="../media/image37.emf"/><Relationship Id="rId4" Type="http://schemas.openxmlformats.org/officeDocument/2006/relationships/image" Target="../media/image54.emf"/></Relationships>
</file>

<file path=ppt/drawings/_rels/vmlDrawing24.v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image" Target="../media/image57.emf"/><Relationship Id="rId7" Type="http://schemas.openxmlformats.org/officeDocument/2006/relationships/image" Target="../media/image61.emf"/><Relationship Id="rId2" Type="http://schemas.openxmlformats.org/officeDocument/2006/relationships/image" Target="../media/image56.emf"/><Relationship Id="rId1" Type="http://schemas.openxmlformats.org/officeDocument/2006/relationships/image" Target="../media/image55.emf"/><Relationship Id="rId6" Type="http://schemas.openxmlformats.org/officeDocument/2006/relationships/image" Target="../media/image60.emf"/><Relationship Id="rId5" Type="http://schemas.openxmlformats.org/officeDocument/2006/relationships/image" Target="../media/image59.emf"/><Relationship Id="rId4" Type="http://schemas.openxmlformats.org/officeDocument/2006/relationships/image" Target="../media/image58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8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4" Type="http://schemas.openxmlformats.org/officeDocument/2006/relationships/image" Target="../media/image75.e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3.emf"/><Relationship Id="rId3" Type="http://schemas.openxmlformats.org/officeDocument/2006/relationships/image" Target="../media/image78.emf"/><Relationship Id="rId7" Type="http://schemas.openxmlformats.org/officeDocument/2006/relationships/image" Target="../media/image82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Relationship Id="rId6" Type="http://schemas.openxmlformats.org/officeDocument/2006/relationships/image" Target="../media/image81.emf"/><Relationship Id="rId5" Type="http://schemas.openxmlformats.org/officeDocument/2006/relationships/image" Target="../media/image80.emf"/><Relationship Id="rId4" Type="http://schemas.openxmlformats.org/officeDocument/2006/relationships/image" Target="../media/image79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emf"/><Relationship Id="rId2" Type="http://schemas.openxmlformats.org/officeDocument/2006/relationships/image" Target="../media/image73.emf"/><Relationship Id="rId1" Type="http://schemas.openxmlformats.org/officeDocument/2006/relationships/image" Target="../media/image72.emf"/><Relationship Id="rId4" Type="http://schemas.openxmlformats.org/officeDocument/2006/relationships/image" Target="../media/image75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emf"/><Relationship Id="rId2" Type="http://schemas.openxmlformats.org/officeDocument/2006/relationships/image" Target="../media/image89.emf"/><Relationship Id="rId1" Type="http://schemas.openxmlformats.org/officeDocument/2006/relationships/image" Target="../media/image88.e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7.emf"/><Relationship Id="rId2" Type="http://schemas.openxmlformats.org/officeDocument/2006/relationships/image" Target="../media/image96.emf"/><Relationship Id="rId1" Type="http://schemas.openxmlformats.org/officeDocument/2006/relationships/image" Target="../media/image95.emf"/><Relationship Id="rId4" Type="http://schemas.openxmlformats.org/officeDocument/2006/relationships/image" Target="../media/image9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11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14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923F-3EA0-4A4F-9429-3B1A1F10365C}" type="datetimeFigureOut">
              <a:rPr lang="en-US" smtClean="0"/>
              <a:pPr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F57-93BB-410B-8E76-E546662F7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923F-3EA0-4A4F-9429-3B1A1F10365C}" type="datetimeFigureOut">
              <a:rPr lang="en-US" smtClean="0"/>
              <a:pPr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F57-93BB-410B-8E76-E546662F7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923F-3EA0-4A4F-9429-3B1A1F10365C}" type="datetimeFigureOut">
              <a:rPr lang="en-US" smtClean="0"/>
              <a:pPr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F57-93BB-410B-8E76-E546662F7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923F-3EA0-4A4F-9429-3B1A1F10365C}" type="datetimeFigureOut">
              <a:rPr lang="en-US" smtClean="0"/>
              <a:pPr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F57-93BB-410B-8E76-E546662F7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923F-3EA0-4A4F-9429-3B1A1F10365C}" type="datetimeFigureOut">
              <a:rPr lang="en-US" smtClean="0"/>
              <a:pPr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F57-93BB-410B-8E76-E546662F7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923F-3EA0-4A4F-9429-3B1A1F10365C}" type="datetimeFigureOut">
              <a:rPr lang="en-US" smtClean="0"/>
              <a:pPr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F57-93BB-410B-8E76-E546662F7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923F-3EA0-4A4F-9429-3B1A1F10365C}" type="datetimeFigureOut">
              <a:rPr lang="en-US" smtClean="0"/>
              <a:pPr/>
              <a:t>5/28/20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F57-93BB-410B-8E76-E546662F7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923F-3EA0-4A4F-9429-3B1A1F10365C}" type="datetimeFigureOut">
              <a:rPr lang="en-US" smtClean="0"/>
              <a:pPr/>
              <a:t>5/28/20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F57-93BB-410B-8E76-E546662F7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923F-3EA0-4A4F-9429-3B1A1F10365C}" type="datetimeFigureOut">
              <a:rPr lang="en-US" smtClean="0"/>
              <a:pPr/>
              <a:t>5/28/20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F57-93BB-410B-8E76-E546662F7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923F-3EA0-4A4F-9429-3B1A1F10365C}" type="datetimeFigureOut">
              <a:rPr lang="en-US" smtClean="0"/>
              <a:pPr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F57-93BB-410B-8E76-E546662F7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B923F-3EA0-4A4F-9429-3B1A1F10365C}" type="datetimeFigureOut">
              <a:rPr lang="en-US" smtClean="0"/>
              <a:pPr/>
              <a:t>5/28/20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7FF57-93BB-410B-8E76-E546662F7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B923F-3EA0-4A4F-9429-3B1A1F10365C}" type="datetimeFigureOut">
              <a:rPr lang="en-US" smtClean="0"/>
              <a:pPr/>
              <a:t>5/28/20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7FF57-93BB-410B-8E76-E546662F72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0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23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2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29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1.emf"/><Relationship Id="rId11" Type="http://schemas.openxmlformats.org/officeDocument/2006/relationships/oleObject" Target="../embeddings/oleObject40.bin"/><Relationship Id="rId5" Type="http://schemas.openxmlformats.org/officeDocument/2006/relationships/oleObject" Target="../embeddings/oleObject37.bin"/><Relationship Id="rId10" Type="http://schemas.openxmlformats.org/officeDocument/2006/relationships/image" Target="../media/image33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39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4.e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3.emf"/><Relationship Id="rId9" Type="http://schemas.openxmlformats.org/officeDocument/2006/relationships/image" Target="../media/image35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46.bin"/><Relationship Id="rId10" Type="http://schemas.openxmlformats.org/officeDocument/2006/relationships/oleObject" Target="../embeddings/oleObject49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48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3" Type="http://schemas.openxmlformats.org/officeDocument/2006/relationships/oleObject" Target="../embeddings/oleObject50.bin"/><Relationship Id="rId7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51.bin"/><Relationship Id="rId10" Type="http://schemas.openxmlformats.org/officeDocument/2006/relationships/image" Target="../media/image38.emf"/><Relationship Id="rId4" Type="http://schemas.openxmlformats.org/officeDocument/2006/relationships/image" Target="../media/image40.emf"/><Relationship Id="rId9" Type="http://schemas.openxmlformats.org/officeDocument/2006/relationships/oleObject" Target="../embeddings/oleObject5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42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3" Type="http://schemas.openxmlformats.org/officeDocument/2006/relationships/oleObject" Target="../embeddings/oleObject56.bin"/><Relationship Id="rId7" Type="http://schemas.openxmlformats.org/officeDocument/2006/relationships/oleObject" Target="../embeddings/oleObject58.bin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43.emf"/><Relationship Id="rId11" Type="http://schemas.openxmlformats.org/officeDocument/2006/relationships/image" Target="../media/image45.emf"/><Relationship Id="rId5" Type="http://schemas.openxmlformats.org/officeDocument/2006/relationships/oleObject" Target="../embeddings/oleObject57.bin"/><Relationship Id="rId10" Type="http://schemas.openxmlformats.org/officeDocument/2006/relationships/oleObject" Target="../embeddings/oleObject60.bin"/><Relationship Id="rId4" Type="http://schemas.openxmlformats.org/officeDocument/2006/relationships/image" Target="../media/image42.emf"/><Relationship Id="rId9" Type="http://schemas.openxmlformats.org/officeDocument/2006/relationships/oleObject" Target="../embeddings/oleObject59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e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5.emf"/><Relationship Id="rId11" Type="http://schemas.openxmlformats.org/officeDocument/2006/relationships/image" Target="../media/image43.emf"/><Relationship Id="rId5" Type="http://schemas.openxmlformats.org/officeDocument/2006/relationships/oleObject" Target="../embeddings/oleObject63.bin"/><Relationship Id="rId10" Type="http://schemas.openxmlformats.org/officeDocument/2006/relationships/oleObject" Target="../embeddings/oleObject66.bin"/><Relationship Id="rId4" Type="http://schemas.openxmlformats.org/officeDocument/2006/relationships/image" Target="../media/image42.emf"/><Relationship Id="rId9" Type="http://schemas.openxmlformats.org/officeDocument/2006/relationships/oleObject" Target="../embeddings/oleObject65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12" Type="http://schemas.openxmlformats.org/officeDocument/2006/relationships/image" Target="../media/image4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38.emf"/><Relationship Id="rId11" Type="http://schemas.openxmlformats.org/officeDocument/2006/relationships/oleObject" Target="../embeddings/oleObject74.bin"/><Relationship Id="rId5" Type="http://schemas.openxmlformats.org/officeDocument/2006/relationships/oleObject" Target="../embeddings/oleObject70.bin"/><Relationship Id="rId10" Type="http://schemas.openxmlformats.org/officeDocument/2006/relationships/oleObject" Target="../embeddings/oleObject73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7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emf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oleObject" Target="../embeddings/oleObject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7.emf"/><Relationship Id="rId11" Type="http://schemas.openxmlformats.org/officeDocument/2006/relationships/image" Target="../media/image38.emf"/><Relationship Id="rId5" Type="http://schemas.openxmlformats.org/officeDocument/2006/relationships/oleObject" Target="../embeddings/oleObject76.bin"/><Relationship Id="rId10" Type="http://schemas.openxmlformats.org/officeDocument/2006/relationships/oleObject" Target="../embeddings/oleObject79.bin"/><Relationship Id="rId4" Type="http://schemas.openxmlformats.org/officeDocument/2006/relationships/image" Target="../media/image37.emf"/><Relationship Id="rId9" Type="http://schemas.openxmlformats.org/officeDocument/2006/relationships/oleObject" Target="../embeddings/oleObject78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5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9.e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0" Type="http://schemas.openxmlformats.org/officeDocument/2006/relationships/image" Target="../media/image51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8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e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3.e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54.emf"/><Relationship Id="rId4" Type="http://schemas.openxmlformats.org/officeDocument/2006/relationships/image" Target="../media/image37.emf"/><Relationship Id="rId9" Type="http://schemas.openxmlformats.org/officeDocument/2006/relationships/oleObject" Target="../embeddings/oleObject89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emf"/><Relationship Id="rId13" Type="http://schemas.openxmlformats.org/officeDocument/2006/relationships/oleObject" Target="../embeddings/oleObject95.bin"/><Relationship Id="rId18" Type="http://schemas.openxmlformats.org/officeDocument/2006/relationships/oleObject" Target="../embeddings/oleObject99.bin"/><Relationship Id="rId3" Type="http://schemas.openxmlformats.org/officeDocument/2006/relationships/oleObject" Target="../embeddings/oleObject90.bin"/><Relationship Id="rId21" Type="http://schemas.openxmlformats.org/officeDocument/2006/relationships/oleObject" Target="../embeddings/oleObject101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59.e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100.bin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6.emf"/><Relationship Id="rId11" Type="http://schemas.openxmlformats.org/officeDocument/2006/relationships/oleObject" Target="../embeddings/oleObject94.bin"/><Relationship Id="rId24" Type="http://schemas.openxmlformats.org/officeDocument/2006/relationships/image" Target="../media/image62.emf"/><Relationship Id="rId5" Type="http://schemas.openxmlformats.org/officeDocument/2006/relationships/oleObject" Target="../embeddings/oleObject91.bin"/><Relationship Id="rId15" Type="http://schemas.openxmlformats.org/officeDocument/2006/relationships/image" Target="../media/image60.emf"/><Relationship Id="rId23" Type="http://schemas.openxmlformats.org/officeDocument/2006/relationships/oleObject" Target="../embeddings/oleObject103.bin"/><Relationship Id="rId10" Type="http://schemas.openxmlformats.org/officeDocument/2006/relationships/image" Target="../media/image58.emf"/><Relationship Id="rId19" Type="http://schemas.openxmlformats.org/officeDocument/2006/relationships/image" Target="../media/image61.emf"/><Relationship Id="rId4" Type="http://schemas.openxmlformats.org/officeDocument/2006/relationships/image" Target="../media/image55.emf"/><Relationship Id="rId9" Type="http://schemas.openxmlformats.org/officeDocument/2006/relationships/oleObject" Target="../embeddings/oleObject93.bin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2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3" Type="http://schemas.openxmlformats.org/officeDocument/2006/relationships/oleObject" Target="../embeddings/oleObject104.bin"/><Relationship Id="rId7" Type="http://schemas.openxmlformats.org/officeDocument/2006/relationships/oleObject" Target="../embeddings/oleObject10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105.bin"/><Relationship Id="rId4" Type="http://schemas.openxmlformats.org/officeDocument/2006/relationships/image" Target="../media/image37.e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1.bin"/><Relationship Id="rId3" Type="http://schemas.openxmlformats.org/officeDocument/2006/relationships/oleObject" Target="../embeddings/oleObject108.bin"/><Relationship Id="rId7" Type="http://schemas.openxmlformats.org/officeDocument/2006/relationships/oleObject" Target="../embeddings/oleObject1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37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38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7.emf"/><Relationship Id="rId4" Type="http://schemas.openxmlformats.org/officeDocument/2006/relationships/image" Target="../media/image4.e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9.e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13" Type="http://schemas.openxmlformats.org/officeDocument/2006/relationships/oleObject" Target="../embeddings/oleObject119.bin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6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4.e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117.bin"/><Relationship Id="rId14" Type="http://schemas.openxmlformats.org/officeDocument/2006/relationships/image" Target="../media/image68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emf"/><Relationship Id="rId3" Type="http://schemas.openxmlformats.org/officeDocument/2006/relationships/oleObject" Target="../embeddings/oleObject120.bin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69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123.bin"/><Relationship Id="rId7" Type="http://schemas.openxmlformats.org/officeDocument/2006/relationships/oleObject" Target="../embeddings/oleObject1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124.bin"/><Relationship Id="rId10" Type="http://schemas.openxmlformats.org/officeDocument/2006/relationships/image" Target="../media/image75.e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126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e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83.e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80.emf"/><Relationship Id="rId1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82.emf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7.emf"/><Relationship Id="rId11" Type="http://schemas.openxmlformats.org/officeDocument/2006/relationships/oleObject" Target="../embeddings/oleObject131.bin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10" Type="http://schemas.openxmlformats.org/officeDocument/2006/relationships/image" Target="../media/image79.emf"/><Relationship Id="rId4" Type="http://schemas.openxmlformats.org/officeDocument/2006/relationships/image" Target="../media/image76.e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81.e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emf"/><Relationship Id="rId3" Type="http://schemas.openxmlformats.org/officeDocument/2006/relationships/oleObject" Target="../embeddings/oleObject135.bin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136.bin"/><Relationship Id="rId10" Type="http://schemas.openxmlformats.org/officeDocument/2006/relationships/image" Target="../media/image75.emf"/><Relationship Id="rId4" Type="http://schemas.openxmlformats.org/officeDocument/2006/relationships/image" Target="../media/image72.emf"/><Relationship Id="rId9" Type="http://schemas.openxmlformats.org/officeDocument/2006/relationships/oleObject" Target="../embeddings/oleObject138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emf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5.e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84.e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ublicdomainpictures.net/hledej.php?hleda=competition" TargetMode="External"/><Relationship Id="rId3" Type="http://schemas.openxmlformats.org/officeDocument/2006/relationships/hyperlink" Target="http://www.publicdomainpictures.net/hledej.php?hleda=race" TargetMode="External"/><Relationship Id="rId7" Type="http://schemas.openxmlformats.org/officeDocument/2006/relationships/hyperlink" Target="http://www.publicdomainpictures.net/hledej.php?hleda=track" TargetMode="External"/><Relationship Id="rId2" Type="http://schemas.openxmlformats.org/officeDocument/2006/relationships/image" Target="../media/image86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ublicdomainpictures.net/hledej.php?hleda=field" TargetMode="External"/><Relationship Id="rId5" Type="http://schemas.openxmlformats.org/officeDocument/2006/relationships/hyperlink" Target="http://www.publicdomainpictures.net/hledej.php?hleda=runner" TargetMode="External"/><Relationship Id="rId4" Type="http://schemas.openxmlformats.org/officeDocument/2006/relationships/hyperlink" Target="http://www.publicdomainpictures.net/hledej.php?hleda=start" TargetMode="External"/><Relationship Id="rId9" Type="http://schemas.openxmlformats.org/officeDocument/2006/relationships/hyperlink" Target="http://www.publicdomainpictures.net/view-image.php?image=17593&amp;picture=the-start&amp;large=1" TargetMode="External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ublicdomainpictures.net/hledej.php?hleda=car" TargetMode="External"/><Relationship Id="rId13" Type="http://schemas.openxmlformats.org/officeDocument/2006/relationships/hyperlink" Target="http://www.publicdomainpictures.net/view-image.php?image=13737&amp;picture=nascar-yellow-flag-lineup&amp;large=1" TargetMode="External"/><Relationship Id="rId3" Type="http://schemas.openxmlformats.org/officeDocument/2006/relationships/hyperlink" Target="http://www.publicdomainpictures.net/view-image.php?image=13737&amp;picture=nascar-yellow-flag-lineup" TargetMode="External"/><Relationship Id="rId7" Type="http://schemas.openxmlformats.org/officeDocument/2006/relationships/hyperlink" Target="http://www.publicdomainpictures.net/hledej.php?hleda=stock" TargetMode="External"/><Relationship Id="rId12" Type="http://schemas.openxmlformats.org/officeDocument/2006/relationships/hyperlink" Target="http://www.publicdomainpictures.net/hledej.php?hleda=400" TargetMode="External"/><Relationship Id="rId2" Type="http://schemas.openxmlformats.org/officeDocument/2006/relationships/image" Target="../media/image87.jpeg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www.publicdomainpictures.net/hledej.php?hleda=racing" TargetMode="External"/><Relationship Id="rId11" Type="http://schemas.openxmlformats.org/officeDocument/2006/relationships/hyperlink" Target="http://www.publicdomainpictures.net/hledej.php?hleda=club" TargetMode="External"/><Relationship Id="rId5" Type="http://schemas.openxmlformats.org/officeDocument/2006/relationships/hyperlink" Target="http://www.publicdomainpictures.net/hledej.php?hleda=auto" TargetMode="External"/><Relationship Id="rId10" Type="http://schemas.openxmlformats.org/officeDocument/2006/relationships/hyperlink" Target="http://www.publicdomainpictures.net/hledej.php?hleda=california" TargetMode="External"/><Relationship Id="rId4" Type="http://schemas.openxmlformats.org/officeDocument/2006/relationships/hyperlink" Target="http://www.publicdomainpictures.net/hledej.php?hleda=nascar" TargetMode="External"/><Relationship Id="rId9" Type="http://schemas.openxmlformats.org/officeDocument/2006/relationships/hyperlink" Target="http://www.publicdomainpictures.net/hledej.php?hleda=automobiles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0.emf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emf"/><Relationship Id="rId3" Type="http://schemas.openxmlformats.org/officeDocument/2006/relationships/oleObject" Target="../embeddings/oleObject141.bin"/><Relationship Id="rId7" Type="http://schemas.openxmlformats.org/officeDocument/2006/relationships/oleObject" Target="../embeddings/oleObject1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9.e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88.emf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oleObject" Target="../embeddings/oleObject16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12" Type="http://schemas.openxmlformats.org/officeDocument/2006/relationships/image" Target="../media/image1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emf"/><Relationship Id="rId11" Type="http://schemas.openxmlformats.org/officeDocument/2006/relationships/oleObject" Target="../embeddings/oleObject22.bin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15.emf"/><Relationship Id="rId4" Type="http://schemas.openxmlformats.org/officeDocument/2006/relationships/image" Target="../media/image14.emf"/><Relationship Id="rId9" Type="http://schemas.openxmlformats.org/officeDocument/2006/relationships/oleObject" Target="../embeddings/oleObject21.bin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emf"/><Relationship Id="rId13" Type="http://schemas.openxmlformats.org/officeDocument/2006/relationships/oleObject" Target="../embeddings/oleObject150.bin"/><Relationship Id="rId3" Type="http://schemas.openxmlformats.org/officeDocument/2006/relationships/oleObject" Target="../embeddings/oleObject144.bin"/><Relationship Id="rId7" Type="http://schemas.openxmlformats.org/officeDocument/2006/relationships/oleObject" Target="../embeddings/oleObject146.bin"/><Relationship Id="rId12" Type="http://schemas.openxmlformats.org/officeDocument/2006/relationships/image" Target="../media/image9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96.emf"/><Relationship Id="rId11" Type="http://schemas.openxmlformats.org/officeDocument/2006/relationships/oleObject" Target="../embeddings/oleObject149.bin"/><Relationship Id="rId5" Type="http://schemas.openxmlformats.org/officeDocument/2006/relationships/oleObject" Target="../embeddings/oleObject145.bin"/><Relationship Id="rId10" Type="http://schemas.openxmlformats.org/officeDocument/2006/relationships/oleObject" Target="../embeddings/oleObject148.bin"/><Relationship Id="rId4" Type="http://schemas.openxmlformats.org/officeDocument/2006/relationships/image" Target="../media/image95.emf"/><Relationship Id="rId9" Type="http://schemas.openxmlformats.org/officeDocument/2006/relationships/oleObject" Target="../embeddings/oleObject14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136-LargeMagellanicCloud-628535main_hs-2009-32-a-print_full.jpg"/>
          <p:cNvPicPr>
            <a:picLocks noChangeAspect="1"/>
          </p:cNvPicPr>
          <p:nvPr/>
        </p:nvPicPr>
        <p:blipFill>
          <a:blip r:embed="rId2" cstate="print"/>
          <a:srcRect l="2778" t="4444" r="2778" b="18889"/>
          <a:stretch>
            <a:fillRect/>
          </a:stretch>
        </p:blipFill>
        <p:spPr>
          <a:xfrm>
            <a:off x="1981200" y="304800"/>
            <a:ext cx="5181600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491713" y="1447800"/>
            <a:ext cx="6509288" cy="4267200"/>
            <a:chOff x="1491713" y="1447800"/>
            <a:chExt cx="6509288" cy="4267200"/>
          </a:xfrm>
        </p:grpSpPr>
        <p:pic>
          <p:nvPicPr>
            <p:cNvPr id="8" name="Picture 7" descr="kin-vel-secant-lines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1713" y="1447800"/>
              <a:ext cx="6509288" cy="42672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 rot="19802239">
              <a:off x="4012150" y="2780046"/>
              <a:ext cx="20138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(t=0 to t = 2) secant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 rot="20289705">
              <a:off x="3986397" y="3395232"/>
              <a:ext cx="25973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(t=0.25 to t = 1.75) secant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 rot="20578809">
              <a:off x="3863874" y="3898671"/>
              <a:ext cx="23103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(t=0.5 to t = 1.5)secant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20914830">
              <a:off x="5674662" y="4126112"/>
              <a:ext cx="18115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Tangent at t = 1.0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914400" y="630238"/>
            <a:ext cx="6719455" cy="4551362"/>
            <a:chOff x="914400" y="630238"/>
            <a:chExt cx="6719455" cy="4551362"/>
          </a:xfrm>
        </p:grpSpPr>
        <p:sp>
          <p:nvSpPr>
            <p:cNvPr id="2" name="Freeform 1"/>
            <p:cNvSpPr/>
            <p:nvPr/>
          </p:nvSpPr>
          <p:spPr>
            <a:xfrm>
              <a:off x="1143000" y="1318491"/>
              <a:ext cx="6490855" cy="3863109"/>
            </a:xfrm>
            <a:custGeom>
              <a:avLst/>
              <a:gdLst>
                <a:gd name="connsiteX0" fmla="*/ 0 w 4710546"/>
                <a:gd name="connsiteY0" fmla="*/ 1923473 h 1923473"/>
                <a:gd name="connsiteX1" fmla="*/ 1357746 w 4710546"/>
                <a:gd name="connsiteY1" fmla="*/ 177800 h 1923473"/>
                <a:gd name="connsiteX2" fmla="*/ 4710546 w 4710546"/>
                <a:gd name="connsiteY2" fmla="*/ 856673 h 1923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10546" h="1923473">
                  <a:moveTo>
                    <a:pt x="0" y="1923473"/>
                  </a:moveTo>
                  <a:cubicBezTo>
                    <a:pt x="286327" y="1139536"/>
                    <a:pt x="572655" y="355600"/>
                    <a:pt x="1357746" y="177800"/>
                  </a:cubicBezTo>
                  <a:cubicBezTo>
                    <a:pt x="2142837" y="0"/>
                    <a:pt x="3426691" y="428336"/>
                    <a:pt x="4710546" y="856673"/>
                  </a:cubicBezTo>
                </a:path>
              </a:pathLst>
            </a:cu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1752600" y="1623291"/>
              <a:ext cx="2209800" cy="1524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1371600" y="2156691"/>
              <a:ext cx="4267200" cy="21336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371600" y="1166091"/>
              <a:ext cx="2209800" cy="160020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296386" y="1542626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P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295400" y="2838026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P</a:t>
              </a:r>
              <a:r>
                <a:rPr lang="en-US" sz="2400" baseline="-25000">
                  <a:latin typeface="Book Antiqua" pitchFamily="18" charset="0"/>
                </a:rPr>
                <a:t>3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914400" y="3981026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P</a:t>
              </a:r>
              <a:r>
                <a:rPr lang="en-US" sz="2400" baseline="-25000">
                  <a:latin typeface="Book Antiqua" pitchFamily="18" charset="0"/>
                </a:rPr>
                <a:t>1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715000" y="1623291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P</a:t>
              </a:r>
              <a:r>
                <a:rPr lang="en-US" sz="2400" baseline="-25000">
                  <a:latin typeface="Book Antiqua" pitchFamily="18" charset="0"/>
                </a:rPr>
                <a:t>2</a:t>
              </a:r>
              <a:endParaRPr lang="en-US" sz="2400">
                <a:latin typeface="Book Antiqua" pitchFamily="18" charset="0"/>
              </a:endParaRPr>
            </a:p>
          </p:txBody>
        </p:sp>
        <p:graphicFrame>
          <p:nvGraphicFramePr>
            <p:cNvPr id="25" name="Object 24"/>
            <p:cNvGraphicFramePr>
              <a:graphicFrameLocks noChangeAspect="1"/>
            </p:cNvGraphicFramePr>
            <p:nvPr/>
          </p:nvGraphicFramePr>
          <p:xfrm>
            <a:off x="3181350" y="3196821"/>
            <a:ext cx="628650" cy="7124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01" name="Equation" r:id="rId3" imgW="190440" imgH="215640" progId="Equation.3">
                    <p:embed/>
                  </p:oleObj>
                </mc:Choice>
                <mc:Fallback>
                  <p:oleObj name="Equation" r:id="rId3" imgW="19044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81350" y="3196821"/>
                          <a:ext cx="628650" cy="71247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5" name="Object 3"/>
            <p:cNvGraphicFramePr>
              <a:graphicFrameLocks noChangeAspect="1"/>
            </p:cNvGraphicFramePr>
            <p:nvPr/>
          </p:nvGraphicFramePr>
          <p:xfrm>
            <a:off x="2798763" y="2164629"/>
            <a:ext cx="669925" cy="754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02" name="Equation" r:id="rId5" imgW="203040" imgH="228600" progId="Equation.3">
                    <p:embed/>
                  </p:oleObj>
                </mc:Choice>
                <mc:Fallback>
                  <p:oleObj name="Equation" r:id="rId5" imgW="203040" imgH="2286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98763" y="2164629"/>
                          <a:ext cx="669925" cy="7540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9" name="Straight Arrow Connector 28"/>
            <p:cNvCxnSpPr/>
            <p:nvPr/>
          </p:nvCxnSpPr>
          <p:spPr>
            <a:xfrm flipV="1">
              <a:off x="2057400" y="1623291"/>
              <a:ext cx="1295400" cy="91440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2" idx="1"/>
            </p:cNvCxnSpPr>
            <p:nvPr/>
          </p:nvCxnSpPr>
          <p:spPr>
            <a:xfrm flipV="1">
              <a:off x="2286000" y="1675585"/>
              <a:ext cx="727895" cy="557306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870194" y="1242291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P</a:t>
              </a:r>
              <a:r>
                <a:rPr lang="en-US" sz="2400" baseline="-25000">
                  <a:latin typeface="Book Antiqua" pitchFamily="18" charset="0"/>
                </a:rPr>
                <a:t>4</a:t>
              </a:r>
              <a:endParaRPr lang="en-US" sz="2400">
                <a:latin typeface="Book Antiqua" pitchFamily="18" charset="0"/>
              </a:endParaRPr>
            </a:p>
          </p:txBody>
        </p:sp>
        <p:graphicFrame>
          <p:nvGraphicFramePr>
            <p:cNvPr id="79876" name="Object 4"/>
            <p:cNvGraphicFramePr>
              <a:graphicFrameLocks noChangeAspect="1"/>
            </p:cNvGraphicFramePr>
            <p:nvPr/>
          </p:nvGraphicFramePr>
          <p:xfrm>
            <a:off x="2936875" y="630238"/>
            <a:ext cx="585788" cy="71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903" name="Equation" r:id="rId7" imgW="177480" imgH="215640" progId="Equation.3">
                    <p:embed/>
                  </p:oleObj>
                </mc:Choice>
                <mc:Fallback>
                  <p:oleObj name="Equation" r:id="rId7" imgW="177480" imgH="215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6875" y="630238"/>
                          <a:ext cx="585788" cy="711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685800" y="1447800"/>
            <a:ext cx="6629400" cy="3505200"/>
            <a:chOff x="685800" y="1447800"/>
            <a:chExt cx="6629400" cy="350520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2819400" y="4267200"/>
              <a:ext cx="4495800" cy="76200"/>
            </a:xfrm>
            <a:prstGeom prst="straightConnector1">
              <a:avLst/>
            </a:prstGeom>
            <a:ln w="381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4449763" y="4324350"/>
            <a:ext cx="1208087" cy="628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29" name="Equation" r:id="rId3" imgW="279360" imgH="203040" progId="Equation.3">
                    <p:embed/>
                  </p:oleObj>
                </mc:Choice>
                <mc:Fallback>
                  <p:oleObj name="Equation" r:id="rId3" imgW="279360" imgH="2030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9763" y="4324350"/>
                          <a:ext cx="1208087" cy="628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685800" y="2667000"/>
            <a:ext cx="2416175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30" name="Equation" r:id="rId5" imgW="558720" imgH="203040" progId="Equation.3">
                    <p:embed/>
                  </p:oleObj>
                </mc:Choice>
                <mc:Fallback>
                  <p:oleObj name="Equation" r:id="rId5" imgW="558720" imgH="203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" y="2667000"/>
                          <a:ext cx="2416175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Straight Arrow Connector 5"/>
            <p:cNvCxnSpPr/>
            <p:nvPr/>
          </p:nvCxnSpPr>
          <p:spPr>
            <a:xfrm flipH="1" flipV="1">
              <a:off x="3200400" y="1447800"/>
              <a:ext cx="4114800" cy="281940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819400" y="1447800"/>
              <a:ext cx="381000" cy="2895600"/>
            </a:xfrm>
            <a:prstGeom prst="straightConnector1">
              <a:avLst/>
            </a:prstGeom>
            <a:ln w="38100"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904" name="Object 8"/>
            <p:cNvGraphicFramePr>
              <a:graphicFrameLocks noChangeAspect="1"/>
            </p:cNvGraphicFramePr>
            <p:nvPr/>
          </p:nvGraphicFramePr>
          <p:xfrm>
            <a:off x="5156200" y="2133600"/>
            <a:ext cx="1112838" cy="654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931" name="Equation" r:id="rId7" imgW="215640" imgH="177480" progId="Equation.3">
                    <p:embed/>
                  </p:oleObj>
                </mc:Choice>
                <mc:Fallback>
                  <p:oleObj name="Equation" r:id="rId7" imgW="215640" imgH="17748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56200" y="2133600"/>
                          <a:ext cx="1112838" cy="654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1600200" y="4355068"/>
              <a:ext cx="1590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Same tail point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/>
          <p:cNvGrpSpPr/>
          <p:nvPr/>
        </p:nvGrpSpPr>
        <p:grpSpPr>
          <a:xfrm>
            <a:off x="228600" y="609600"/>
            <a:ext cx="8229600" cy="5715000"/>
            <a:chOff x="228600" y="609600"/>
            <a:chExt cx="8229600" cy="5715000"/>
          </a:xfrm>
        </p:grpSpPr>
        <p:sp>
          <p:nvSpPr>
            <p:cNvPr id="16" name="Oval 15"/>
            <p:cNvSpPr/>
            <p:nvPr/>
          </p:nvSpPr>
          <p:spPr>
            <a:xfrm>
              <a:off x="1586345" y="4876800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 flipV="1">
              <a:off x="1752600" y="1066800"/>
              <a:ext cx="0" cy="381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/>
            <p:cNvSpPr/>
            <p:nvPr/>
          </p:nvSpPr>
          <p:spPr>
            <a:xfrm>
              <a:off x="1586345" y="2133600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V="1">
              <a:off x="1447800" y="1752600"/>
              <a:ext cx="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60036" y="4267200"/>
              <a:ext cx="663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v</a:t>
              </a:r>
              <a:r>
                <a:rPr lang="en-US" sz="2400">
                  <a:latin typeface="Book Antiqua" pitchFamily="18" charset="0"/>
                </a:rPr>
                <a:t>(t)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4800" y="1905000"/>
              <a:ext cx="1156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v</a:t>
              </a:r>
              <a:r>
                <a:rPr lang="en-US" sz="2400">
                  <a:latin typeface="Book Antiqua" pitchFamily="18" charset="0"/>
                </a:rPr>
                <a:t>(t+</a:t>
              </a:r>
              <a:r>
                <a:rPr lang="el-GR" sz="2400">
                  <a:latin typeface="Book Antiqua" pitchFamily="18" charset="0"/>
                </a:rPr>
                <a:t>Δ</a:t>
              </a:r>
              <a:r>
                <a:rPr lang="en-US" sz="2400">
                  <a:latin typeface="Book Antiqua" pitchFamily="18" charset="0"/>
                </a:rPr>
                <a:t>t)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2895600" y="3200400"/>
              <a:ext cx="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2743200" y="2057400"/>
              <a:ext cx="0" cy="1828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2895600" y="2057400"/>
              <a:ext cx="0" cy="11430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1447800" y="3276600"/>
              <a:ext cx="0" cy="1828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155436" y="3200400"/>
              <a:ext cx="663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v</a:t>
              </a:r>
              <a:r>
                <a:rPr lang="en-US" sz="2400">
                  <a:latin typeface="Book Antiqua" pitchFamily="18" charset="0"/>
                </a:rPr>
                <a:t>(t)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958714" y="3272135"/>
              <a:ext cx="1156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v</a:t>
              </a:r>
              <a:r>
                <a:rPr lang="en-US" sz="2400">
                  <a:latin typeface="Book Antiqua" pitchFamily="18" charset="0"/>
                </a:rPr>
                <a:t>(t+</a:t>
              </a:r>
              <a:r>
                <a:rPr lang="el-GR" sz="2400">
                  <a:latin typeface="Book Antiqua" pitchFamily="18" charset="0"/>
                </a:rPr>
                <a:t>Δ</a:t>
              </a:r>
              <a:r>
                <a:rPr lang="en-US" sz="2400">
                  <a:latin typeface="Book Antiqua" pitchFamily="18" charset="0"/>
                </a:rPr>
                <a:t>t)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895600" y="2357735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>
                  <a:latin typeface="Book Antiqua" pitchFamily="18" charset="0"/>
                </a:rPr>
                <a:t>Δ</a:t>
              </a:r>
              <a:r>
                <a:rPr lang="en-US" sz="2400" b="1">
                  <a:latin typeface="Book Antiqua" pitchFamily="18" charset="0"/>
                </a:rPr>
                <a:t>v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057400" y="3897868"/>
              <a:ext cx="1590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Same tail point</a:t>
              </a:r>
            </a:p>
          </p:txBody>
        </p:sp>
        <p:sp>
          <p:nvSpPr>
            <p:cNvPr id="48" name="Oval 47"/>
            <p:cNvSpPr/>
            <p:nvPr/>
          </p:nvSpPr>
          <p:spPr>
            <a:xfrm>
              <a:off x="5840468" y="3810000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" name="Straight Connector 48"/>
            <p:cNvCxnSpPr/>
            <p:nvPr/>
          </p:nvCxnSpPr>
          <p:spPr>
            <a:xfrm flipV="1">
              <a:off x="6006723" y="1066800"/>
              <a:ext cx="0" cy="381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/>
            <p:nvPr/>
          </p:nvSpPr>
          <p:spPr>
            <a:xfrm>
              <a:off x="5840468" y="2133600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5701923" y="2133600"/>
              <a:ext cx="0" cy="6858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550155" y="3810000"/>
              <a:ext cx="1241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v</a:t>
              </a:r>
              <a:r>
                <a:rPr lang="en-US" sz="2400">
                  <a:latin typeface="Book Antiqua" pitchFamily="18" charset="0"/>
                </a:rPr>
                <a:t>(t’+</a:t>
              </a:r>
              <a:r>
                <a:rPr lang="el-GR" sz="2400">
                  <a:latin typeface="Book Antiqua" pitchFamily="18" charset="0"/>
                </a:rPr>
                <a:t>Δ</a:t>
              </a:r>
              <a:r>
                <a:rPr lang="en-US" sz="2400">
                  <a:latin typeface="Book Antiqua" pitchFamily="18" charset="0"/>
                </a:rPr>
                <a:t>t)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53000" y="2129135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v</a:t>
              </a:r>
              <a:r>
                <a:rPr lang="en-US" sz="2400">
                  <a:latin typeface="Book Antiqua" pitchFamily="18" charset="0"/>
                </a:rPr>
                <a:t>(t’)</a:t>
              </a:r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6912364" y="3124200"/>
              <a:ext cx="0" cy="11430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5701923" y="3276600"/>
              <a:ext cx="0" cy="18288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6226564" y="2590800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v</a:t>
              </a:r>
              <a:r>
                <a:rPr lang="en-US" sz="2400">
                  <a:latin typeface="Book Antiqua" pitchFamily="18" charset="0"/>
                </a:rPr>
                <a:t>(t’)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204078" y="3576935"/>
              <a:ext cx="1241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v</a:t>
              </a:r>
              <a:r>
                <a:rPr lang="en-US" sz="2400">
                  <a:latin typeface="Book Antiqua" pitchFamily="18" charset="0"/>
                </a:rPr>
                <a:t>(t’+</a:t>
              </a:r>
              <a:r>
                <a:rPr lang="el-GR" sz="2400">
                  <a:latin typeface="Book Antiqua" pitchFamily="18" charset="0"/>
                </a:rPr>
                <a:t>Δ</a:t>
              </a:r>
              <a:r>
                <a:rPr lang="en-US" sz="2400">
                  <a:latin typeface="Book Antiqua" pitchFamily="18" charset="0"/>
                </a:rPr>
                <a:t>t)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6302764" y="3429000"/>
              <a:ext cx="5629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>
                  <a:latin typeface="Book Antiqua" pitchFamily="18" charset="0"/>
                </a:rPr>
                <a:t>Δ</a:t>
              </a:r>
              <a:r>
                <a:rPr lang="en-US" sz="2400" b="1">
                  <a:latin typeface="Book Antiqua" pitchFamily="18" charset="0"/>
                </a:rPr>
                <a:t>v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387723" y="1981200"/>
              <a:ext cx="15903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Same tail point</a:t>
              </a: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 flipV="1">
              <a:off x="6912364" y="2438400"/>
              <a:ext cx="0" cy="6858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7140964" y="2438400"/>
              <a:ext cx="0" cy="18288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669108" y="5569525"/>
              <a:ext cx="24465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(a) Ball going up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092323" y="5527965"/>
              <a:ext cx="29803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(b) Ball falling down</a:t>
              </a:r>
            </a:p>
          </p:txBody>
        </p:sp>
        <p:sp>
          <p:nvSpPr>
            <p:cNvPr id="68" name="Rectangle 67"/>
            <p:cNvSpPr/>
            <p:nvPr/>
          </p:nvSpPr>
          <p:spPr>
            <a:xfrm>
              <a:off x="228600" y="609600"/>
              <a:ext cx="4038600" cy="571500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4267200" y="609600"/>
              <a:ext cx="4191000" cy="5715000"/>
            </a:xfrm>
            <a:prstGeom prst="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1447800" y="1143000"/>
            <a:ext cx="6032716" cy="4157663"/>
            <a:chOff x="1447800" y="1143000"/>
            <a:chExt cx="6032716" cy="4157663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3048000" y="4724400"/>
              <a:ext cx="411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3048000" y="1371600"/>
              <a:ext cx="0" cy="3352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648200" y="1828800"/>
              <a:ext cx="1752600" cy="17526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648200" y="4648200"/>
              <a:ext cx="17526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6400800" y="1828800"/>
              <a:ext cx="0" cy="2895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3048000" y="1828800"/>
              <a:ext cx="3352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3048000" y="3581400"/>
              <a:ext cx="16764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3124200" y="1828800"/>
              <a:ext cx="0" cy="1752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648200" y="3581400"/>
              <a:ext cx="0" cy="1143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4895850" y="2266950"/>
            <a:ext cx="571500" cy="647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5" name="Equation" r:id="rId3" imgW="190440" imgH="215640" progId="Equation.3">
                    <p:embed/>
                  </p:oleObj>
                </mc:Choice>
                <mc:Fallback>
                  <p:oleObj name="Equation" r:id="rId3" imgW="19044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5850" y="2266950"/>
                          <a:ext cx="571500" cy="647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4" name="Object 4"/>
            <p:cNvGraphicFramePr>
              <a:graphicFrameLocks noChangeAspect="1"/>
            </p:cNvGraphicFramePr>
            <p:nvPr/>
          </p:nvGraphicFramePr>
          <p:xfrm>
            <a:off x="1447800" y="2286000"/>
            <a:ext cx="1524000" cy="5264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6" name="Equation" r:id="rId5" imgW="698400" imgH="241200" progId="Equation.3">
                    <p:embed/>
                  </p:oleObj>
                </mc:Choice>
                <mc:Fallback>
                  <p:oleObj name="Equation" r:id="rId5" imgW="698400" imgH="241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2286000"/>
                          <a:ext cx="1524000" cy="5264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Box 35"/>
            <p:cNvSpPr txBox="1"/>
            <p:nvPr/>
          </p:nvSpPr>
          <p:spPr>
            <a:xfrm>
              <a:off x="7162800" y="4491335"/>
              <a:ext cx="3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x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667000" y="1143000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y</a:t>
              </a:r>
            </a:p>
          </p:txBody>
        </p:sp>
        <p:graphicFrame>
          <p:nvGraphicFramePr>
            <p:cNvPr id="69640" name="Object 8"/>
            <p:cNvGraphicFramePr>
              <a:graphicFrameLocks noChangeAspect="1"/>
            </p:cNvGraphicFramePr>
            <p:nvPr/>
          </p:nvGraphicFramePr>
          <p:xfrm>
            <a:off x="4724400" y="4800600"/>
            <a:ext cx="1468437" cy="500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667" name="Equation" r:id="rId7" imgW="672840" imgH="228600" progId="Equation.3">
                    <p:embed/>
                  </p:oleObj>
                </mc:Choice>
                <mc:Fallback>
                  <p:oleObj name="Equation" r:id="rId7" imgW="672840" imgH="2286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4400" y="4800600"/>
                          <a:ext cx="1468437" cy="500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2667000" y="2590800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4343400" y="2514600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114800" y="2590800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72200" y="2362200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Book Antiqua" pitchFamily="18" charset="0"/>
              </a:rPr>
              <a:t>x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048000" y="2438400"/>
            <a:ext cx="2667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3810000" y="3272135"/>
          <a:ext cx="132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7" name="Equation" r:id="rId3" imgW="660240" imgH="215640" progId="Equation.3">
                  <p:embed/>
                </p:oleObj>
              </mc:Choice>
              <mc:Fallback>
                <p:oleObj name="Equation" r:id="rId3" imgW="6602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272135"/>
                        <a:ext cx="1320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3733800" y="1905000"/>
          <a:ext cx="132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8" name="Equation" r:id="rId5" imgW="660240" imgH="215640" progId="Equation.3">
                  <p:embed/>
                </p:oleObj>
              </mc:Choice>
              <mc:Fallback>
                <p:oleObj name="Equation" r:id="rId5" imgW="66024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905000"/>
                        <a:ext cx="13208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2819400" y="25908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P</a:t>
            </a:r>
            <a:r>
              <a:rPr lang="en-US" sz="2400" baseline="-25000">
                <a:latin typeface="Book Antiqua" pitchFamily="18" charset="0"/>
              </a:rPr>
              <a:t>1</a:t>
            </a:r>
            <a:endParaRPr lang="en-US" sz="2400">
              <a:latin typeface="Book Antiqua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62600" y="25908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P</a:t>
            </a:r>
            <a:r>
              <a:rPr lang="en-US" sz="2400" baseline="-25000">
                <a:latin typeface="Book Antiqua" pitchFamily="18" charset="0"/>
              </a:rPr>
              <a:t>2</a:t>
            </a:r>
            <a:endParaRPr lang="en-US" sz="2400">
              <a:latin typeface="Book Antiqua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743200" y="3881735"/>
            <a:ext cx="3505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419600" y="3805535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91000" y="3881735"/>
            <a:ext cx="426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O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48400" y="3653135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Book Antiqua" pitchFamily="18" charset="0"/>
              </a:rPr>
              <a:t>x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3124200" y="3729335"/>
            <a:ext cx="2667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895600" y="3881735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P</a:t>
            </a:r>
            <a:r>
              <a:rPr lang="en-US" sz="2400" baseline="-25000">
                <a:latin typeface="Book Antiqua" pitchFamily="18" charset="0"/>
              </a:rPr>
              <a:t>2</a:t>
            </a:r>
            <a:endParaRPr lang="en-US" sz="2400">
              <a:latin typeface="Book Antiqua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38800" y="3881735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P</a:t>
            </a:r>
            <a:r>
              <a:rPr lang="en-US" sz="2400" baseline="-25000">
                <a:latin typeface="Book Antiqua" pitchFamily="18" charset="0"/>
              </a:rPr>
              <a:t>1</a:t>
            </a:r>
            <a:endParaRPr lang="en-US" sz="240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3048000" y="4724400"/>
            <a:ext cx="411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 flipH="1" flipV="1">
            <a:off x="3048000" y="1371600"/>
            <a:ext cx="0" cy="3352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4953000" y="1828800"/>
            <a:ext cx="1524000" cy="1143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4419600" y="2971800"/>
            <a:ext cx="2514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3017520" y="3581400"/>
            <a:ext cx="155448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572000" y="3581400"/>
            <a:ext cx="0" cy="1143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5181600" y="1828800"/>
          <a:ext cx="5715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7" name="Equation" r:id="rId3" imgW="190440" imgH="215640" progId="Equation.3">
                  <p:embed/>
                </p:oleObj>
              </mc:Choice>
              <mc:Fallback>
                <p:oleObj name="Equation" r:id="rId3" imgW="1904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1828800"/>
                        <a:ext cx="571500" cy="647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4"/>
          <p:cNvGraphicFramePr>
            <a:graphicFrameLocks noChangeAspect="1"/>
          </p:cNvGraphicFramePr>
          <p:nvPr/>
        </p:nvGraphicFramePr>
        <p:xfrm>
          <a:off x="4572000" y="3962400"/>
          <a:ext cx="1219200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8" name="Equation" r:id="rId5" imgW="558720" imgH="215640" progId="Equation.3">
                  <p:embed/>
                </p:oleObj>
              </mc:Choice>
              <mc:Fallback>
                <p:oleObj name="Equation" r:id="rId5" imgW="5587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962400"/>
                        <a:ext cx="1219200" cy="471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7162800" y="4491335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Book Antiqua" pitchFamily="18" charset="0"/>
              </a:rPr>
              <a:t>x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67000" y="1143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Book Antiqua" pitchFamily="18" charset="0"/>
              </a:rPr>
              <a:t>y</a:t>
            </a:r>
          </a:p>
        </p:txBody>
      </p:sp>
      <p:graphicFrame>
        <p:nvGraphicFramePr>
          <p:cNvPr id="16" name="Object 8"/>
          <p:cNvGraphicFramePr>
            <a:graphicFrameLocks noChangeAspect="1"/>
          </p:cNvGraphicFramePr>
          <p:nvPr/>
        </p:nvGraphicFramePr>
        <p:xfrm>
          <a:off x="3276600" y="4724400"/>
          <a:ext cx="1192212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29" name="Equation" r:id="rId7" imgW="545760" imgH="215640" progId="Equation.3">
                  <p:embed/>
                </p:oleObj>
              </mc:Choice>
              <mc:Fallback>
                <p:oleObj name="Equation" r:id="rId7" imgW="54576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4724400"/>
                        <a:ext cx="1192212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V="1">
            <a:off x="3048000" y="3581400"/>
            <a:ext cx="1524000" cy="11430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953000" y="1828800"/>
            <a:ext cx="0" cy="1600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Arc 27"/>
          <p:cNvSpPr/>
          <p:nvPr/>
        </p:nvSpPr>
        <p:spPr>
          <a:xfrm>
            <a:off x="3276600" y="4445238"/>
            <a:ext cx="304800" cy="533400"/>
          </a:xfrm>
          <a:prstGeom prst="arc">
            <a:avLst>
              <a:gd name="adj1" fmla="val 1663822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3581401" y="4343400"/>
          <a:ext cx="261259" cy="365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0" name="Equation" r:id="rId9" imgW="126720" imgH="177480" progId="Equation.3">
                  <p:embed/>
                </p:oleObj>
              </mc:Choice>
              <mc:Fallback>
                <p:oleObj name="Equation" r:id="rId9" imgW="126720" imgH="17748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1" y="4343400"/>
                        <a:ext cx="261259" cy="365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86" name="Object 6"/>
          <p:cNvGraphicFramePr>
            <a:graphicFrameLocks noChangeAspect="1"/>
          </p:cNvGraphicFramePr>
          <p:nvPr/>
        </p:nvGraphicFramePr>
        <p:xfrm>
          <a:off x="5442956" y="2582254"/>
          <a:ext cx="2619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31" name="Equation" r:id="rId11" imgW="126720" imgH="177480" progId="Equation.3">
                  <p:embed/>
                </p:oleObj>
              </mc:Choice>
              <mc:Fallback>
                <p:oleObj name="Equation" r:id="rId11" imgW="126720" imgH="17748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2956" y="2582254"/>
                        <a:ext cx="261938" cy="365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Arc 30"/>
          <p:cNvSpPr/>
          <p:nvPr/>
        </p:nvSpPr>
        <p:spPr>
          <a:xfrm>
            <a:off x="5131038" y="2717562"/>
            <a:ext cx="304800" cy="533400"/>
          </a:xfrm>
          <a:prstGeom prst="arc">
            <a:avLst>
              <a:gd name="adj1" fmla="val 1663822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67000" y="4572000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Book Antiqua" pitchFamily="18" charset="0"/>
              </a:rPr>
              <a:t>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124200" y="2734654"/>
            <a:ext cx="381000" cy="304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1800000" flipV="1">
            <a:off x="3124200" y="3733800"/>
            <a:ext cx="3048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43200" y="30480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8000000" flipV="1">
            <a:off x="2530504" y="1681773"/>
            <a:ext cx="3048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57800" y="2743200"/>
            <a:ext cx="381000" cy="3048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0" idx="3"/>
          </p:cNvCxnSpPr>
          <p:nvPr/>
        </p:nvCxnSpPr>
        <p:spPr>
          <a:xfrm>
            <a:off x="3505200" y="2887054"/>
            <a:ext cx="685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343400" y="1524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Book Antiqua" pitchFamily="18" charset="0"/>
              </a:rPr>
              <a:t>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019800" y="4191000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Book Antiqua" pitchFamily="18" charset="0"/>
              </a:rPr>
              <a:t>x</a:t>
            </a:r>
          </a:p>
        </p:txBody>
      </p:sp>
      <p:sp>
        <p:nvSpPr>
          <p:cNvPr id="17" name="Arc 16"/>
          <p:cNvSpPr/>
          <p:nvPr/>
        </p:nvSpPr>
        <p:spPr>
          <a:xfrm rot="510675">
            <a:off x="3733800" y="2971800"/>
            <a:ext cx="228600" cy="457200"/>
          </a:xfrm>
          <a:prstGeom prst="arc">
            <a:avLst>
              <a:gd name="adj1" fmla="val 17849781"/>
              <a:gd name="adj2" fmla="val 38266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3911838" y="3056546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Book Antiqua" pitchFamily="18" charset="0"/>
              </a:rPr>
              <a:t>30</a:t>
            </a:r>
            <a:r>
              <a:rPr lang="en-US" baseline="30000">
                <a:latin typeface="Book Antiqua" pitchFamily="18" charset="0"/>
              </a:rPr>
              <a:t>0</a:t>
            </a:r>
            <a:endParaRPr lang="en-US">
              <a:latin typeface="Book Antiqua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943600" y="2971800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Book Antiqua" pitchFamily="18" charset="0"/>
              </a:rPr>
              <a:t>East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 rot="1380000">
            <a:off x="4126834" y="2065116"/>
            <a:ext cx="1481438" cy="876166"/>
          </a:xfrm>
          <a:custGeom>
            <a:avLst/>
            <a:gdLst>
              <a:gd name="connsiteX0" fmla="*/ 0 w 1324598"/>
              <a:gd name="connsiteY0" fmla="*/ 368893 h 368893"/>
              <a:gd name="connsiteX1" fmla="*/ 401652 w 1324598"/>
              <a:gd name="connsiteY1" fmla="*/ 146702 h 368893"/>
              <a:gd name="connsiteX2" fmla="*/ 931491 w 1324598"/>
              <a:gd name="connsiteY2" fmla="*/ 9970 h 368893"/>
              <a:gd name="connsiteX3" fmla="*/ 1324598 w 1324598"/>
              <a:gd name="connsiteY3" fmla="*/ 86882 h 368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24598" h="368893">
                <a:moveTo>
                  <a:pt x="0" y="368893"/>
                </a:moveTo>
                <a:cubicBezTo>
                  <a:pt x="123202" y="287707"/>
                  <a:pt x="246404" y="206522"/>
                  <a:pt x="401652" y="146702"/>
                </a:cubicBezTo>
                <a:cubicBezTo>
                  <a:pt x="556900" y="86882"/>
                  <a:pt x="777667" y="19940"/>
                  <a:pt x="931491" y="9970"/>
                </a:cubicBezTo>
                <a:cubicBezTo>
                  <a:pt x="1085315" y="0"/>
                  <a:pt x="1204956" y="43441"/>
                  <a:pt x="1324598" y="86882"/>
                </a:cubicBezTo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/>
          <p:cNvSpPr/>
          <p:nvPr/>
        </p:nvSpPr>
        <p:spPr>
          <a:xfrm>
            <a:off x="5277028" y="428002"/>
            <a:ext cx="2153540" cy="2186298"/>
          </a:xfrm>
          <a:custGeom>
            <a:avLst/>
            <a:gdLst>
              <a:gd name="connsiteX0" fmla="*/ 0 w 2153540"/>
              <a:gd name="connsiteY0" fmla="*/ 2160661 h 2186298"/>
              <a:gd name="connsiteX1" fmla="*/ 333286 w 2153540"/>
              <a:gd name="connsiteY1" fmla="*/ 1254807 h 2186298"/>
              <a:gd name="connsiteX2" fmla="*/ 914400 w 2153540"/>
              <a:gd name="connsiteY2" fmla="*/ 836063 h 2186298"/>
              <a:gd name="connsiteX3" fmla="*/ 1410056 w 2153540"/>
              <a:gd name="connsiteY3" fmla="*/ 280586 h 2186298"/>
              <a:gd name="connsiteX4" fmla="*/ 1486968 w 2153540"/>
              <a:gd name="connsiteY4" fmla="*/ 143853 h 2186298"/>
              <a:gd name="connsiteX5" fmla="*/ 1717704 w 2153540"/>
              <a:gd name="connsiteY5" fmla="*/ 143853 h 2186298"/>
              <a:gd name="connsiteX6" fmla="*/ 1845891 w 2153540"/>
              <a:gd name="connsiteY6" fmla="*/ 340407 h 2186298"/>
              <a:gd name="connsiteX7" fmla="*/ 2153540 w 2153540"/>
              <a:gd name="connsiteY7" fmla="*/ 2186298 h 2186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3540" h="2186298">
                <a:moveTo>
                  <a:pt x="0" y="2160661"/>
                </a:moveTo>
                <a:cubicBezTo>
                  <a:pt x="90443" y="1818117"/>
                  <a:pt x="180886" y="1475573"/>
                  <a:pt x="333286" y="1254807"/>
                </a:cubicBezTo>
                <a:cubicBezTo>
                  <a:pt x="485686" y="1034041"/>
                  <a:pt x="734939" y="998433"/>
                  <a:pt x="914400" y="836063"/>
                </a:cubicBezTo>
                <a:cubicBezTo>
                  <a:pt x="1093861" y="673693"/>
                  <a:pt x="1314628" y="395954"/>
                  <a:pt x="1410056" y="280586"/>
                </a:cubicBezTo>
                <a:cubicBezTo>
                  <a:pt x="1505484" y="165218"/>
                  <a:pt x="1435693" y="166642"/>
                  <a:pt x="1486968" y="143853"/>
                </a:cubicBezTo>
                <a:cubicBezTo>
                  <a:pt x="1538243" y="121064"/>
                  <a:pt x="1657884" y="111094"/>
                  <a:pt x="1717704" y="143853"/>
                </a:cubicBezTo>
                <a:cubicBezTo>
                  <a:pt x="1777524" y="176612"/>
                  <a:pt x="1773252" y="0"/>
                  <a:pt x="1845891" y="340407"/>
                </a:cubicBezTo>
                <a:cubicBezTo>
                  <a:pt x="1918530" y="680815"/>
                  <a:pt x="2036035" y="1433556"/>
                  <a:pt x="2153540" y="2186298"/>
                </a:cubicBezTo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52628" y="2460478"/>
            <a:ext cx="2286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/>
          <p:cNvSpPr/>
          <p:nvPr/>
        </p:nvSpPr>
        <p:spPr>
          <a:xfrm>
            <a:off x="628828" y="2308078"/>
            <a:ext cx="76200" cy="1524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19228" y="2612878"/>
            <a:ext cx="8001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5029200" y="2133600"/>
            <a:ext cx="2884205" cy="559750"/>
          </a:xfrm>
          <a:custGeom>
            <a:avLst/>
            <a:gdLst>
              <a:gd name="connsiteX0" fmla="*/ 0 w 2884205"/>
              <a:gd name="connsiteY0" fmla="*/ 450079 h 559750"/>
              <a:gd name="connsiteX1" fmla="*/ 1136591 w 2884205"/>
              <a:gd name="connsiteY1" fmla="*/ 5697 h 559750"/>
              <a:gd name="connsiteX2" fmla="*/ 2640650 w 2884205"/>
              <a:gd name="connsiteY2" fmla="*/ 484262 h 559750"/>
              <a:gd name="connsiteX3" fmla="*/ 2597921 w 2884205"/>
              <a:gd name="connsiteY3" fmla="*/ 458624 h 55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84205" h="559750">
                <a:moveTo>
                  <a:pt x="0" y="450079"/>
                </a:moveTo>
                <a:cubicBezTo>
                  <a:pt x="348241" y="225039"/>
                  <a:pt x="696483" y="0"/>
                  <a:pt x="1136591" y="5697"/>
                </a:cubicBezTo>
                <a:cubicBezTo>
                  <a:pt x="1576699" y="11394"/>
                  <a:pt x="2397095" y="408774"/>
                  <a:pt x="2640650" y="484262"/>
                </a:cubicBezTo>
                <a:cubicBezTo>
                  <a:pt x="2884205" y="559750"/>
                  <a:pt x="2741063" y="509187"/>
                  <a:pt x="2597921" y="458624"/>
                </a:cubicBezTo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/>
        </p:nvSpPr>
        <p:spPr>
          <a:xfrm>
            <a:off x="3905428" y="2528132"/>
            <a:ext cx="152400" cy="762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24028" y="2637802"/>
            <a:ext cx="10294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Home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72028" y="2637802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Base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90927" y="118737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Peak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/>
          <p:cNvSpPr txBox="1"/>
          <p:nvPr/>
        </p:nvSpPr>
        <p:spPr>
          <a:xfrm>
            <a:off x="990600" y="21336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P</a:t>
            </a:r>
            <a:r>
              <a:rPr lang="en-US" sz="2400" baseline="-25000">
                <a:latin typeface="Book Antiqua" pitchFamily="18" charset="0"/>
              </a:rPr>
              <a:t>1</a:t>
            </a:r>
            <a:endParaRPr lang="en-US" sz="2400">
              <a:latin typeface="Book Antiqua" pitchFamily="18" charset="0"/>
            </a:endParaRPr>
          </a:p>
        </p:txBody>
      </p:sp>
      <p:sp>
        <p:nvSpPr>
          <p:cNvPr id="60" name="Line 13"/>
          <p:cNvSpPr>
            <a:spLocks noChangeShapeType="1"/>
          </p:cNvSpPr>
          <p:nvPr/>
        </p:nvSpPr>
        <p:spPr bwMode="auto">
          <a:xfrm flipV="1">
            <a:off x="1371600" y="1447800"/>
            <a:ext cx="5029200" cy="12192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oval"/>
            <a:tailEnd type="arrow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13"/>
          <p:cNvSpPr>
            <a:spLocks noChangeShapeType="1"/>
          </p:cNvSpPr>
          <p:nvPr/>
        </p:nvSpPr>
        <p:spPr bwMode="auto">
          <a:xfrm flipV="1">
            <a:off x="1433945" y="1447800"/>
            <a:ext cx="5029200" cy="12192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none"/>
            <a:tailEnd type="oval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6248400" y="9144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P</a:t>
            </a:r>
            <a:r>
              <a:rPr lang="en-US" sz="2400" baseline="-25000">
                <a:latin typeface="Book Antiqua" pitchFamily="18" charset="0"/>
              </a:rPr>
              <a:t>2</a:t>
            </a:r>
            <a:endParaRPr lang="en-US" sz="2400">
              <a:latin typeface="Book Antiqua" pitchFamily="18" charset="0"/>
            </a:endParaRPr>
          </a:p>
        </p:txBody>
      </p:sp>
      <p:graphicFrame>
        <p:nvGraphicFramePr>
          <p:cNvPr id="63" name="Object 62"/>
          <p:cNvGraphicFramePr>
            <a:graphicFrameLocks noChangeAspect="1"/>
          </p:cNvGraphicFramePr>
          <p:nvPr/>
        </p:nvGraphicFramePr>
        <p:xfrm>
          <a:off x="2743200" y="1447800"/>
          <a:ext cx="6858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6" name="Equation" r:id="rId3" imgW="190440" imgH="215640" progId="Equation.3">
                  <p:embed/>
                </p:oleObj>
              </mc:Choice>
              <mc:Fallback>
                <p:oleObj name="Equation" r:id="rId3" imgW="1904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47800"/>
                        <a:ext cx="685800" cy="777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990600" y="2819400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t=t</a:t>
            </a:r>
            <a:r>
              <a:rPr lang="en-US" sz="2400" baseline="-25000">
                <a:latin typeface="Book Antiqua" pitchFamily="18" charset="0"/>
              </a:rPr>
              <a:t>1</a:t>
            </a:r>
            <a:endParaRPr lang="en-US" sz="2400">
              <a:latin typeface="Book Antiqua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6248400" y="1524000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t=t</a:t>
            </a:r>
            <a:r>
              <a:rPr lang="en-US" sz="2400" baseline="-25000">
                <a:latin typeface="Book Antiqua" pitchFamily="18" charset="0"/>
              </a:rPr>
              <a:t>2</a:t>
            </a:r>
            <a:endParaRPr lang="en-US" sz="2400">
              <a:latin typeface="Book Antiqua" pitchFamily="18" charset="0"/>
            </a:endParaRP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4038600" y="2025650"/>
          <a:ext cx="2743200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367" name="Equation" r:id="rId5" imgW="761760" imgH="431640" progId="Equation.3">
                  <p:embed/>
                </p:oleObj>
              </mc:Choice>
              <mc:Fallback>
                <p:oleObj name="Equation" r:id="rId5" imgW="76176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025650"/>
                        <a:ext cx="2743200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8" name="Group 77"/>
          <p:cNvGrpSpPr/>
          <p:nvPr/>
        </p:nvGrpSpPr>
        <p:grpSpPr>
          <a:xfrm>
            <a:off x="1524000" y="4597638"/>
            <a:ext cx="3843469" cy="1365072"/>
            <a:chOff x="1524000" y="4597638"/>
            <a:chExt cx="3843469" cy="1365072"/>
          </a:xfrm>
        </p:grpSpPr>
        <p:sp>
          <p:nvSpPr>
            <p:cNvPr id="67" name="Freeform 66"/>
            <p:cNvSpPr/>
            <p:nvPr/>
          </p:nvSpPr>
          <p:spPr>
            <a:xfrm>
              <a:off x="1589516" y="4651761"/>
              <a:ext cx="3777953" cy="957128"/>
            </a:xfrm>
            <a:custGeom>
              <a:avLst/>
              <a:gdLst>
                <a:gd name="connsiteX0" fmla="*/ 0 w 1998292"/>
                <a:gd name="connsiteY0" fmla="*/ 903005 h 957128"/>
                <a:gd name="connsiteX1" fmla="*/ 948583 w 1998292"/>
                <a:gd name="connsiteY1" fmla="*/ 14243 h 957128"/>
                <a:gd name="connsiteX2" fmla="*/ 1837346 w 1998292"/>
                <a:gd name="connsiteY2" fmla="*/ 817547 h 957128"/>
                <a:gd name="connsiteX3" fmla="*/ 1914258 w 1998292"/>
                <a:gd name="connsiteY3" fmla="*/ 851730 h 957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98292" h="957128">
                  <a:moveTo>
                    <a:pt x="0" y="903005"/>
                  </a:moveTo>
                  <a:cubicBezTo>
                    <a:pt x="321179" y="465745"/>
                    <a:pt x="642359" y="28486"/>
                    <a:pt x="948583" y="14243"/>
                  </a:cubicBezTo>
                  <a:cubicBezTo>
                    <a:pt x="1254807" y="0"/>
                    <a:pt x="1676400" y="677966"/>
                    <a:pt x="1837346" y="817547"/>
                  </a:cubicBezTo>
                  <a:cubicBezTo>
                    <a:pt x="1998292" y="957128"/>
                    <a:pt x="1956275" y="904429"/>
                    <a:pt x="1914258" y="851730"/>
                  </a:cubicBezTo>
                </a:path>
              </a:pathLst>
            </a:cu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4572000" y="4953000"/>
              <a:ext cx="7620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0" name="Straight Arrow Connector 69"/>
            <p:cNvCxnSpPr/>
            <p:nvPr/>
          </p:nvCxnSpPr>
          <p:spPr>
            <a:xfrm flipV="1">
              <a:off x="1600200" y="4876800"/>
              <a:ext cx="25146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9332" name="Object 4"/>
            <p:cNvGraphicFramePr>
              <a:graphicFrameLocks noChangeAspect="1"/>
            </p:cNvGraphicFramePr>
            <p:nvPr/>
          </p:nvGraphicFramePr>
          <p:xfrm>
            <a:off x="2667001" y="5181600"/>
            <a:ext cx="483699" cy="548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8" name="Equation" r:id="rId7" imgW="190440" imgH="215640" progId="Equation.3">
                    <p:embed/>
                  </p:oleObj>
                </mc:Choice>
                <mc:Fallback>
                  <p:oleObj name="Equation" r:id="rId7" imgW="190440" imgH="215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67001" y="5181600"/>
                          <a:ext cx="483699" cy="5486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3" name="TextBox 72"/>
            <p:cNvSpPr txBox="1"/>
            <p:nvPr/>
          </p:nvSpPr>
          <p:spPr>
            <a:xfrm>
              <a:off x="1524000" y="5562600"/>
              <a:ext cx="55175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t=0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810000" y="4953000"/>
              <a:ext cx="5806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t=T</a:t>
              </a:r>
            </a:p>
          </p:txBody>
        </p:sp>
        <p:cxnSp>
          <p:nvCxnSpPr>
            <p:cNvPr id="76" name="Straight Arrow Connector 75"/>
            <p:cNvCxnSpPr/>
            <p:nvPr/>
          </p:nvCxnSpPr>
          <p:spPr>
            <a:xfrm flipV="1">
              <a:off x="2438400" y="4953000"/>
              <a:ext cx="838200" cy="228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9333" name="Object 5"/>
            <p:cNvGraphicFramePr>
              <a:graphicFrameLocks noChangeAspect="1"/>
            </p:cNvGraphicFramePr>
            <p:nvPr/>
          </p:nvGraphicFramePr>
          <p:xfrm>
            <a:off x="3251933" y="4597638"/>
            <a:ext cx="481867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369" name="Equation" r:id="rId8" imgW="241200" imgH="228600" progId="Equation.3">
                    <p:embed/>
                  </p:oleObj>
                </mc:Choice>
                <mc:Fallback>
                  <p:oleObj name="Equation" r:id="rId8" imgW="241200" imgH="2286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1933" y="4597638"/>
                          <a:ext cx="481867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6"/>
          <p:cNvGrpSpPr/>
          <p:nvPr/>
        </p:nvGrpSpPr>
        <p:grpSpPr>
          <a:xfrm>
            <a:off x="152400" y="457200"/>
            <a:ext cx="8991600" cy="5848792"/>
            <a:chOff x="152400" y="457200"/>
            <a:chExt cx="8991600" cy="5848792"/>
          </a:xfrm>
        </p:grpSpPr>
        <p:sp>
          <p:nvSpPr>
            <p:cNvPr id="26" name="Text Box 11"/>
            <p:cNvSpPr txBox="1">
              <a:spLocks noChangeArrowheads="1"/>
            </p:cNvSpPr>
            <p:nvPr/>
          </p:nvSpPr>
          <p:spPr bwMode="auto">
            <a:xfrm>
              <a:off x="8740367" y="4071859"/>
              <a:ext cx="403633" cy="576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y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130" name="Text Box 2"/>
            <p:cNvSpPr txBox="1">
              <a:spLocks noChangeArrowheads="1"/>
            </p:cNvSpPr>
            <p:nvPr/>
          </p:nvSpPr>
          <p:spPr bwMode="auto">
            <a:xfrm>
              <a:off x="3196694" y="3484128"/>
              <a:ext cx="671945" cy="4335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131" name="Text Box 3"/>
            <p:cNvSpPr txBox="1">
              <a:spLocks noChangeArrowheads="1"/>
            </p:cNvSpPr>
            <p:nvPr/>
          </p:nvSpPr>
          <p:spPr bwMode="auto">
            <a:xfrm>
              <a:off x="2862335" y="824345"/>
              <a:ext cx="538955" cy="4310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z</a:t>
              </a:r>
            </a:p>
          </p:txBody>
        </p:sp>
        <p:sp>
          <p:nvSpPr>
            <p:cNvPr id="48132" name="Text Box 4"/>
            <p:cNvSpPr txBox="1">
              <a:spLocks noChangeArrowheads="1"/>
            </p:cNvSpPr>
            <p:nvPr/>
          </p:nvSpPr>
          <p:spPr bwMode="auto">
            <a:xfrm>
              <a:off x="6324600" y="5715000"/>
              <a:ext cx="942590" cy="433509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(</a:t>
              </a: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x,y</a:t>
              </a: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)</a:t>
              </a: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133" name="Text Box 5"/>
            <p:cNvSpPr txBox="1">
              <a:spLocks noChangeArrowheads="1"/>
            </p:cNvSpPr>
            <p:nvPr/>
          </p:nvSpPr>
          <p:spPr bwMode="auto">
            <a:xfrm>
              <a:off x="6324600" y="1905000"/>
              <a:ext cx="1343891" cy="4335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P (</a:t>
              </a:r>
              <a:r>
                <a:rPr kumimoji="0" lang="en-US" sz="2400" b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x,y,z</a:t>
              </a: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)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138" name="Text Box 10"/>
            <p:cNvSpPr txBox="1">
              <a:spLocks noChangeArrowheads="1"/>
            </p:cNvSpPr>
            <p:nvPr/>
          </p:nvSpPr>
          <p:spPr bwMode="auto">
            <a:xfrm>
              <a:off x="152400" y="5791200"/>
              <a:ext cx="536623" cy="433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x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139" name="Text Box 11"/>
            <p:cNvSpPr txBox="1">
              <a:spLocks noChangeArrowheads="1"/>
            </p:cNvSpPr>
            <p:nvPr/>
          </p:nvSpPr>
          <p:spPr bwMode="auto">
            <a:xfrm>
              <a:off x="8206967" y="3843259"/>
              <a:ext cx="403633" cy="576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y</a:t>
              </a:r>
            </a:p>
          </p:txBody>
        </p:sp>
        <p:sp>
          <p:nvSpPr>
            <p:cNvPr id="48140" name="Text Box 12"/>
            <p:cNvSpPr txBox="1">
              <a:spLocks noChangeArrowheads="1"/>
            </p:cNvSpPr>
            <p:nvPr/>
          </p:nvSpPr>
          <p:spPr bwMode="auto">
            <a:xfrm>
              <a:off x="2657739" y="457200"/>
              <a:ext cx="807268" cy="433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z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8141" name="Line 13"/>
            <p:cNvSpPr>
              <a:spLocks noChangeShapeType="1"/>
            </p:cNvSpPr>
            <p:nvPr/>
          </p:nvSpPr>
          <p:spPr bwMode="auto">
            <a:xfrm flipV="1">
              <a:off x="2926050" y="2286000"/>
              <a:ext cx="3550950" cy="2098677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/>
              <a:tailEnd type="arrow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42" name="Line 14"/>
            <p:cNvSpPr>
              <a:spLocks noChangeShapeType="1"/>
            </p:cNvSpPr>
            <p:nvPr/>
          </p:nvSpPr>
          <p:spPr bwMode="auto">
            <a:xfrm>
              <a:off x="6477000" y="2286000"/>
              <a:ext cx="76200" cy="3429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44" name="Line 16"/>
            <p:cNvSpPr>
              <a:spLocks noChangeShapeType="1"/>
            </p:cNvSpPr>
            <p:nvPr/>
          </p:nvSpPr>
          <p:spPr bwMode="auto">
            <a:xfrm flipH="1" flipV="1">
              <a:off x="1066800" y="5715000"/>
              <a:ext cx="5503958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45" name="Line 17"/>
            <p:cNvSpPr>
              <a:spLocks noChangeShapeType="1"/>
            </p:cNvSpPr>
            <p:nvPr/>
          </p:nvSpPr>
          <p:spPr bwMode="auto">
            <a:xfrm>
              <a:off x="2926050" y="4351144"/>
              <a:ext cx="3550950" cy="136385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146" name="Line 18"/>
            <p:cNvSpPr>
              <a:spLocks noChangeShapeType="1"/>
            </p:cNvSpPr>
            <p:nvPr/>
          </p:nvSpPr>
          <p:spPr bwMode="auto">
            <a:xfrm flipH="1" flipV="1">
              <a:off x="2895599" y="1143000"/>
              <a:ext cx="3384213" cy="111930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6413285" y="2290442"/>
              <a:ext cx="76200" cy="76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4" name="Object 23"/>
            <p:cNvGraphicFramePr>
              <a:graphicFrameLocks noChangeAspect="1"/>
            </p:cNvGraphicFramePr>
            <p:nvPr/>
          </p:nvGraphicFramePr>
          <p:xfrm>
            <a:off x="4218926" y="2819400"/>
            <a:ext cx="429274" cy="558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159" name="Equation" r:id="rId3" imgW="126720" imgH="164880" progId="Equation.3">
                    <p:embed/>
                  </p:oleObj>
                </mc:Choice>
                <mc:Fallback>
                  <p:oleObj name="Equation" r:id="rId3" imgW="126720" imgH="16488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18926" y="2819400"/>
                          <a:ext cx="429274" cy="5580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751852" y="5413112"/>
              <a:ext cx="536623" cy="433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x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304800" y="4361819"/>
              <a:ext cx="2646050" cy="1886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9462237">
              <a:off x="2915338" y="429135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910825" y="4343400"/>
              <a:ext cx="5852175" cy="236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368025" y="428521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825225" y="428521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282425" y="428521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739625" y="428521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196825" y="428521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5654025" y="428521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6111225" y="428521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2910825" y="428521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5400000">
              <a:off x="1082025" y="2538291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5400000">
              <a:off x="2910840" y="1075251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6568425" y="428521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>
              <a:stCxn id="48144" idx="0"/>
            </p:cNvCxnSpPr>
            <p:nvPr/>
          </p:nvCxnSpPr>
          <p:spPr>
            <a:xfrm flipV="1">
              <a:off x="6570758" y="4343400"/>
              <a:ext cx="1887442" cy="13716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7010400" y="4261519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7467600" y="4261519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924800" y="4261519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8382000" y="4261519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Box 91"/>
            <p:cNvSpPr txBox="1"/>
            <p:nvPr/>
          </p:nvSpPr>
          <p:spPr>
            <a:xfrm>
              <a:off x="3200400" y="44174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3671455" y="44174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4117914" y="44174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575114" y="441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32314" y="441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486400" y="441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946714" y="441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6400800" y="441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861114" y="441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7315200" y="4419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772400" y="4419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11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232714" y="4419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12</a:t>
              </a:r>
            </a:p>
          </p:txBody>
        </p:sp>
        <p:cxnSp>
          <p:nvCxnSpPr>
            <p:cNvPr id="70" name="Straight Connector 69"/>
            <p:cNvCxnSpPr/>
            <p:nvPr/>
          </p:nvCxnSpPr>
          <p:spPr>
            <a:xfrm rot="19475561" flipV="1">
              <a:off x="696206" y="586338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9475561" flipV="1">
              <a:off x="1068849" y="5598485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9475561" flipV="1">
              <a:off x="1441492" y="533359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9475561" flipV="1">
              <a:off x="1814134" y="5068695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9475561" flipV="1">
              <a:off x="2186777" y="480380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9475561" flipV="1">
              <a:off x="2559420" y="4538905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 rot="8675561" flipV="1">
              <a:off x="2514819" y="46066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5" name="TextBox 104"/>
            <p:cNvSpPr txBox="1"/>
            <p:nvPr/>
          </p:nvSpPr>
          <p:spPr>
            <a:xfrm rot="8675561" flipV="1">
              <a:off x="2150350" y="48676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 rot="8675561" flipV="1">
              <a:off x="1773599" y="51240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 rot="8675561" flipV="1">
              <a:off x="1385674" y="54010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 rot="8675561" flipV="1">
              <a:off x="1018529" y="5680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 rot="8675561" flipV="1">
              <a:off x="658309" y="59366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 rot="16200000">
              <a:off x="2548423" y="9983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128" name="Straight Connector 127"/>
            <p:cNvCxnSpPr/>
            <p:nvPr/>
          </p:nvCxnSpPr>
          <p:spPr>
            <a:xfrm rot="16200000" flipH="1" flipV="1">
              <a:off x="2910841" y="1515482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H="1" flipV="1">
              <a:off x="2910841" y="1972682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 rot="16200000" flipH="1" flipV="1">
              <a:off x="2910841" y="2429882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 rot="16200000" flipH="1" flipV="1">
              <a:off x="2910841" y="2887082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 rot="16200000" flipH="1" flipV="1">
              <a:off x="2910841" y="3344282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rot="16200000" flipH="1" flipV="1">
              <a:off x="2910841" y="3801482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TextBox 133"/>
            <p:cNvSpPr txBox="1"/>
            <p:nvPr/>
          </p:nvSpPr>
          <p:spPr>
            <a:xfrm rot="5400000" flipH="1" flipV="1">
              <a:off x="2560092" y="37276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 rot="5400000" flipH="1" flipV="1">
              <a:off x="2560092" y="32566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136" name="TextBox 135"/>
            <p:cNvSpPr txBox="1"/>
            <p:nvPr/>
          </p:nvSpPr>
          <p:spPr>
            <a:xfrm rot="5400000" flipH="1" flipV="1">
              <a:off x="2560092" y="28101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137" name="TextBox 136"/>
            <p:cNvSpPr txBox="1"/>
            <p:nvPr/>
          </p:nvSpPr>
          <p:spPr>
            <a:xfrm rot="5400000" flipH="1" flipV="1">
              <a:off x="2548424" y="23529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 rot="5400000" flipH="1" flipV="1">
              <a:off x="2548424" y="18957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 rot="5400000" flipH="1" flipV="1">
              <a:off x="2548424" y="14416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2743200" y="4343400"/>
              <a:ext cx="388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O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us-map.gif"/>
          <p:cNvPicPr>
            <a:picLocks noChangeAspect="1"/>
          </p:cNvPicPr>
          <p:nvPr/>
        </p:nvPicPr>
        <p:blipFill>
          <a:blip r:embed="rId2" cstate="print"/>
          <a:srcRect l="38626" t="25232" b="12848"/>
          <a:stretch>
            <a:fillRect/>
          </a:stretch>
        </p:blipFill>
        <p:spPr>
          <a:xfrm>
            <a:off x="3886200" y="2667000"/>
            <a:ext cx="3700462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1524000" y="533400"/>
            <a:ext cx="6172200" cy="5638800"/>
            <a:chOff x="1524000" y="533400"/>
            <a:chExt cx="6172200" cy="563880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1524000" y="3429000"/>
              <a:ext cx="5486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267200" y="6858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1981200" y="1143000"/>
              <a:ext cx="4572000" cy="4572000"/>
            </a:xfrm>
            <a:prstGeom prst="ellipse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flipV="1">
              <a:off x="4267200" y="2057400"/>
              <a:ext cx="0" cy="1371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 flipV="1">
              <a:off x="4267200" y="2092035"/>
              <a:ext cx="1828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/>
            <p:nvPr/>
          </p:nvCxnSpPr>
          <p:spPr>
            <a:xfrm flipV="1">
              <a:off x="4267200" y="2133600"/>
              <a:ext cx="1828800" cy="1295400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 rot="19448163">
              <a:off x="4684991" y="2562376"/>
              <a:ext cx="15570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Direct = 500 m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886200" y="1828800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A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72200" y="1824335"/>
              <a:ext cx="3513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B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00800" y="4343400"/>
              <a:ext cx="428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B’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4267200" y="3429000"/>
              <a:ext cx="20574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 rot="1705059">
              <a:off x="4848420" y="3960926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500 m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94231" y="2564019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300 m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24400" y="1676400"/>
              <a:ext cx="7729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400 m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 flipV="1">
              <a:off x="4267200" y="3048000"/>
              <a:ext cx="0" cy="228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V="1">
              <a:off x="4267200" y="2791690"/>
              <a:ext cx="0" cy="228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267200" y="2521525"/>
              <a:ext cx="0" cy="228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 flipV="1">
              <a:off x="4267200" y="2258290"/>
              <a:ext cx="0" cy="228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 rot="5400000" flipV="1">
              <a:off x="4457700" y="1970810"/>
              <a:ext cx="0" cy="228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rot="5400000" flipV="1">
              <a:off x="4762500" y="1970810"/>
              <a:ext cx="0" cy="228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rot="5400000" flipV="1">
              <a:off x="5067300" y="1970810"/>
              <a:ext cx="0" cy="228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rot="5400000" flipV="1">
              <a:off x="5372100" y="1970810"/>
              <a:ext cx="0" cy="228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rot="5400000" flipV="1">
              <a:off x="5690755" y="1970810"/>
              <a:ext cx="0" cy="228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3948545" y="3320625"/>
              <a:ext cx="388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O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6999150" y="3195935"/>
              <a:ext cx="697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East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4267200" y="533400"/>
              <a:ext cx="9172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North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2819400" y="1371600"/>
            <a:ext cx="3657600" cy="2895600"/>
            <a:chOff x="1219200" y="1447800"/>
            <a:chExt cx="3657600" cy="289560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2819400" y="2667000"/>
              <a:ext cx="2057400" cy="1676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3886200" y="3352800"/>
            <a:ext cx="658813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0" name="Equation" r:id="rId3" imgW="152280" imgH="203040" progId="Equation.3">
                    <p:embed/>
                  </p:oleObj>
                </mc:Choice>
                <mc:Fallback>
                  <p:oleObj name="Equation" r:id="rId3" imgW="152280" imgH="2030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3352800"/>
                          <a:ext cx="658813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4191000" y="1600200"/>
            <a:ext cx="658812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1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1600200"/>
                          <a:ext cx="658812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Straight Arrow Connector 5"/>
            <p:cNvCxnSpPr/>
            <p:nvPr/>
          </p:nvCxnSpPr>
          <p:spPr>
            <a:xfrm flipH="1" flipV="1">
              <a:off x="3200400" y="1447800"/>
              <a:ext cx="1600200" cy="1219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2819400" y="1447800"/>
              <a:ext cx="381000" cy="2895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" name="Object 4"/>
            <p:cNvGraphicFramePr>
              <a:graphicFrameLocks noChangeAspect="1"/>
            </p:cNvGraphicFramePr>
            <p:nvPr/>
          </p:nvGraphicFramePr>
          <p:xfrm>
            <a:off x="2514600" y="2419350"/>
            <a:ext cx="658813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2" name="Equation" r:id="rId7" imgW="152280" imgH="215640" progId="Equation.3">
                    <p:embed/>
                  </p:oleObj>
                </mc:Choice>
                <mc:Fallback>
                  <p:oleObj name="Equation" r:id="rId7" imgW="152280" imgH="215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2419350"/>
                          <a:ext cx="658813" cy="666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Straight Arrow Connector 14"/>
            <p:cNvCxnSpPr/>
            <p:nvPr/>
          </p:nvCxnSpPr>
          <p:spPr>
            <a:xfrm flipH="1" flipV="1">
              <a:off x="1219200" y="3124200"/>
              <a:ext cx="1600200" cy="1219200"/>
            </a:xfrm>
            <a:prstGeom prst="straightConnector1">
              <a:avLst/>
            </a:prstGeom>
            <a:ln w="381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488" name="Object 8"/>
            <p:cNvGraphicFramePr>
              <a:graphicFrameLocks noChangeAspect="1"/>
            </p:cNvGraphicFramePr>
            <p:nvPr/>
          </p:nvGraphicFramePr>
          <p:xfrm>
            <a:off x="1295400" y="3657600"/>
            <a:ext cx="658813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3" name="Equation" r:id="rId9" imgW="152280" imgH="203040" progId="Equation.3">
                    <p:embed/>
                  </p:oleObj>
                </mc:Choice>
                <mc:Fallback>
                  <p:oleObj name="Equation" r:id="rId9" imgW="152280" imgH="2030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400" y="3657600"/>
                          <a:ext cx="658813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7" name="Straight Arrow Connector 16"/>
            <p:cNvCxnSpPr/>
            <p:nvPr/>
          </p:nvCxnSpPr>
          <p:spPr>
            <a:xfrm flipV="1">
              <a:off x="1219200" y="1447800"/>
              <a:ext cx="2057400" cy="1676400"/>
            </a:xfrm>
            <a:prstGeom prst="straightConnector1">
              <a:avLst/>
            </a:prstGeom>
            <a:ln w="38100"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489" name="Object 9"/>
            <p:cNvGraphicFramePr>
              <a:graphicFrameLocks noChangeAspect="1"/>
            </p:cNvGraphicFramePr>
            <p:nvPr/>
          </p:nvGraphicFramePr>
          <p:xfrm>
            <a:off x="1676400" y="1752600"/>
            <a:ext cx="658813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4" name="Equation" r:id="rId10" imgW="152280" imgH="203040" progId="Equation.3">
                    <p:embed/>
                  </p:oleObj>
                </mc:Choice>
                <mc:Fallback>
                  <p:oleObj name="Equation" r:id="rId10" imgW="152280" imgH="20304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1752600"/>
                          <a:ext cx="658813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209800" y="1524000"/>
            <a:ext cx="1524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209800" y="2438400"/>
            <a:ext cx="3048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743200" y="990600"/>
          <a:ext cx="548640" cy="548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126720" imgH="177480" progId="Equation.3">
                  <p:embed/>
                </p:oleObj>
              </mc:Choice>
              <mc:Fallback>
                <p:oleObj name="Equation" r:id="rId3" imgW="12672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990600"/>
                        <a:ext cx="548640" cy="548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036888" y="1905000"/>
          <a:ext cx="877887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5" imgW="203040" imgH="177480" progId="Equation.3">
                  <p:embed/>
                </p:oleObj>
              </mc:Choice>
              <mc:Fallback>
                <p:oleObj name="Equation" r:id="rId5" imgW="203040" imgH="177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6888" y="1905000"/>
                        <a:ext cx="877887" cy="549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2362200" y="3352800"/>
            <a:ext cx="4038600" cy="1752600"/>
            <a:chOff x="2362200" y="3352800"/>
            <a:chExt cx="4038600" cy="1752600"/>
          </a:xfrm>
        </p:grpSpPr>
        <p:cxnSp>
          <p:nvCxnSpPr>
            <p:cNvPr id="16" name="Straight Arrow Connector 15"/>
            <p:cNvCxnSpPr/>
            <p:nvPr/>
          </p:nvCxnSpPr>
          <p:spPr>
            <a:xfrm flipV="1">
              <a:off x="2362200" y="3429000"/>
              <a:ext cx="2057400" cy="1676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2689225" y="3848100"/>
            <a:ext cx="658813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4" name="Equation" r:id="rId7" imgW="152280" imgH="203040" progId="Equation.3">
                    <p:embed/>
                  </p:oleObj>
                </mc:Choice>
                <mc:Fallback>
                  <p:oleObj name="Equation" r:id="rId7" imgW="152280" imgH="2030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9225" y="3848100"/>
                          <a:ext cx="658813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4446588" y="3984625"/>
            <a:ext cx="658812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Equation" r:id="rId9" imgW="152280" imgH="203040" progId="Equation.3">
                    <p:embed/>
                  </p:oleObj>
                </mc:Choice>
                <mc:Fallback>
                  <p:oleObj name="Equation" r:id="rId9" imgW="152280" imgH="2030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6588" y="3984625"/>
                          <a:ext cx="658812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Straight Arrow Connector 21"/>
            <p:cNvCxnSpPr/>
            <p:nvPr/>
          </p:nvCxnSpPr>
          <p:spPr>
            <a:xfrm flipV="1">
              <a:off x="4343400" y="3352800"/>
              <a:ext cx="2057400" cy="1676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524000" y="897458"/>
            <a:ext cx="5334946" cy="3826942"/>
            <a:chOff x="1524000" y="897458"/>
            <a:chExt cx="5334946" cy="3826942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4953000" y="2971800"/>
              <a:ext cx="1828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3810000" y="1066800"/>
              <a:ext cx="0" cy="3657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181600" y="2438400"/>
              <a:ext cx="9562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4 m/s 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 rot="16200000">
              <a:off x="2598071" y="2438400"/>
              <a:ext cx="1826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8 m/s  North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19800" y="2438400"/>
              <a:ext cx="6970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East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4953000" y="3200400"/>
              <a:ext cx="1752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334000" y="3200400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1 cm line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4038600" y="1066800"/>
              <a:ext cx="0" cy="3657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4114800" y="3886200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2 cm line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76800" y="990600"/>
              <a:ext cx="1982146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/>
                <a:t>Scale: </a:t>
              </a:r>
            </a:p>
            <a:p>
              <a:r>
                <a:rPr lang="en-US" sz="2400"/>
                <a:t>1 cm for 4 m/s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>
              <a:off x="1524000" y="1676400"/>
              <a:ext cx="914400" cy="258775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 rot="17347278">
              <a:off x="80645" y="2344200"/>
              <a:ext cx="33551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6 m/s  Arbitrary Direction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H="1">
              <a:off x="1676400" y="1706880"/>
              <a:ext cx="914400" cy="256032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 rot="17347278">
              <a:off x="1577475" y="2851098"/>
              <a:ext cx="15424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1.5 cm line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838200" y="1752600"/>
            <a:ext cx="7010400" cy="1371600"/>
            <a:chOff x="838200" y="1752600"/>
            <a:chExt cx="7010400" cy="1371600"/>
          </a:xfrm>
        </p:grpSpPr>
        <p:sp>
          <p:nvSpPr>
            <p:cNvPr id="2" name="Oval 1"/>
            <p:cNvSpPr/>
            <p:nvPr/>
          </p:nvSpPr>
          <p:spPr>
            <a:xfrm>
              <a:off x="3886200" y="2209800"/>
              <a:ext cx="914400" cy="914400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4800600" y="2667000"/>
              <a:ext cx="30480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838200" y="2667000"/>
              <a:ext cx="3048000" cy="0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5715000" y="1752600"/>
            <a:ext cx="546100" cy="798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6" name="Equation" r:id="rId3" imgW="164880" imgH="241200" progId="Equation.3">
                    <p:embed/>
                  </p:oleObj>
                </mc:Choice>
                <mc:Fallback>
                  <p:oleObj name="Equation" r:id="rId3" imgW="16488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15000" y="1752600"/>
                          <a:ext cx="546100" cy="798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19" name="Object 3"/>
            <p:cNvGraphicFramePr>
              <a:graphicFrameLocks noChangeAspect="1"/>
            </p:cNvGraphicFramePr>
            <p:nvPr/>
          </p:nvGraphicFramePr>
          <p:xfrm>
            <a:off x="2112963" y="1752600"/>
            <a:ext cx="588962" cy="798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7" name="Equation" r:id="rId5" imgW="177480" imgH="241200" progId="Equation.3">
                    <p:embed/>
                  </p:oleObj>
                </mc:Choice>
                <mc:Fallback>
                  <p:oleObj name="Equation" r:id="rId5" imgW="177480" imgH="241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963" y="1752600"/>
                          <a:ext cx="588962" cy="798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09600" y="914400"/>
            <a:ext cx="8132763" cy="4419600"/>
            <a:chOff x="609600" y="914400"/>
            <a:chExt cx="8132763" cy="4419600"/>
          </a:xfrm>
        </p:grpSpPr>
        <p:sp>
          <p:nvSpPr>
            <p:cNvPr id="3" name="Oval 2"/>
            <p:cNvSpPr/>
            <p:nvPr/>
          </p:nvSpPr>
          <p:spPr>
            <a:xfrm>
              <a:off x="3657600" y="2209800"/>
              <a:ext cx="914400" cy="914400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4495800" y="914400"/>
              <a:ext cx="2895600" cy="1524000"/>
            </a:xfrm>
            <a:prstGeom prst="straightConnector1">
              <a:avLst/>
            </a:prstGeom>
            <a:ln w="5715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5181600" y="4267200"/>
              <a:ext cx="3048000" cy="0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1828800" y="1905000"/>
            <a:ext cx="546100" cy="798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7" name="Equation" r:id="rId3" imgW="164880" imgH="241200" progId="Equation.3">
                    <p:embed/>
                  </p:oleObj>
                </mc:Choice>
                <mc:Fallback>
                  <p:oleObj name="Equation" r:id="rId3" imgW="16488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8800" y="1905000"/>
                          <a:ext cx="546100" cy="7981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3"/>
            <p:cNvGraphicFramePr>
              <a:graphicFrameLocks noChangeAspect="1"/>
            </p:cNvGraphicFramePr>
            <p:nvPr/>
          </p:nvGraphicFramePr>
          <p:xfrm>
            <a:off x="5257800" y="1066800"/>
            <a:ext cx="588962" cy="798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8" name="Equation" r:id="rId5" imgW="177480" imgH="241200" progId="Equation.3">
                    <p:embed/>
                  </p:oleObj>
                </mc:Choice>
                <mc:Fallback>
                  <p:oleObj name="Equation" r:id="rId5" imgW="177480" imgH="2412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57800" y="1066800"/>
                          <a:ext cx="588962" cy="798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9" name="Straight Arrow Connector 8"/>
            <p:cNvCxnSpPr/>
            <p:nvPr/>
          </p:nvCxnSpPr>
          <p:spPr>
            <a:xfrm flipV="1">
              <a:off x="5181600" y="2743200"/>
              <a:ext cx="2895600" cy="15240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609600" y="2667000"/>
              <a:ext cx="3048000" cy="0"/>
            </a:xfrm>
            <a:prstGeom prst="straightConnector1">
              <a:avLst/>
            </a:prstGeom>
            <a:ln w="57150">
              <a:headEnd type="arrow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>
              <a:off x="8077200" y="2743200"/>
              <a:ext cx="152400" cy="15240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4114800" y="3124200"/>
              <a:ext cx="152400" cy="1524000"/>
            </a:xfrm>
            <a:prstGeom prst="straightConnector1">
              <a:avLst/>
            </a:prstGeom>
            <a:ln w="57150">
              <a:headEnd type="oval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5844" name="Object 4"/>
            <p:cNvGraphicFramePr>
              <a:graphicFrameLocks noChangeAspect="1"/>
            </p:cNvGraphicFramePr>
            <p:nvPr/>
          </p:nvGraphicFramePr>
          <p:xfrm>
            <a:off x="3581400" y="3408363"/>
            <a:ext cx="588963" cy="839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99" name="Equation" r:id="rId7" imgW="177480" imgH="253800" progId="Equation.3">
                    <p:embed/>
                  </p:oleObj>
                </mc:Choice>
                <mc:Fallback>
                  <p:oleObj name="Equation" r:id="rId7" imgW="177480" imgH="2538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400" y="3408363"/>
                          <a:ext cx="588963" cy="839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5" name="Object 5"/>
            <p:cNvGraphicFramePr>
              <a:graphicFrameLocks noChangeAspect="1"/>
            </p:cNvGraphicFramePr>
            <p:nvPr/>
          </p:nvGraphicFramePr>
          <p:xfrm>
            <a:off x="6324600" y="4191000"/>
            <a:ext cx="546100" cy="798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0" name="Equation" r:id="rId9" imgW="164880" imgH="241200" progId="Equation.3">
                    <p:embed/>
                  </p:oleObj>
                </mc:Choice>
                <mc:Fallback>
                  <p:oleObj name="Equation" r:id="rId9" imgW="164880" imgH="241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24600" y="4191000"/>
                          <a:ext cx="546100" cy="798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6" name="Object 6"/>
            <p:cNvGraphicFramePr>
              <a:graphicFrameLocks noChangeAspect="1"/>
            </p:cNvGraphicFramePr>
            <p:nvPr/>
          </p:nvGraphicFramePr>
          <p:xfrm>
            <a:off x="6172200" y="2743200"/>
            <a:ext cx="588963" cy="798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1" name="Equation" r:id="rId10" imgW="177480" imgH="241200" progId="Equation.3">
                    <p:embed/>
                  </p:oleObj>
                </mc:Choice>
                <mc:Fallback>
                  <p:oleObj name="Equation" r:id="rId10" imgW="177480" imgH="2412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72200" y="2743200"/>
                          <a:ext cx="588963" cy="798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848" name="Object 8"/>
            <p:cNvGraphicFramePr>
              <a:graphicFrameLocks noChangeAspect="1"/>
            </p:cNvGraphicFramePr>
            <p:nvPr/>
          </p:nvGraphicFramePr>
          <p:xfrm>
            <a:off x="8153400" y="2971800"/>
            <a:ext cx="588963" cy="839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902" name="Equation" r:id="rId12" imgW="177480" imgH="253800" progId="Equation.3">
                    <p:embed/>
                  </p:oleObj>
                </mc:Choice>
                <mc:Fallback>
                  <p:oleObj name="Equation" r:id="rId12" imgW="177480" imgH="2538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53400" y="2971800"/>
                          <a:ext cx="588963" cy="839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TextBox 18"/>
            <p:cNvSpPr txBox="1"/>
            <p:nvPr/>
          </p:nvSpPr>
          <p:spPr>
            <a:xfrm>
              <a:off x="2133600" y="4687669"/>
              <a:ext cx="6848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(a)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315200" y="4687669"/>
              <a:ext cx="7056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(b)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117474" y="1752600"/>
            <a:ext cx="8493126" cy="2590800"/>
            <a:chOff x="117474" y="1752600"/>
            <a:chExt cx="8493126" cy="259080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2667000" y="3276600"/>
              <a:ext cx="3048000" cy="0"/>
            </a:xfrm>
            <a:prstGeom prst="straightConnector1">
              <a:avLst/>
            </a:prstGeom>
            <a:ln w="5715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2667000" y="1752600"/>
              <a:ext cx="2895600" cy="15240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3" name="Object 5"/>
            <p:cNvGraphicFramePr>
              <a:graphicFrameLocks noChangeAspect="1"/>
            </p:cNvGraphicFramePr>
            <p:nvPr/>
          </p:nvGraphicFramePr>
          <p:xfrm>
            <a:off x="3810000" y="3200400"/>
            <a:ext cx="546100" cy="798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1" name="Equation" r:id="rId3" imgW="164880" imgH="241200" progId="Equation.3">
                    <p:embed/>
                  </p:oleObj>
                </mc:Choice>
                <mc:Fallback>
                  <p:oleObj name="Equation" r:id="rId3" imgW="164880" imgH="241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0" y="3200400"/>
                          <a:ext cx="546100" cy="798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6"/>
            <p:cNvGraphicFramePr>
              <a:graphicFrameLocks noChangeAspect="1"/>
            </p:cNvGraphicFramePr>
            <p:nvPr/>
          </p:nvGraphicFramePr>
          <p:xfrm>
            <a:off x="3657600" y="1752600"/>
            <a:ext cx="588963" cy="7985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2" name="Equation" r:id="rId5" imgW="177480" imgH="241200" progId="Equation.3">
                    <p:embed/>
                  </p:oleObj>
                </mc:Choice>
                <mc:Fallback>
                  <p:oleObj name="Equation" r:id="rId5" imgW="177480" imgH="2412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7600" y="1752600"/>
                          <a:ext cx="588963" cy="7985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1087437" y="3657600"/>
              <a:ext cx="68480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(a)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096000" y="3697069"/>
              <a:ext cx="7056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(b)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544637" y="1905000"/>
              <a:ext cx="152400" cy="15240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Object 8"/>
            <p:cNvGraphicFramePr>
              <a:graphicFrameLocks noChangeAspect="1"/>
            </p:cNvGraphicFramePr>
            <p:nvPr/>
          </p:nvGraphicFramePr>
          <p:xfrm>
            <a:off x="1620837" y="2057400"/>
            <a:ext cx="588963" cy="839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3" name="Equation" r:id="rId7" imgW="177480" imgH="253800" progId="Equation.3">
                    <p:embed/>
                  </p:oleObj>
                </mc:Choice>
                <mc:Fallback>
                  <p:oleObj name="Equation" r:id="rId7" imgW="177480" imgH="25380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0837" y="2057400"/>
                          <a:ext cx="588963" cy="839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0" name="Straight Arrow Connector 19"/>
            <p:cNvCxnSpPr/>
            <p:nvPr/>
          </p:nvCxnSpPr>
          <p:spPr>
            <a:xfrm>
              <a:off x="1336674" y="1905000"/>
              <a:ext cx="152400" cy="152400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117474" y="2209800"/>
              <a:ext cx="1274762" cy="838200"/>
              <a:chOff x="457200" y="3276600"/>
              <a:chExt cx="1274762" cy="838200"/>
            </a:xfrm>
          </p:grpSpPr>
          <p:graphicFrame>
            <p:nvGraphicFramePr>
              <p:cNvPr id="6" name="Object 5"/>
              <p:cNvGraphicFramePr>
                <a:graphicFrameLocks noChangeAspect="1"/>
              </p:cNvGraphicFramePr>
              <p:nvPr/>
            </p:nvGraphicFramePr>
            <p:xfrm>
              <a:off x="457200" y="3276600"/>
              <a:ext cx="546100" cy="798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34" name="Equation" r:id="rId9" imgW="164880" imgH="241200" progId="Equation.3">
                      <p:embed/>
                    </p:oleObj>
                  </mc:Choice>
                  <mc:Fallback>
                    <p:oleObj name="Equation" r:id="rId9" imgW="164880" imgH="241200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200" y="3276600"/>
                            <a:ext cx="546100" cy="79814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" name="Object 3"/>
              <p:cNvGraphicFramePr>
                <a:graphicFrameLocks noChangeAspect="1"/>
              </p:cNvGraphicFramePr>
              <p:nvPr/>
            </p:nvGraphicFramePr>
            <p:xfrm>
              <a:off x="1143000" y="3316287"/>
              <a:ext cx="588962" cy="7985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35" name="Equation" r:id="rId10" imgW="177480" imgH="241200" progId="Equation.3">
                      <p:embed/>
                    </p:oleObj>
                  </mc:Choice>
                  <mc:Fallback>
                    <p:oleObj name="Equation" r:id="rId10" imgW="177480" imgH="241200" progId="Equation.3">
                      <p:embed/>
                      <p:pic>
                        <p:nvPicPr>
                          <p:cNvPr id="0" name="Picture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3000" y="3316287"/>
                            <a:ext cx="588962" cy="7985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TextBox 20"/>
              <p:cNvSpPr txBox="1"/>
              <p:nvPr/>
            </p:nvSpPr>
            <p:spPr>
              <a:xfrm>
                <a:off x="838200" y="3276600"/>
                <a:ext cx="49084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/>
                  <a:t>+</a:t>
                </a:r>
              </a:p>
            </p:txBody>
          </p:sp>
        </p:grpSp>
        <p:cxnSp>
          <p:nvCxnSpPr>
            <p:cNvPr id="23" name="Straight Arrow Connector 22"/>
            <p:cNvCxnSpPr/>
            <p:nvPr/>
          </p:nvCxnSpPr>
          <p:spPr>
            <a:xfrm flipV="1">
              <a:off x="5715000" y="1752600"/>
              <a:ext cx="2895600" cy="1524000"/>
            </a:xfrm>
            <a:prstGeom prst="straightConnector1">
              <a:avLst/>
            </a:prstGeom>
            <a:ln w="57150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5562600" y="1752600"/>
              <a:ext cx="3048000" cy="0"/>
            </a:xfrm>
            <a:prstGeom prst="straightConnector1">
              <a:avLst/>
            </a:prstGeom>
            <a:ln w="57150"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5562600" y="1752600"/>
              <a:ext cx="152400" cy="1524000"/>
            </a:xfrm>
            <a:prstGeom prst="straightConnector1">
              <a:avLst/>
            </a:prstGeom>
            <a:ln w="57150">
              <a:solidFill>
                <a:srgbClr val="FF0000"/>
              </a:solidFill>
              <a:prstDash val="solid"/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>
              <a:off x="5583238" y="2057400"/>
              <a:ext cx="1274762" cy="838200"/>
              <a:chOff x="457200" y="3276600"/>
              <a:chExt cx="1274762" cy="838200"/>
            </a:xfrm>
          </p:grpSpPr>
          <p:graphicFrame>
            <p:nvGraphicFramePr>
              <p:cNvPr id="29" name="Object 28"/>
              <p:cNvGraphicFramePr>
                <a:graphicFrameLocks noChangeAspect="1"/>
              </p:cNvGraphicFramePr>
              <p:nvPr/>
            </p:nvGraphicFramePr>
            <p:xfrm>
              <a:off x="457200" y="3276600"/>
              <a:ext cx="546100" cy="7981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36" name="Equation" r:id="rId12" imgW="164880" imgH="241200" progId="Equation.3">
                      <p:embed/>
                    </p:oleObj>
                  </mc:Choice>
                  <mc:Fallback>
                    <p:oleObj name="Equation" r:id="rId12" imgW="164880" imgH="241200" progId="Equation.3">
                      <p:embed/>
                      <p:pic>
                        <p:nvPicPr>
                          <p:cNvPr id="0" name="Picture 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57200" y="3276600"/>
                            <a:ext cx="546100" cy="79814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3"/>
              <p:cNvGraphicFramePr>
                <a:graphicFrameLocks noChangeAspect="1"/>
              </p:cNvGraphicFramePr>
              <p:nvPr/>
            </p:nvGraphicFramePr>
            <p:xfrm>
              <a:off x="1143000" y="3316287"/>
              <a:ext cx="588962" cy="79851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6937" name="Equation" r:id="rId13" imgW="177480" imgH="241200" progId="Equation.3">
                      <p:embed/>
                    </p:oleObj>
                  </mc:Choice>
                  <mc:Fallback>
                    <p:oleObj name="Equation" r:id="rId13" imgW="177480" imgH="241200" progId="Equation.3">
                      <p:embed/>
                      <p:pic>
                        <p:nvPicPr>
                          <p:cNvPr id="0" name="Picture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3000" y="3316287"/>
                            <a:ext cx="588962" cy="79851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1" name="TextBox 30"/>
              <p:cNvSpPr txBox="1"/>
              <p:nvPr/>
            </p:nvSpPr>
            <p:spPr>
              <a:xfrm>
                <a:off x="838200" y="3276600"/>
                <a:ext cx="49084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800"/>
                  <a:t>+</a:t>
                </a:r>
              </a:p>
            </p:txBody>
          </p:sp>
        </p:grp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514600" y="1427015"/>
            <a:ext cx="5667375" cy="2923310"/>
            <a:chOff x="2514600" y="1427015"/>
            <a:chExt cx="5667375" cy="292331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2819400" y="2667000"/>
              <a:ext cx="2057400" cy="1676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3886200" y="3352800"/>
            <a:ext cx="658813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4" name="Equation" r:id="rId3" imgW="152280" imgH="203040" progId="Equation.3">
                    <p:embed/>
                  </p:oleObj>
                </mc:Choice>
                <mc:Fallback>
                  <p:oleObj name="Equation" r:id="rId3" imgW="152280" imgH="2030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6200" y="3352800"/>
                          <a:ext cx="658813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4191000" y="1600200"/>
            <a:ext cx="658812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5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1600200"/>
                          <a:ext cx="658812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Straight Arrow Connector 5"/>
            <p:cNvCxnSpPr/>
            <p:nvPr/>
          </p:nvCxnSpPr>
          <p:spPr>
            <a:xfrm flipH="1" flipV="1">
              <a:off x="3200400" y="1447800"/>
              <a:ext cx="1600200" cy="1219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2819400" y="1447800"/>
              <a:ext cx="381000" cy="2895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52" name="Object 4"/>
            <p:cNvGraphicFramePr>
              <a:graphicFrameLocks noChangeAspect="1"/>
            </p:cNvGraphicFramePr>
            <p:nvPr/>
          </p:nvGraphicFramePr>
          <p:xfrm>
            <a:off x="2514600" y="2419350"/>
            <a:ext cx="658813" cy="666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6" name="Equation" r:id="rId7" imgW="152280" imgH="215640" progId="Equation.3">
                    <p:embed/>
                  </p:oleObj>
                </mc:Choice>
                <mc:Fallback>
                  <p:oleObj name="Equation" r:id="rId7" imgW="152280" imgH="215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2419350"/>
                          <a:ext cx="658813" cy="666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Straight Arrow Connector 13"/>
            <p:cNvCxnSpPr/>
            <p:nvPr/>
          </p:nvCxnSpPr>
          <p:spPr>
            <a:xfrm flipH="1" flipV="1">
              <a:off x="5638800" y="3103415"/>
              <a:ext cx="1600200" cy="1219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 flipV="1">
              <a:off x="5631870" y="1427015"/>
              <a:ext cx="2057400" cy="1676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V="1">
              <a:off x="7266710" y="1454725"/>
              <a:ext cx="381000" cy="2895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6122987" y="1808015"/>
            <a:ext cx="658813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7" name="Equation" r:id="rId9" imgW="152280" imgH="203040" progId="Equation.3">
                    <p:embed/>
                  </p:oleObj>
                </mc:Choice>
                <mc:Fallback>
                  <p:oleObj name="Equation" r:id="rId9" imgW="152280" imgH="2030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2987" y="1808015"/>
                          <a:ext cx="658813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4" name="Object 6"/>
            <p:cNvGraphicFramePr>
              <a:graphicFrameLocks noChangeAspect="1"/>
            </p:cNvGraphicFramePr>
            <p:nvPr/>
          </p:nvGraphicFramePr>
          <p:xfrm>
            <a:off x="5894387" y="3619352"/>
            <a:ext cx="658813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8" name="Equation" r:id="rId10" imgW="152280" imgH="203040" progId="Equation.3">
                    <p:embed/>
                  </p:oleObj>
                </mc:Choice>
                <mc:Fallback>
                  <p:oleObj name="Equation" r:id="rId10" imgW="152280" imgH="2030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94387" y="3619352"/>
                          <a:ext cx="658813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55" name="Object 7"/>
            <p:cNvGraphicFramePr>
              <a:graphicFrameLocks noChangeAspect="1"/>
            </p:cNvGraphicFramePr>
            <p:nvPr/>
          </p:nvGraphicFramePr>
          <p:xfrm>
            <a:off x="7467600" y="2665265"/>
            <a:ext cx="714375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9" name="Equation" r:id="rId11" imgW="164880" imgH="203040" progId="Equation.3">
                    <p:embed/>
                  </p:oleObj>
                </mc:Choice>
                <mc:Fallback>
                  <p:oleObj name="Equation" r:id="rId11" imgW="164880" imgH="2030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7600" y="2665265"/>
                          <a:ext cx="714375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1676400" y="2057400"/>
            <a:ext cx="2057400" cy="167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2209800" y="2344737"/>
          <a:ext cx="6588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Equation" r:id="rId3" imgW="152280" imgH="203040" progId="Equation.3">
                  <p:embed/>
                </p:oleObj>
              </mc:Choice>
              <mc:Fallback>
                <p:oleObj name="Equation" r:id="rId3" imgW="152280" imgH="203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344737"/>
                        <a:ext cx="658813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/>
        </p:nvGraphicFramePr>
        <p:xfrm>
          <a:off x="4267200" y="2133600"/>
          <a:ext cx="10985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Equation" r:id="rId5" imgW="253800" imgH="203040" progId="Equation.3">
                  <p:embed/>
                </p:oleObj>
              </mc:Choice>
              <mc:Fallback>
                <p:oleObj name="Equation" r:id="rId5" imgW="25380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133600"/>
                        <a:ext cx="1098550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 flipV="1">
            <a:off x="3657600" y="2057400"/>
            <a:ext cx="1600200" cy="121920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2743200" y="3562350"/>
          <a:ext cx="6588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Equation" r:id="rId7" imgW="152280" imgH="215640" progId="Equation.3">
                  <p:embed/>
                </p:oleObj>
              </mc:Choice>
              <mc:Fallback>
                <p:oleObj name="Equation" r:id="rId7" imgW="1522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562350"/>
                        <a:ext cx="658813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Straight Arrow Connector 8"/>
          <p:cNvCxnSpPr/>
          <p:nvPr/>
        </p:nvCxnSpPr>
        <p:spPr>
          <a:xfrm flipH="1" flipV="1">
            <a:off x="3657600" y="4191000"/>
            <a:ext cx="1600200" cy="1219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676400" y="4191000"/>
            <a:ext cx="2057400" cy="167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2057400" y="4572000"/>
          <a:ext cx="6588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Equation" r:id="rId9" imgW="152280" imgH="203040" progId="Equation.3">
                  <p:embed/>
                </p:oleObj>
              </mc:Choice>
              <mc:Fallback>
                <p:oleObj name="Equation" r:id="rId9" imgW="1522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572000"/>
                        <a:ext cx="658813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4648200" y="4343400"/>
          <a:ext cx="6588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Equation" r:id="rId10" imgW="152280" imgH="203040" progId="Equation.3">
                  <p:embed/>
                </p:oleObj>
              </mc:Choice>
              <mc:Fallback>
                <p:oleObj name="Equation" r:id="rId10" imgW="15228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4343400"/>
                        <a:ext cx="658813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Straight Arrow Connector 15"/>
          <p:cNvCxnSpPr/>
          <p:nvPr/>
        </p:nvCxnSpPr>
        <p:spPr>
          <a:xfrm flipV="1">
            <a:off x="1676400" y="3276600"/>
            <a:ext cx="35814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752600" y="5410200"/>
            <a:ext cx="3581400" cy="4572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2998787" y="5695950"/>
          <a:ext cx="6588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Equation" r:id="rId12" imgW="152280" imgH="215640" progId="Equation.3">
                  <p:embed/>
                </p:oleObj>
              </mc:Choice>
              <mc:Fallback>
                <p:oleObj name="Equation" r:id="rId12" imgW="152280" imgH="21564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8787" y="5695950"/>
                        <a:ext cx="658813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152400" y="457200"/>
            <a:ext cx="8328433" cy="5848792"/>
            <a:chOff x="152400" y="457200"/>
            <a:chExt cx="8328433" cy="5848792"/>
          </a:xfrm>
        </p:grpSpPr>
        <p:sp>
          <p:nvSpPr>
            <p:cNvPr id="3" name="Text Box 11"/>
            <p:cNvSpPr txBox="1">
              <a:spLocks noChangeArrowheads="1"/>
            </p:cNvSpPr>
            <p:nvPr/>
          </p:nvSpPr>
          <p:spPr bwMode="auto">
            <a:xfrm>
              <a:off x="8077200" y="4071859"/>
              <a:ext cx="403633" cy="576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y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3196694" y="3484128"/>
              <a:ext cx="671945" cy="4335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8" name="Text Box 10"/>
            <p:cNvSpPr txBox="1">
              <a:spLocks noChangeArrowheads="1"/>
            </p:cNvSpPr>
            <p:nvPr/>
          </p:nvSpPr>
          <p:spPr bwMode="auto">
            <a:xfrm>
              <a:off x="152400" y="5791200"/>
              <a:ext cx="536623" cy="433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x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2657739" y="457200"/>
              <a:ext cx="807268" cy="433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libri" pitchFamily="34" charset="0"/>
                </a:rPr>
                <a:t>z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V="1">
              <a:off x="304800" y="4361819"/>
              <a:ext cx="2646050" cy="18865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9462237">
              <a:off x="2915338" y="429135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2910825" y="4371110"/>
              <a:ext cx="51206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3368025" y="428521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825225" y="428521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282425" y="428521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739625" y="428521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196825" y="428521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5654025" y="428521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6111225" y="428521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2910825" y="428521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5400000">
              <a:off x="1082025" y="2538291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910840" y="1075251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6568425" y="428521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7010400" y="4261519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467600" y="4261519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3200400" y="44174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671455" y="44174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117914" y="441741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75114" y="441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032314" y="441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5486400" y="441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5946714" y="441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400800" y="441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8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61114" y="4419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9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7315200" y="4419600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10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rot="19475561" flipV="1">
              <a:off x="696206" y="586338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9475561" flipV="1">
              <a:off x="1068849" y="5598485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9475561" flipV="1">
              <a:off x="1441492" y="533359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9475561" flipV="1">
              <a:off x="1814134" y="5068695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9475561" flipV="1">
              <a:off x="2186777" y="480380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9475561" flipV="1">
              <a:off x="2559420" y="4538905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 rot="8675561" flipV="1">
              <a:off x="2514819" y="4606625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 rot="8675561" flipV="1">
              <a:off x="2150350" y="48676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 rot="8675561" flipV="1">
              <a:off x="1773599" y="512400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 rot="8675561" flipV="1">
              <a:off x="1385674" y="54010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 rot="8675561" flipV="1">
              <a:off x="1018529" y="568035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 rot="8675561" flipV="1">
              <a:off x="658309" y="593666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 rot="16200000">
              <a:off x="2548423" y="99834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7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 rot="16200000" flipH="1" flipV="1">
              <a:off x="2910841" y="1515482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 flipV="1">
              <a:off x="2910841" y="1972682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16200000" flipH="1" flipV="1">
              <a:off x="2910841" y="2429882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 flipV="1">
              <a:off x="2910841" y="2887082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16200000" flipH="1" flipV="1">
              <a:off x="2910841" y="3344282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 flipV="1">
              <a:off x="2910841" y="3801482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 rot="5400000" flipH="1" flipV="1">
              <a:off x="2560092" y="37276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 rot="5400000" flipH="1" flipV="1">
              <a:off x="2560092" y="325663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2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 rot="5400000" flipH="1" flipV="1">
              <a:off x="2560092" y="28101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3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 rot="5400000" flipH="1" flipV="1">
              <a:off x="2548424" y="23529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4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 rot="5400000" flipH="1" flipV="1">
              <a:off x="2548424" y="189577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5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 rot="5400000" flipH="1" flipV="1">
              <a:off x="2548424" y="1441687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6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743200" y="4343400"/>
              <a:ext cx="388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O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533400" y="1905000"/>
              <a:ext cx="1701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P</a:t>
              </a:r>
              <a:r>
                <a:rPr lang="en-US" sz="2400" baseline="-25000">
                  <a:latin typeface="Book Antiqua" pitchFamily="18" charset="0"/>
                </a:rPr>
                <a:t>1</a:t>
              </a:r>
              <a:r>
                <a:rPr lang="en-US" sz="2400">
                  <a:latin typeface="Book Antiqua" pitchFamily="18" charset="0"/>
                </a:rPr>
                <a:t> (x</a:t>
              </a:r>
              <a:r>
                <a:rPr lang="en-US" sz="2400" baseline="-25000">
                  <a:latin typeface="Book Antiqua" pitchFamily="18" charset="0"/>
                </a:rPr>
                <a:t>1</a:t>
              </a:r>
              <a:r>
                <a:rPr lang="en-US" sz="2400">
                  <a:latin typeface="Book Antiqua" pitchFamily="18" charset="0"/>
                </a:rPr>
                <a:t>,y</a:t>
              </a:r>
              <a:r>
                <a:rPr lang="en-US" sz="2400" baseline="-25000">
                  <a:latin typeface="Book Antiqua" pitchFamily="18" charset="0"/>
                </a:rPr>
                <a:t>1</a:t>
              </a:r>
              <a:r>
                <a:rPr lang="en-US" sz="2400">
                  <a:latin typeface="Book Antiqua" pitchFamily="18" charset="0"/>
                </a:rPr>
                <a:t>,z</a:t>
              </a:r>
              <a:r>
                <a:rPr lang="en-US" sz="2400" baseline="-25000">
                  <a:latin typeface="Book Antiqua" pitchFamily="18" charset="0"/>
                </a:rPr>
                <a:t>1</a:t>
              </a:r>
              <a:r>
                <a:rPr lang="en-US" sz="2400">
                  <a:latin typeface="Book Antiqua" pitchFamily="18" charset="0"/>
                </a:rPr>
                <a:t>)</a:t>
              </a:r>
            </a:p>
          </p:txBody>
        </p:sp>
        <p:sp>
          <p:nvSpPr>
            <p:cNvPr id="77" name="Line 13"/>
            <p:cNvSpPr>
              <a:spLocks noChangeShapeType="1"/>
            </p:cNvSpPr>
            <p:nvPr/>
          </p:nvSpPr>
          <p:spPr bwMode="auto">
            <a:xfrm flipV="1">
              <a:off x="1371600" y="1447800"/>
              <a:ext cx="5029200" cy="121920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 type="oval"/>
              <a:tailEnd type="arrow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Line 13"/>
            <p:cNvSpPr>
              <a:spLocks noChangeShapeType="1"/>
            </p:cNvSpPr>
            <p:nvPr/>
          </p:nvSpPr>
          <p:spPr bwMode="auto">
            <a:xfrm flipV="1">
              <a:off x="1433945" y="1447800"/>
              <a:ext cx="5029200" cy="121920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 type="none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553200" y="1066800"/>
              <a:ext cx="1701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P</a:t>
              </a:r>
              <a:r>
                <a:rPr lang="en-US" sz="2400" baseline="-25000">
                  <a:latin typeface="Book Antiqua" pitchFamily="18" charset="0"/>
                </a:rPr>
                <a:t>2</a:t>
              </a:r>
              <a:r>
                <a:rPr lang="en-US" sz="2400">
                  <a:latin typeface="Book Antiqua" pitchFamily="18" charset="0"/>
                </a:rPr>
                <a:t> (x</a:t>
              </a:r>
              <a:r>
                <a:rPr lang="en-US" sz="2400" baseline="-25000">
                  <a:latin typeface="Book Antiqua" pitchFamily="18" charset="0"/>
                </a:rPr>
                <a:t>2</a:t>
              </a:r>
              <a:r>
                <a:rPr lang="en-US" sz="2400">
                  <a:latin typeface="Book Antiqua" pitchFamily="18" charset="0"/>
                </a:rPr>
                <a:t>,y</a:t>
              </a:r>
              <a:r>
                <a:rPr lang="en-US" sz="2400" baseline="-25000">
                  <a:latin typeface="Book Antiqua" pitchFamily="18" charset="0"/>
                </a:rPr>
                <a:t>2</a:t>
              </a:r>
              <a:r>
                <a:rPr lang="en-US" sz="2400">
                  <a:latin typeface="Book Antiqua" pitchFamily="18" charset="0"/>
                </a:rPr>
                <a:t>,z</a:t>
              </a:r>
              <a:r>
                <a:rPr lang="en-US" sz="2400" baseline="-25000">
                  <a:latin typeface="Book Antiqua" pitchFamily="18" charset="0"/>
                </a:rPr>
                <a:t>2</a:t>
              </a:r>
              <a:r>
                <a:rPr lang="en-US" sz="2400">
                  <a:latin typeface="Book Antiqua" pitchFamily="18" charset="0"/>
                </a:rPr>
                <a:t>)</a:t>
              </a:r>
            </a:p>
          </p:txBody>
        </p:sp>
        <p:graphicFrame>
          <p:nvGraphicFramePr>
            <p:cNvPr id="83" name="Object 82"/>
            <p:cNvGraphicFramePr>
              <a:graphicFrameLocks noChangeAspect="1"/>
            </p:cNvGraphicFramePr>
            <p:nvPr/>
          </p:nvGraphicFramePr>
          <p:xfrm>
            <a:off x="3467100" y="1295400"/>
            <a:ext cx="685800" cy="777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5" name="Equation" r:id="rId3" imgW="190440" imgH="215640" progId="Equation.3">
                    <p:embed/>
                  </p:oleObj>
                </mc:Choice>
                <mc:Fallback>
                  <p:oleObj name="Equation" r:id="rId3" imgW="19044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7100" y="1295400"/>
                          <a:ext cx="685800" cy="777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2438400" y="1981200"/>
            <a:ext cx="6134100" cy="3352800"/>
            <a:chOff x="2438400" y="1981200"/>
            <a:chExt cx="6134100" cy="335280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2438400" y="1981200"/>
              <a:ext cx="2057400" cy="1676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2819400" y="2420937"/>
            <a:ext cx="658813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5" name="Equation" r:id="rId3" imgW="152280" imgH="203040" progId="Equation.3">
                    <p:embed/>
                  </p:oleObj>
                </mc:Choice>
                <mc:Fallback>
                  <p:oleObj name="Equation" r:id="rId3" imgW="152280" imgH="2030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2420937"/>
                          <a:ext cx="658813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" name="Straight Arrow Connector 5"/>
            <p:cNvCxnSpPr/>
            <p:nvPr/>
          </p:nvCxnSpPr>
          <p:spPr>
            <a:xfrm flipV="1">
              <a:off x="3886200" y="1981200"/>
              <a:ext cx="2057400" cy="16764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" name="Object 5"/>
            <p:cNvGraphicFramePr>
              <a:graphicFrameLocks noChangeAspect="1"/>
            </p:cNvGraphicFramePr>
            <p:nvPr/>
          </p:nvGraphicFramePr>
          <p:xfrm>
            <a:off x="4294187" y="2438400"/>
            <a:ext cx="658813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6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4187" y="2438400"/>
                          <a:ext cx="658813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4158492" y="2362200"/>
              <a:ext cx="3738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/>
                <a:t>-</a:t>
              </a:r>
            </a:p>
          </p:txBody>
        </p:sp>
        <p:cxnSp>
          <p:nvCxnSpPr>
            <p:cNvPr id="11" name="Straight Arrow Connector 10"/>
            <p:cNvCxnSpPr>
              <a:cxnSpLocks noChangeAspect="1"/>
            </p:cNvCxnSpPr>
            <p:nvPr/>
          </p:nvCxnSpPr>
          <p:spPr>
            <a:xfrm flipV="1">
              <a:off x="3505200" y="1981200"/>
              <a:ext cx="4114800" cy="33528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412" name="Object 4"/>
            <p:cNvGraphicFramePr>
              <a:graphicFrameLocks noChangeAspect="1"/>
            </p:cNvGraphicFramePr>
            <p:nvPr/>
          </p:nvGraphicFramePr>
          <p:xfrm>
            <a:off x="5741987" y="2590800"/>
            <a:ext cx="658813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7" name="Equation" r:id="rId7" imgW="152280" imgH="203040" progId="Equation.3">
                    <p:embed/>
                  </p:oleObj>
                </mc:Choice>
                <mc:Fallback>
                  <p:oleObj name="Equation" r:id="rId7" imgW="152280" imgH="2030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41987" y="2590800"/>
                          <a:ext cx="658813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TextBox 15"/>
            <p:cNvSpPr txBox="1"/>
            <p:nvPr/>
          </p:nvSpPr>
          <p:spPr>
            <a:xfrm>
              <a:off x="5350028" y="2514600"/>
              <a:ext cx="60785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/>
                <a:t>-</a:t>
              </a:r>
              <a:r>
                <a:rPr lang="en-US" sz="3600"/>
                <a:t>2</a:t>
              </a:r>
              <a:endParaRPr lang="en-US" sz="4800"/>
            </a:p>
          </p:txBody>
        </p:sp>
        <p:cxnSp>
          <p:nvCxnSpPr>
            <p:cNvPr id="19" name="Straight Arrow Connector 18"/>
            <p:cNvCxnSpPr>
              <a:cxnSpLocks noChangeAspect="1"/>
            </p:cNvCxnSpPr>
            <p:nvPr/>
          </p:nvCxnSpPr>
          <p:spPr>
            <a:xfrm flipV="1">
              <a:off x="7543800" y="2133600"/>
              <a:ext cx="1028700" cy="8382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413" name="Object 5"/>
            <p:cNvGraphicFramePr>
              <a:graphicFrameLocks noChangeAspect="1"/>
            </p:cNvGraphicFramePr>
            <p:nvPr/>
          </p:nvGraphicFramePr>
          <p:xfrm>
            <a:off x="7315200" y="2971800"/>
            <a:ext cx="658812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8" name="Equation" r:id="rId9" imgW="152280" imgH="203040" progId="Equation.3">
                    <p:embed/>
                  </p:oleObj>
                </mc:Choice>
                <mc:Fallback>
                  <p:oleObj name="Equation" r:id="rId9" imgW="152280" imgH="2030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15200" y="2971800"/>
                          <a:ext cx="658812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TextBox 20"/>
            <p:cNvSpPr txBox="1"/>
            <p:nvPr/>
          </p:nvSpPr>
          <p:spPr>
            <a:xfrm>
              <a:off x="6858000" y="2902803"/>
              <a:ext cx="37382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/>
                <a:t>-</a:t>
              </a:r>
            </a:p>
          </p:txBody>
        </p:sp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7121235" y="2819400"/>
            <a:ext cx="381000" cy="984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59" name="Equation" r:id="rId11" imgW="152280" imgH="393480" progId="Equation.3">
                    <p:embed/>
                  </p:oleObj>
                </mc:Choice>
                <mc:Fallback>
                  <p:oleObj name="Equation" r:id="rId11" imgW="152280" imgH="3934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21235" y="2819400"/>
                          <a:ext cx="381000" cy="984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2362200" y="1600200"/>
            <a:ext cx="3429000" cy="2971800"/>
            <a:chOff x="2362200" y="1600200"/>
            <a:chExt cx="3429000" cy="2971800"/>
          </a:xfrm>
        </p:grpSpPr>
        <p:cxnSp>
          <p:nvCxnSpPr>
            <p:cNvPr id="3" name="Straight Arrow Connector 2"/>
            <p:cNvCxnSpPr/>
            <p:nvPr/>
          </p:nvCxnSpPr>
          <p:spPr>
            <a:xfrm flipV="1">
              <a:off x="2362200" y="3200400"/>
              <a:ext cx="0" cy="1371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2362200" y="3048000"/>
            <a:ext cx="658813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1" name="Equation" r:id="rId3" imgW="152280" imgH="203040" progId="Equation.3">
                    <p:embed/>
                  </p:oleObj>
                </mc:Choice>
                <mc:Fallback>
                  <p:oleObj name="Equation" r:id="rId3" imgW="152280" imgH="2030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62200" y="3048000"/>
                          <a:ext cx="658813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Object 4"/>
            <p:cNvGraphicFramePr>
              <a:graphicFrameLocks noChangeAspect="1"/>
            </p:cNvGraphicFramePr>
            <p:nvPr/>
          </p:nvGraphicFramePr>
          <p:xfrm>
            <a:off x="3874691" y="1600200"/>
            <a:ext cx="658813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2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4691" y="1600200"/>
                          <a:ext cx="658813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Box 9"/>
            <p:cNvSpPr txBox="1"/>
            <p:nvPr/>
          </p:nvSpPr>
          <p:spPr>
            <a:xfrm>
              <a:off x="3657600" y="1676400"/>
              <a:ext cx="41870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2</a:t>
              </a:r>
              <a:endParaRPr lang="en-US" sz="4800"/>
            </a:p>
          </p:txBody>
        </p:sp>
        <p:graphicFrame>
          <p:nvGraphicFramePr>
            <p:cNvPr id="12" name="Object 5"/>
            <p:cNvGraphicFramePr>
              <a:graphicFrameLocks noChangeAspect="1"/>
            </p:cNvGraphicFramePr>
            <p:nvPr/>
          </p:nvGraphicFramePr>
          <p:xfrm>
            <a:off x="5132388" y="3657600"/>
            <a:ext cx="658812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3" name="Equation" r:id="rId7" imgW="152280" imgH="203040" progId="Equation.3">
                    <p:embed/>
                  </p:oleObj>
                </mc:Choice>
                <mc:Fallback>
                  <p:oleObj name="Equation" r:id="rId7" imgW="152280" imgH="2030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2388" y="3657600"/>
                          <a:ext cx="658812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Object 13"/>
            <p:cNvGraphicFramePr>
              <a:graphicFrameLocks noChangeAspect="1"/>
            </p:cNvGraphicFramePr>
            <p:nvPr/>
          </p:nvGraphicFramePr>
          <p:xfrm>
            <a:off x="4938423" y="3505200"/>
            <a:ext cx="381000" cy="984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474" name="Equation" r:id="rId9" imgW="152280" imgH="393480" progId="Equation.3">
                    <p:embed/>
                  </p:oleObj>
                </mc:Choice>
                <mc:Fallback>
                  <p:oleObj name="Equation" r:id="rId9" imgW="152280" imgH="39348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8423" y="3505200"/>
                          <a:ext cx="381000" cy="9842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Straight Arrow Connector 17"/>
            <p:cNvCxnSpPr/>
            <p:nvPr/>
          </p:nvCxnSpPr>
          <p:spPr>
            <a:xfrm flipV="1">
              <a:off x="3581400" y="1828800"/>
              <a:ext cx="0" cy="2743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827588" y="3886200"/>
              <a:ext cx="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2667000" y="1524000"/>
            <a:ext cx="3657600" cy="3657600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2"/>
            <a:endCxn id="2" idx="6"/>
          </p:cNvCxnSpPr>
          <p:nvPr/>
        </p:nvCxnSpPr>
        <p:spPr>
          <a:xfrm>
            <a:off x="2667000" y="3352800"/>
            <a:ext cx="36576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0"/>
            <a:endCxn id="2" idx="4"/>
          </p:cNvCxnSpPr>
          <p:nvPr/>
        </p:nvCxnSpPr>
        <p:spPr>
          <a:xfrm>
            <a:off x="4495800" y="1524000"/>
            <a:ext cx="0" cy="36576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endCxn id="2" idx="7"/>
          </p:cNvCxnSpPr>
          <p:nvPr/>
        </p:nvCxnSpPr>
        <p:spPr>
          <a:xfrm flipV="1">
            <a:off x="4495800" y="2059643"/>
            <a:ext cx="1293157" cy="12931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2" idx="0"/>
          </p:cNvCxnSpPr>
          <p:nvPr/>
        </p:nvCxnSpPr>
        <p:spPr>
          <a:xfrm flipV="1">
            <a:off x="4495800" y="1524000"/>
            <a:ext cx="0" cy="182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endCxn id="2" idx="1"/>
          </p:cNvCxnSpPr>
          <p:nvPr/>
        </p:nvCxnSpPr>
        <p:spPr>
          <a:xfrm flipH="1" flipV="1">
            <a:off x="3202643" y="2059643"/>
            <a:ext cx="1293157" cy="12931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2" idx="6"/>
          </p:cNvCxnSpPr>
          <p:nvPr/>
        </p:nvCxnSpPr>
        <p:spPr>
          <a:xfrm>
            <a:off x="4495800" y="3352800"/>
            <a:ext cx="1828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" idx="2"/>
          </p:cNvCxnSpPr>
          <p:nvPr/>
        </p:nvCxnSpPr>
        <p:spPr>
          <a:xfrm flipH="1">
            <a:off x="2667000" y="3352800"/>
            <a:ext cx="1828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2" idx="3"/>
          </p:cNvCxnSpPr>
          <p:nvPr/>
        </p:nvCxnSpPr>
        <p:spPr>
          <a:xfrm flipH="1">
            <a:off x="3202643" y="3352800"/>
            <a:ext cx="1293157" cy="12931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2" idx="4"/>
          </p:cNvCxnSpPr>
          <p:nvPr/>
        </p:nvCxnSpPr>
        <p:spPr>
          <a:xfrm>
            <a:off x="4495800" y="3352800"/>
            <a:ext cx="0" cy="182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endCxn id="2" idx="5"/>
          </p:cNvCxnSpPr>
          <p:nvPr/>
        </p:nvCxnSpPr>
        <p:spPr>
          <a:xfrm>
            <a:off x="4495800" y="3352800"/>
            <a:ext cx="1293157" cy="129315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495800" y="2667000"/>
            <a:ext cx="16764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495800" y="1676400"/>
            <a:ext cx="685800" cy="167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4495800" y="3352800"/>
            <a:ext cx="16764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495800" y="3352800"/>
            <a:ext cx="685800" cy="167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810000" y="1676400"/>
            <a:ext cx="685800" cy="167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3810000" y="3352800"/>
            <a:ext cx="685800" cy="16764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2819400" y="3352800"/>
            <a:ext cx="16764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2805545" y="2653145"/>
            <a:ext cx="167640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811213" y="838200"/>
            <a:ext cx="7570787" cy="5181600"/>
            <a:chOff x="811213" y="838200"/>
            <a:chExt cx="7570787" cy="5181600"/>
          </a:xfrm>
        </p:grpSpPr>
        <p:cxnSp>
          <p:nvCxnSpPr>
            <p:cNvPr id="9" name="Straight Arrow Connector 8"/>
            <p:cNvCxnSpPr/>
            <p:nvPr/>
          </p:nvCxnSpPr>
          <p:spPr>
            <a:xfrm flipH="1" flipV="1">
              <a:off x="2895600" y="838200"/>
              <a:ext cx="1600200" cy="1219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914400" y="838200"/>
              <a:ext cx="2057400" cy="16764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990600" y="2057400"/>
              <a:ext cx="3581400" cy="457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80" name="Object 8"/>
            <p:cNvGraphicFramePr>
              <a:graphicFrameLocks noChangeAspect="1"/>
            </p:cNvGraphicFramePr>
            <p:nvPr/>
          </p:nvGraphicFramePr>
          <p:xfrm>
            <a:off x="2236788" y="2308225"/>
            <a:ext cx="658812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3" name="Equation" r:id="rId3" imgW="152280" imgH="241200" progId="Equation.3">
                    <p:embed/>
                  </p:oleObj>
                </mc:Choice>
                <mc:Fallback>
                  <p:oleObj name="Equation" r:id="rId3" imgW="152280" imgH="2412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6788" y="2308225"/>
                          <a:ext cx="658812" cy="701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8" name="Object 10"/>
            <p:cNvGraphicFramePr>
              <a:graphicFrameLocks noChangeAspect="1"/>
            </p:cNvGraphicFramePr>
            <p:nvPr/>
          </p:nvGraphicFramePr>
          <p:xfrm>
            <a:off x="3554413" y="838200"/>
            <a:ext cx="714375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4" name="Equation" r:id="rId5" imgW="164880" imgH="241200" progId="Equation.3">
                    <p:embed/>
                  </p:oleObj>
                </mc:Choice>
                <mc:Fallback>
                  <p:oleObj name="Equation" r:id="rId5" imgW="164880" imgH="2412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4413" y="838200"/>
                          <a:ext cx="714375" cy="701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899" name="Object 11"/>
            <p:cNvGraphicFramePr>
              <a:graphicFrameLocks noChangeAspect="1"/>
            </p:cNvGraphicFramePr>
            <p:nvPr/>
          </p:nvGraphicFramePr>
          <p:xfrm>
            <a:off x="1219200" y="1143000"/>
            <a:ext cx="714375" cy="738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5" name="Equation" r:id="rId7" imgW="164880" imgH="253800" progId="Equation.3">
                    <p:embed/>
                  </p:oleObj>
                </mc:Choice>
                <mc:Fallback>
                  <p:oleObj name="Equation" r:id="rId7" imgW="164880" imgH="2538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19200" y="1143000"/>
                          <a:ext cx="714375" cy="738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00" name="Object 12"/>
            <p:cNvGraphicFramePr>
              <a:graphicFrameLocks noChangeAspect="1"/>
            </p:cNvGraphicFramePr>
            <p:nvPr/>
          </p:nvGraphicFramePr>
          <p:xfrm>
            <a:off x="5334000" y="1219200"/>
            <a:ext cx="658812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6" name="Equation" r:id="rId9" imgW="152280" imgH="241200" progId="Equation.3">
                    <p:embed/>
                  </p:oleObj>
                </mc:Choice>
                <mc:Fallback>
                  <p:oleObj name="Equation" r:id="rId9" imgW="152280" imgH="2412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34000" y="1219200"/>
                          <a:ext cx="658812" cy="701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5791200" y="121920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+</a:t>
              </a:r>
            </a:p>
          </p:txBody>
        </p:sp>
        <p:graphicFrame>
          <p:nvGraphicFramePr>
            <p:cNvPr id="37901" name="Object 13"/>
            <p:cNvGraphicFramePr>
              <a:graphicFrameLocks noChangeAspect="1"/>
            </p:cNvGraphicFramePr>
            <p:nvPr/>
          </p:nvGraphicFramePr>
          <p:xfrm>
            <a:off x="6219825" y="1203325"/>
            <a:ext cx="714375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7" name="Equation" r:id="rId11" imgW="164880" imgH="241200" progId="Equation.3">
                    <p:embed/>
                  </p:oleObj>
                </mc:Choice>
                <mc:Fallback>
                  <p:oleObj name="Equation" r:id="rId11" imgW="164880" imgH="24120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9825" y="1203325"/>
                          <a:ext cx="714375" cy="701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TextBox 21"/>
            <p:cNvSpPr txBox="1"/>
            <p:nvPr/>
          </p:nvSpPr>
          <p:spPr>
            <a:xfrm>
              <a:off x="6672704" y="121920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+</a:t>
              </a:r>
            </a:p>
          </p:txBody>
        </p:sp>
        <p:graphicFrame>
          <p:nvGraphicFramePr>
            <p:cNvPr id="37902" name="Object 14"/>
            <p:cNvGraphicFramePr>
              <a:graphicFrameLocks noChangeAspect="1"/>
            </p:cNvGraphicFramePr>
            <p:nvPr/>
          </p:nvGraphicFramePr>
          <p:xfrm>
            <a:off x="7058025" y="1219200"/>
            <a:ext cx="714375" cy="738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8" name="Equation" r:id="rId13" imgW="164880" imgH="253800" progId="Equation.3">
                    <p:embed/>
                  </p:oleObj>
                </mc:Choice>
                <mc:Fallback>
                  <p:oleObj name="Equation" r:id="rId13" imgW="164880" imgH="253800" progId="Equation.3">
                    <p:embed/>
                    <p:pic>
                      <p:nvPicPr>
                        <p:cNvPr id="0" name="Picture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8025" y="1219200"/>
                          <a:ext cx="714375" cy="738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TextBox 23"/>
            <p:cNvSpPr txBox="1"/>
            <p:nvPr/>
          </p:nvSpPr>
          <p:spPr>
            <a:xfrm>
              <a:off x="7553671" y="1182469"/>
              <a:ext cx="7521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= 0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3733800" y="3679825"/>
              <a:ext cx="152400" cy="15240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914400" y="3679825"/>
              <a:ext cx="2971800" cy="3810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1905000" y="5203825"/>
              <a:ext cx="1905000" cy="228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" name="Object 8"/>
            <p:cNvGraphicFramePr>
              <a:graphicFrameLocks noChangeAspect="1"/>
            </p:cNvGraphicFramePr>
            <p:nvPr/>
          </p:nvGraphicFramePr>
          <p:xfrm>
            <a:off x="2743200" y="5318125"/>
            <a:ext cx="658812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29" name="Equation" r:id="rId14" imgW="152280" imgH="241200" progId="Equation.3">
                    <p:embed/>
                  </p:oleObj>
                </mc:Choice>
                <mc:Fallback>
                  <p:oleObj name="Equation" r:id="rId14" imgW="152280" imgH="241200" progId="Equation.3">
                    <p:embed/>
                    <p:pic>
                      <p:nvPicPr>
                        <p:cNvPr id="0" name="Picture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5318125"/>
                          <a:ext cx="658812" cy="701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" name="Object 10"/>
            <p:cNvGraphicFramePr>
              <a:graphicFrameLocks noChangeAspect="1"/>
            </p:cNvGraphicFramePr>
            <p:nvPr/>
          </p:nvGraphicFramePr>
          <p:xfrm>
            <a:off x="3810000" y="4060825"/>
            <a:ext cx="714375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30" name="Equation" r:id="rId16" imgW="164880" imgH="241200" progId="Equation.3">
                    <p:embed/>
                  </p:oleObj>
                </mc:Choice>
                <mc:Fallback>
                  <p:oleObj name="Equation" r:id="rId16" imgW="164880" imgH="241200" progId="Equation.3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0" y="4060825"/>
                          <a:ext cx="714375" cy="701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0" name="Object 11"/>
            <p:cNvGraphicFramePr>
              <a:graphicFrameLocks noChangeAspect="1"/>
            </p:cNvGraphicFramePr>
            <p:nvPr/>
          </p:nvGraphicFramePr>
          <p:xfrm>
            <a:off x="2286000" y="3200400"/>
            <a:ext cx="714375" cy="738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31" name="Equation" r:id="rId17" imgW="164880" imgH="253800" progId="Equation.3">
                    <p:embed/>
                  </p:oleObj>
                </mc:Choice>
                <mc:Fallback>
                  <p:oleObj name="Equation" r:id="rId17" imgW="164880" imgH="253800" progId="Equation.3">
                    <p:embed/>
                    <p:pic>
                      <p:nvPicPr>
                        <p:cNvPr id="0" name="Picture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3200400"/>
                          <a:ext cx="714375" cy="7381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6" name="Straight Arrow Connector 35"/>
            <p:cNvCxnSpPr/>
            <p:nvPr/>
          </p:nvCxnSpPr>
          <p:spPr>
            <a:xfrm>
              <a:off x="990600" y="4060825"/>
              <a:ext cx="990600" cy="1371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7906" name="Object 18"/>
            <p:cNvGraphicFramePr>
              <a:graphicFrameLocks noChangeAspect="1"/>
            </p:cNvGraphicFramePr>
            <p:nvPr/>
          </p:nvGraphicFramePr>
          <p:xfrm>
            <a:off x="811213" y="4479925"/>
            <a:ext cx="714375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32" name="Equation" r:id="rId18" imgW="164880" imgH="241200" progId="Equation.3">
                    <p:embed/>
                  </p:oleObj>
                </mc:Choice>
                <mc:Fallback>
                  <p:oleObj name="Equation" r:id="rId18" imgW="164880" imgH="241200" progId="Equation.3">
                    <p:embed/>
                    <p:pic>
                      <p:nvPicPr>
                        <p:cNvPr id="0" name="Picture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213" y="4479925"/>
                          <a:ext cx="714375" cy="701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" name="Object 12"/>
            <p:cNvGraphicFramePr>
              <a:graphicFrameLocks noChangeAspect="1"/>
            </p:cNvGraphicFramePr>
            <p:nvPr/>
          </p:nvGraphicFramePr>
          <p:xfrm>
            <a:off x="4534246" y="4664075"/>
            <a:ext cx="658812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33" name="Equation" r:id="rId20" imgW="152280" imgH="241200" progId="Equation.3">
                    <p:embed/>
                  </p:oleObj>
                </mc:Choice>
                <mc:Fallback>
                  <p:oleObj name="Equation" r:id="rId20" imgW="152280" imgH="241200" progId="Equation.3">
                    <p:embed/>
                    <p:pic>
                      <p:nvPicPr>
                        <p:cNvPr id="0" name="Picture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246" y="4664075"/>
                          <a:ext cx="658812" cy="701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TextBox 38"/>
            <p:cNvSpPr txBox="1"/>
            <p:nvPr/>
          </p:nvSpPr>
          <p:spPr>
            <a:xfrm>
              <a:off x="4991446" y="4664075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+</a:t>
              </a:r>
            </a:p>
          </p:txBody>
        </p:sp>
        <p:graphicFrame>
          <p:nvGraphicFramePr>
            <p:cNvPr id="40" name="Object 13"/>
            <p:cNvGraphicFramePr>
              <a:graphicFrameLocks noChangeAspect="1"/>
            </p:cNvGraphicFramePr>
            <p:nvPr/>
          </p:nvGraphicFramePr>
          <p:xfrm>
            <a:off x="5420071" y="4648200"/>
            <a:ext cx="714375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34" name="Equation" r:id="rId21" imgW="164880" imgH="241200" progId="Equation.3">
                    <p:embed/>
                  </p:oleObj>
                </mc:Choice>
                <mc:Fallback>
                  <p:oleObj name="Equation" r:id="rId21" imgW="164880" imgH="241200" progId="Equation.3">
                    <p:embed/>
                    <p:pic>
                      <p:nvPicPr>
                        <p:cNvPr id="0" name="Picture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20071" y="4648200"/>
                          <a:ext cx="714375" cy="701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" name="TextBox 40"/>
            <p:cNvSpPr txBox="1"/>
            <p:nvPr/>
          </p:nvSpPr>
          <p:spPr>
            <a:xfrm>
              <a:off x="5872950" y="4664075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+</a:t>
              </a:r>
            </a:p>
          </p:txBody>
        </p:sp>
        <p:graphicFrame>
          <p:nvGraphicFramePr>
            <p:cNvPr id="42" name="Object 14"/>
            <p:cNvGraphicFramePr>
              <a:graphicFrameLocks noChangeAspect="1"/>
            </p:cNvGraphicFramePr>
            <p:nvPr/>
          </p:nvGraphicFramePr>
          <p:xfrm>
            <a:off x="6258271" y="4664075"/>
            <a:ext cx="714375" cy="7381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35" name="Equation" r:id="rId22" imgW="164880" imgH="253800" progId="Equation.3">
                    <p:embed/>
                  </p:oleObj>
                </mc:Choice>
                <mc:Fallback>
                  <p:oleObj name="Equation" r:id="rId22" imgW="164880" imgH="253800" progId="Equation.3">
                    <p:embed/>
                    <p:pic>
                      <p:nvPicPr>
                        <p:cNvPr id="0" name="Picture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58271" y="4664075"/>
                          <a:ext cx="714375" cy="7381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TextBox 42"/>
            <p:cNvSpPr txBox="1"/>
            <p:nvPr/>
          </p:nvSpPr>
          <p:spPr>
            <a:xfrm>
              <a:off x="7629871" y="4648200"/>
              <a:ext cx="75212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= 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682575" y="4648200"/>
              <a:ext cx="41389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+</a:t>
              </a:r>
            </a:p>
          </p:txBody>
        </p:sp>
        <p:graphicFrame>
          <p:nvGraphicFramePr>
            <p:cNvPr id="45" name="Object 14"/>
            <p:cNvGraphicFramePr>
              <a:graphicFrameLocks noChangeAspect="1"/>
            </p:cNvGraphicFramePr>
            <p:nvPr/>
          </p:nvGraphicFramePr>
          <p:xfrm>
            <a:off x="7067896" y="4665663"/>
            <a:ext cx="714375" cy="701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36" name="Equation" r:id="rId23" imgW="164880" imgH="241200" progId="Equation.3">
                    <p:embed/>
                  </p:oleObj>
                </mc:Choice>
                <mc:Fallback>
                  <p:oleObj name="Equation" r:id="rId23" imgW="164880" imgH="241200" progId="Equation.3">
                    <p:embed/>
                    <p:pic>
                      <p:nvPicPr>
                        <p:cNvPr id="0" name="Picture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67896" y="4665663"/>
                          <a:ext cx="714375" cy="701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1828800" y="228600"/>
            <a:ext cx="5181600" cy="2151063"/>
            <a:chOff x="1828800" y="228600"/>
            <a:chExt cx="5181600" cy="2151063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2895600" y="1676400"/>
              <a:ext cx="4114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V="1">
              <a:off x="2895600" y="609600"/>
              <a:ext cx="2667000" cy="1066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5943600" y="1752600"/>
            <a:ext cx="658813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1" name="Equation" r:id="rId3" imgW="152280" imgH="203040" progId="Equation.3">
                    <p:embed/>
                  </p:oleObj>
                </mc:Choice>
                <mc:Fallback>
                  <p:oleObj name="Equation" r:id="rId3" imgW="152280" imgH="2030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943600" y="1752600"/>
                          <a:ext cx="658813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4191000" y="228600"/>
            <a:ext cx="658813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52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228600"/>
                          <a:ext cx="658813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Arc 10"/>
            <p:cNvSpPr/>
            <p:nvPr/>
          </p:nvSpPr>
          <p:spPr>
            <a:xfrm rot="706204">
              <a:off x="3505200" y="1143000"/>
              <a:ext cx="685800" cy="762000"/>
            </a:xfrm>
            <a:prstGeom prst="arc">
              <a:avLst>
                <a:gd name="adj1" fmla="val 17726540"/>
                <a:gd name="adj2" fmla="val 97857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828800" y="1752600"/>
              <a:ext cx="1437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Tail-to-tail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191000" y="1106269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/>
                <a:t>θ</a:t>
              </a:r>
              <a:endParaRPr lang="en-US" sz="3200"/>
            </a:p>
          </p:txBody>
        </p:sp>
      </p:grpSp>
      <p:cxnSp>
        <p:nvCxnSpPr>
          <p:cNvPr id="14" name="Straight Arrow Connector 13"/>
          <p:cNvCxnSpPr/>
          <p:nvPr/>
        </p:nvCxnSpPr>
        <p:spPr>
          <a:xfrm>
            <a:off x="2895600" y="3810000"/>
            <a:ext cx="41148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895600" y="2743200"/>
            <a:ext cx="2667000" cy="1066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Object 15"/>
          <p:cNvGraphicFramePr>
            <a:graphicFrameLocks noChangeAspect="1"/>
          </p:cNvGraphicFramePr>
          <p:nvPr/>
        </p:nvGraphicFramePr>
        <p:xfrm>
          <a:off x="5943600" y="3886200"/>
          <a:ext cx="6588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3" name="Equation" r:id="rId7" imgW="152280" imgH="203040" progId="Equation.3">
                  <p:embed/>
                </p:oleObj>
              </mc:Choice>
              <mc:Fallback>
                <p:oleObj name="Equation" r:id="rId7" imgW="152280" imgH="203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886200"/>
                        <a:ext cx="658813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4191000" y="2362200"/>
          <a:ext cx="6588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54" name="Equation" r:id="rId8" imgW="152280" imgH="203040" progId="Equation.3">
                  <p:embed/>
                </p:oleObj>
              </mc:Choice>
              <mc:Fallback>
                <p:oleObj name="Equation" r:id="rId8" imgW="152280" imgH="20304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2362200"/>
                        <a:ext cx="658813" cy="627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Arc 17"/>
          <p:cNvSpPr/>
          <p:nvPr/>
        </p:nvSpPr>
        <p:spPr>
          <a:xfrm rot="706204">
            <a:off x="3505200" y="3276600"/>
            <a:ext cx="685800" cy="762000"/>
          </a:xfrm>
          <a:prstGeom prst="arc">
            <a:avLst>
              <a:gd name="adj1" fmla="val 17726540"/>
              <a:gd name="adj2" fmla="val 97857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447800" y="3505200"/>
            <a:ext cx="14378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Tail-to-tail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91000" y="3239869"/>
            <a:ext cx="4026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/>
              <a:t>θ</a:t>
            </a:r>
            <a:endParaRPr lang="en-US" sz="3200"/>
          </a:p>
        </p:txBody>
      </p:sp>
      <p:cxnSp>
        <p:nvCxnSpPr>
          <p:cNvPr id="22" name="Straight Connector 21"/>
          <p:cNvCxnSpPr/>
          <p:nvPr/>
        </p:nvCxnSpPr>
        <p:spPr>
          <a:xfrm>
            <a:off x="5562600" y="2743200"/>
            <a:ext cx="0" cy="106680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562600" y="3581400"/>
            <a:ext cx="152400" cy="228600"/>
          </a:xfrm>
          <a:prstGeom prst="rect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Brace 23"/>
          <p:cNvSpPr/>
          <p:nvPr/>
        </p:nvSpPr>
        <p:spPr>
          <a:xfrm rot="5400000">
            <a:off x="4114800" y="2667000"/>
            <a:ext cx="228600" cy="2667000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743200" y="4038600"/>
            <a:ext cx="2808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FF0000"/>
                </a:solidFill>
              </a:rPr>
              <a:t>Projection of  </a:t>
            </a:r>
            <a:r>
              <a:rPr lang="en-US" sz="2400" b="1">
                <a:solidFill>
                  <a:srgbClr val="FF0000"/>
                </a:solidFill>
              </a:rPr>
              <a:t>B</a:t>
            </a:r>
            <a:r>
              <a:rPr lang="en-US" sz="2400">
                <a:solidFill>
                  <a:srgbClr val="FF0000"/>
                </a:solidFill>
              </a:rPr>
              <a:t> on </a:t>
            </a:r>
            <a:r>
              <a:rPr lang="en-US" sz="2400" b="1">
                <a:solidFill>
                  <a:srgbClr val="FF0000"/>
                </a:solidFill>
              </a:rPr>
              <a:t>A</a:t>
            </a:r>
            <a:r>
              <a:rPr lang="en-US" sz="2400">
                <a:solidFill>
                  <a:srgbClr val="FF000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85800" y="533400"/>
            <a:ext cx="7754263" cy="5181600"/>
            <a:chOff x="685800" y="533400"/>
            <a:chExt cx="7754263" cy="5181600"/>
          </a:xfrm>
        </p:grpSpPr>
        <p:cxnSp>
          <p:nvCxnSpPr>
            <p:cNvPr id="2" name="Straight Arrow Connector 1"/>
            <p:cNvCxnSpPr/>
            <p:nvPr/>
          </p:nvCxnSpPr>
          <p:spPr>
            <a:xfrm>
              <a:off x="2819400" y="5011737"/>
              <a:ext cx="4114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 flipV="1">
              <a:off x="2819400" y="3944937"/>
              <a:ext cx="2667000" cy="1066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" name="Object 3"/>
            <p:cNvGraphicFramePr>
              <a:graphicFrameLocks noChangeAspect="1"/>
            </p:cNvGraphicFramePr>
            <p:nvPr/>
          </p:nvGraphicFramePr>
          <p:xfrm>
            <a:off x="5867400" y="5087937"/>
            <a:ext cx="658813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5" name="Equation" r:id="rId3" imgW="152280" imgH="203040" progId="Equation.3">
                    <p:embed/>
                  </p:oleObj>
                </mc:Choice>
                <mc:Fallback>
                  <p:oleObj name="Equation" r:id="rId3" imgW="152280" imgH="2030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67400" y="5087937"/>
                          <a:ext cx="658813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5105400" y="4021137"/>
            <a:ext cx="658813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6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05400" y="4021137"/>
                          <a:ext cx="658813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Arc 5"/>
            <p:cNvSpPr/>
            <p:nvPr/>
          </p:nvSpPr>
          <p:spPr>
            <a:xfrm rot="706204">
              <a:off x="3429000" y="4478337"/>
              <a:ext cx="685800" cy="762000"/>
            </a:xfrm>
            <a:prstGeom prst="arc">
              <a:avLst>
                <a:gd name="adj1" fmla="val 17726540"/>
                <a:gd name="adj2" fmla="val 97857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371600" y="4778672"/>
              <a:ext cx="1437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Tail-to-tail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14800" y="4441606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/>
                <a:t>θ</a:t>
              </a:r>
              <a:endParaRPr lang="en-US" sz="3200"/>
            </a:p>
          </p:txBody>
        </p:sp>
        <p:sp>
          <p:nvSpPr>
            <p:cNvPr id="11" name="Right Brace 10"/>
            <p:cNvSpPr/>
            <p:nvPr/>
          </p:nvSpPr>
          <p:spPr>
            <a:xfrm rot="-6720000">
              <a:off x="4351313" y="2273359"/>
              <a:ext cx="350122" cy="3791231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 rot="20313993">
              <a:off x="2797973" y="3419277"/>
              <a:ext cx="27461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Projection of  </a:t>
              </a:r>
              <a:r>
                <a:rPr lang="en-US" sz="2400" b="1">
                  <a:solidFill>
                    <a:srgbClr val="FF0000"/>
                  </a:solidFill>
                </a:rPr>
                <a:t>A</a:t>
              </a:r>
              <a:r>
                <a:rPr lang="en-US" sz="2400">
                  <a:solidFill>
                    <a:srgbClr val="FF0000"/>
                  </a:solidFill>
                </a:rPr>
                <a:t> on </a:t>
              </a:r>
              <a:r>
                <a:rPr lang="en-US" sz="2400" b="1">
                  <a:solidFill>
                    <a:srgbClr val="FF0000"/>
                  </a:solidFill>
                </a:rPr>
                <a:t>B</a:t>
              </a:r>
            </a:p>
            <a:p>
              <a:r>
                <a:rPr lang="en-US" sz="2400">
                  <a:solidFill>
                    <a:srgbClr val="FF0000"/>
                  </a:solidFill>
                </a:rPr>
                <a:t>          =|</a:t>
              </a:r>
              <a:r>
                <a:rPr lang="en-US" sz="2400" b="1">
                  <a:solidFill>
                    <a:srgbClr val="FF0000"/>
                  </a:solidFill>
                </a:rPr>
                <a:t>A</a:t>
              </a:r>
              <a:r>
                <a:rPr lang="en-US" sz="2400">
                  <a:solidFill>
                    <a:srgbClr val="FF0000"/>
                  </a:solidFill>
                </a:rPr>
                <a:t>| cos </a:t>
              </a:r>
              <a:r>
                <a:rPr lang="el-GR" sz="2400">
                  <a:solidFill>
                    <a:srgbClr val="FF0000"/>
                  </a:solidFill>
                </a:rPr>
                <a:t>θ</a:t>
              </a:r>
              <a:r>
                <a:rPr lang="en-US" sz="2400">
                  <a:solidFill>
                    <a:srgbClr val="FF0000"/>
                  </a:solidFill>
                </a:rPr>
                <a:t> 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2895600" y="3030537"/>
              <a:ext cx="4800600" cy="1981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 flipV="1">
              <a:off x="6324600" y="3563937"/>
              <a:ext cx="609600" cy="1447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/>
            <p:cNvSpPr/>
            <p:nvPr/>
          </p:nvSpPr>
          <p:spPr>
            <a:xfrm rot="20071360">
              <a:off x="6629400" y="3359040"/>
              <a:ext cx="533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 rot="20240621">
              <a:off x="6380478" y="3543080"/>
              <a:ext cx="182880" cy="18288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53200" y="2801937"/>
              <a:ext cx="188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Extended line of </a:t>
              </a:r>
              <a:r>
                <a:rPr lang="en-US" b="1"/>
                <a:t>B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2895600" y="1981200"/>
              <a:ext cx="41148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2895600" y="914400"/>
              <a:ext cx="2667000" cy="1066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7" name="Object 26"/>
            <p:cNvGraphicFramePr>
              <a:graphicFrameLocks noChangeAspect="1"/>
            </p:cNvGraphicFramePr>
            <p:nvPr/>
          </p:nvGraphicFramePr>
          <p:xfrm>
            <a:off x="4191000" y="533400"/>
            <a:ext cx="658813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7" name="Equation" r:id="rId7" imgW="152280" imgH="203040" progId="Equation.3">
                    <p:embed/>
                  </p:oleObj>
                </mc:Choice>
                <mc:Fallback>
                  <p:oleObj name="Equation" r:id="rId7" imgW="152280" imgH="2030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91000" y="533400"/>
                          <a:ext cx="658813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Arc 27"/>
            <p:cNvSpPr/>
            <p:nvPr/>
          </p:nvSpPr>
          <p:spPr>
            <a:xfrm rot="706204">
              <a:off x="3505200" y="1447800"/>
              <a:ext cx="685800" cy="762000"/>
            </a:xfrm>
            <a:prstGeom prst="arc">
              <a:avLst>
                <a:gd name="adj1" fmla="val 17726540"/>
                <a:gd name="adj2" fmla="val 97857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447800" y="1676400"/>
              <a:ext cx="14378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Tail-to-tail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191000" y="1411069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/>
                <a:t>θ</a:t>
              </a:r>
              <a:endParaRPr lang="en-US" sz="320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5562600" y="914400"/>
              <a:ext cx="0" cy="106680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5562600" y="1752600"/>
              <a:ext cx="152400" cy="228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Brace 32"/>
            <p:cNvSpPr/>
            <p:nvPr/>
          </p:nvSpPr>
          <p:spPr>
            <a:xfrm rot="5400000">
              <a:off x="4114800" y="838200"/>
              <a:ext cx="228600" cy="2667000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43200" y="2209800"/>
              <a:ext cx="27461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Projection of  </a:t>
              </a:r>
              <a:r>
                <a:rPr lang="en-US" sz="2400" b="1">
                  <a:solidFill>
                    <a:srgbClr val="FF0000"/>
                  </a:solidFill>
                </a:rPr>
                <a:t>B</a:t>
              </a:r>
              <a:r>
                <a:rPr lang="en-US" sz="2400">
                  <a:solidFill>
                    <a:srgbClr val="FF0000"/>
                  </a:solidFill>
                </a:rPr>
                <a:t> on </a:t>
              </a:r>
              <a:r>
                <a:rPr lang="en-US" sz="2400" b="1">
                  <a:solidFill>
                    <a:srgbClr val="FF0000"/>
                  </a:solidFill>
                </a:rPr>
                <a:t>A</a:t>
              </a:r>
            </a:p>
            <a:p>
              <a:r>
                <a:rPr lang="en-US" sz="2400">
                  <a:solidFill>
                    <a:srgbClr val="FF0000"/>
                  </a:solidFill>
                </a:rPr>
                <a:t>      =|</a:t>
              </a:r>
              <a:r>
                <a:rPr lang="en-US" sz="2400" b="1">
                  <a:solidFill>
                    <a:srgbClr val="FF0000"/>
                  </a:solidFill>
                </a:rPr>
                <a:t>B</a:t>
              </a:r>
              <a:r>
                <a:rPr lang="en-US" sz="2400">
                  <a:solidFill>
                    <a:srgbClr val="FF0000"/>
                  </a:solidFill>
                </a:rPr>
                <a:t>| cos </a:t>
              </a:r>
              <a:r>
                <a:rPr lang="el-GR" sz="2400">
                  <a:solidFill>
                    <a:srgbClr val="FF0000"/>
                  </a:solidFill>
                </a:rPr>
                <a:t>θ</a:t>
              </a:r>
              <a:r>
                <a:rPr lang="en-US" sz="2400">
                  <a:solidFill>
                    <a:srgbClr val="FF0000"/>
                  </a:solidFill>
                </a:rPr>
                <a:t> 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5800" y="1524000"/>
              <a:ext cx="6319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(a)</a:t>
              </a:r>
            </a:p>
          </p:txBody>
        </p:sp>
        <p:graphicFrame>
          <p:nvGraphicFramePr>
            <p:cNvPr id="39942" name="Object 6"/>
            <p:cNvGraphicFramePr>
              <a:graphicFrameLocks noChangeAspect="1"/>
            </p:cNvGraphicFramePr>
            <p:nvPr/>
          </p:nvGraphicFramePr>
          <p:xfrm>
            <a:off x="6019800" y="1905000"/>
            <a:ext cx="658813" cy="627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978" name="Equation" r:id="rId8" imgW="152280" imgH="203040" progId="Equation.3">
                    <p:embed/>
                  </p:oleObj>
                </mc:Choice>
                <mc:Fallback>
                  <p:oleObj name="Equation" r:id="rId8" imgW="152280" imgH="2030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19800" y="1905000"/>
                          <a:ext cx="658813" cy="6270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685800" y="4495800"/>
              <a:ext cx="65114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(b)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445613" y="2057400"/>
            <a:ext cx="5564787" cy="3048000"/>
            <a:chOff x="1445613" y="2057400"/>
            <a:chExt cx="5564787" cy="30480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4953000" y="3429000"/>
              <a:ext cx="20574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H="1" flipV="1">
              <a:off x="3276600" y="2590800"/>
              <a:ext cx="1752600" cy="838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7" name="Object 26"/>
            <p:cNvGraphicFramePr>
              <a:graphicFrameLocks noChangeAspect="1"/>
            </p:cNvGraphicFramePr>
            <p:nvPr/>
          </p:nvGraphicFramePr>
          <p:xfrm>
            <a:off x="3505200" y="2057400"/>
            <a:ext cx="658813" cy="627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2" name="Equation" r:id="rId3" imgW="152280" imgH="203040" progId="Equation.3">
                    <p:embed/>
                  </p:oleObj>
                </mc:Choice>
                <mc:Fallback>
                  <p:oleObj name="Equation" r:id="rId3" imgW="152280" imgH="2030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200" y="2057400"/>
                          <a:ext cx="658813" cy="6270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Arc 27"/>
            <p:cNvSpPr/>
            <p:nvPr/>
          </p:nvSpPr>
          <p:spPr>
            <a:xfrm rot="706204">
              <a:off x="4518418" y="3055554"/>
              <a:ext cx="899722" cy="762000"/>
            </a:xfrm>
            <a:prstGeom prst="arc">
              <a:avLst>
                <a:gd name="adj1" fmla="val 11975279"/>
                <a:gd name="adj2" fmla="val 2074814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257800" y="2667000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/>
                <a:t>θ</a:t>
              </a:r>
              <a:endParaRPr lang="en-US" sz="320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24200" y="3200400"/>
              <a:ext cx="152400" cy="22860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Brace 32"/>
            <p:cNvSpPr/>
            <p:nvPr/>
          </p:nvSpPr>
          <p:spPr>
            <a:xfrm rot="16200000" flipH="1" flipV="1">
              <a:off x="4023359" y="2758441"/>
              <a:ext cx="259082" cy="1752600"/>
            </a:xfrm>
            <a:prstGeom prst="rightBrac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67000" y="3781961"/>
              <a:ext cx="3122650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Projection of  </a:t>
              </a:r>
              <a:r>
                <a:rPr lang="en-US" sz="2400" b="1">
                  <a:solidFill>
                    <a:srgbClr val="FF0000"/>
                  </a:solidFill>
                </a:rPr>
                <a:t>B</a:t>
              </a:r>
              <a:r>
                <a:rPr lang="en-US" sz="2400">
                  <a:solidFill>
                    <a:srgbClr val="FF0000"/>
                  </a:solidFill>
                </a:rPr>
                <a:t> on </a:t>
              </a:r>
              <a:r>
                <a:rPr lang="en-US" sz="2400" b="1">
                  <a:solidFill>
                    <a:srgbClr val="FF0000"/>
                  </a:solidFill>
                </a:rPr>
                <a:t>A</a:t>
              </a:r>
            </a:p>
            <a:p>
              <a:r>
                <a:rPr lang="en-US" sz="2400">
                  <a:solidFill>
                    <a:srgbClr val="FF0000"/>
                  </a:solidFill>
                </a:rPr>
                <a:t> =|</a:t>
              </a:r>
              <a:r>
                <a:rPr lang="en-US" sz="2400" b="1">
                  <a:solidFill>
                    <a:srgbClr val="FF0000"/>
                  </a:solidFill>
                </a:rPr>
                <a:t>B</a:t>
              </a:r>
              <a:r>
                <a:rPr lang="en-US" sz="2400">
                  <a:solidFill>
                    <a:srgbClr val="FF0000"/>
                  </a:solidFill>
                </a:rPr>
                <a:t>| cos </a:t>
              </a:r>
              <a:r>
                <a:rPr lang="el-GR" sz="2400">
                  <a:solidFill>
                    <a:srgbClr val="FF0000"/>
                  </a:solidFill>
                </a:rPr>
                <a:t>θ</a:t>
              </a:r>
              <a:r>
                <a:rPr lang="en-US" sz="2400">
                  <a:solidFill>
                    <a:srgbClr val="FF0000"/>
                  </a:solidFill>
                </a:rPr>
                <a:t> =</a:t>
              </a:r>
              <a:r>
                <a:rPr lang="en-US" sz="3200">
                  <a:solidFill>
                    <a:srgbClr val="FF0000"/>
                  </a:solidFill>
                </a:rPr>
                <a:t>-</a:t>
              </a:r>
              <a:r>
                <a:rPr lang="en-US" sz="2400">
                  <a:solidFill>
                    <a:srgbClr val="FF0000"/>
                  </a:solidFill>
                </a:rPr>
                <a:t>|</a:t>
              </a:r>
              <a:r>
                <a:rPr lang="en-US" sz="2400" b="1">
                  <a:solidFill>
                    <a:srgbClr val="FF0000"/>
                  </a:solidFill>
                </a:rPr>
                <a:t>B</a:t>
              </a:r>
              <a:r>
                <a:rPr lang="en-US" sz="2400">
                  <a:solidFill>
                    <a:srgbClr val="FF0000"/>
                  </a:solidFill>
                </a:rPr>
                <a:t>| cos </a:t>
              </a:r>
              <a:r>
                <a:rPr lang="el-GR" sz="2400">
                  <a:solidFill>
                    <a:srgbClr val="FF0000"/>
                  </a:solidFill>
                </a:rPr>
                <a:t>φ</a:t>
              </a:r>
              <a:endParaRPr lang="en-US" sz="2400">
                <a:solidFill>
                  <a:srgbClr val="FF0000"/>
                </a:solidFill>
              </a:endParaRPr>
            </a:p>
            <a:p>
              <a:endParaRPr lang="en-US" sz="2400">
                <a:solidFill>
                  <a:srgbClr val="FF0000"/>
                </a:solidFill>
              </a:endParaRPr>
            </a:p>
          </p:txBody>
        </p:sp>
        <p:graphicFrame>
          <p:nvGraphicFramePr>
            <p:cNvPr id="39942" name="Object 6"/>
            <p:cNvGraphicFramePr>
              <a:graphicFrameLocks noChangeAspect="1"/>
            </p:cNvGraphicFramePr>
            <p:nvPr/>
          </p:nvGraphicFramePr>
          <p:xfrm>
            <a:off x="6248400" y="3429000"/>
            <a:ext cx="658813" cy="627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983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8400" y="3429000"/>
                          <a:ext cx="658813" cy="6270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9" name="Straight Connector 38"/>
            <p:cNvCxnSpPr/>
            <p:nvPr/>
          </p:nvCxnSpPr>
          <p:spPr>
            <a:xfrm flipH="1" flipV="1">
              <a:off x="2514600" y="3429000"/>
              <a:ext cx="2514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276600" y="2590800"/>
              <a:ext cx="0" cy="8382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856392" y="2937165"/>
              <a:ext cx="4523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/>
                <a:t>φ</a:t>
              </a:r>
              <a:endParaRPr lang="en-US" sz="3200"/>
            </a:p>
          </p:txBody>
        </p:sp>
        <p:sp>
          <p:nvSpPr>
            <p:cNvPr id="46" name="Arc 45"/>
            <p:cNvSpPr/>
            <p:nvPr/>
          </p:nvSpPr>
          <p:spPr>
            <a:xfrm rot="17660792">
              <a:off x="4235913" y="3101937"/>
              <a:ext cx="899722" cy="762000"/>
            </a:xfrm>
            <a:prstGeom prst="arc">
              <a:avLst>
                <a:gd name="adj1" fmla="val 14754836"/>
                <a:gd name="adj2" fmla="val 1784765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445613" y="3124200"/>
              <a:ext cx="152618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Backward </a:t>
              </a:r>
            </a:p>
            <a:p>
              <a:r>
                <a:rPr lang="en-US"/>
                <a:t>Extension of A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295400" y="1066800"/>
            <a:ext cx="5858674" cy="4380131"/>
            <a:chOff x="1295400" y="1066800"/>
            <a:chExt cx="5858674" cy="4380131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4953000" y="1447800"/>
              <a:ext cx="762000" cy="1752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H="1" flipV="1">
              <a:off x="3200400" y="1600200"/>
              <a:ext cx="1752600" cy="16002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H="1">
              <a:off x="2362200" y="3200400"/>
              <a:ext cx="2590800" cy="6858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4495800" y="3048000"/>
              <a:ext cx="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4495800" y="2971800"/>
              <a:ext cx="5334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4267200" y="3048000"/>
              <a:ext cx="2286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4267200" y="2971800"/>
              <a:ext cx="381000" cy="76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5486400" y="1905000"/>
              <a:ext cx="4651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/>
                <a:t>A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657600" y="1295400"/>
              <a:ext cx="44275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/>
                <a:t>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743200" y="2895600"/>
              <a:ext cx="4283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/>
                <a:t>C</a:t>
              </a:r>
            </a:p>
          </p:txBody>
        </p:sp>
        <p:sp>
          <p:nvSpPr>
            <p:cNvPr id="35" name="Arc 34"/>
            <p:cNvSpPr/>
            <p:nvPr/>
          </p:nvSpPr>
          <p:spPr>
            <a:xfrm>
              <a:off x="4114800" y="2667000"/>
              <a:ext cx="1676400" cy="1752600"/>
            </a:xfrm>
            <a:prstGeom prst="arc">
              <a:avLst>
                <a:gd name="adj1" fmla="val 14358039"/>
                <a:gd name="adj2" fmla="val 1698979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72000" y="2158425"/>
              <a:ext cx="4026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/>
                <a:t>θ</a:t>
              </a:r>
              <a:endParaRPr lang="en-US" sz="320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5791200" y="1066800"/>
              <a:ext cx="136287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Thumb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05000" y="1066800"/>
              <a:ext cx="1826526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Any other</a:t>
              </a:r>
            </a:p>
            <a:p>
              <a:r>
                <a:rPr lang="en-US" sz="3200"/>
                <a:t>finger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295400" y="3962400"/>
              <a:ext cx="352449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/>
                <a:t>Coming Out of Palm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276600" y="4800600"/>
              <a:ext cx="31699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/>
                <a:t>Right-hand Rule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7772400" y="4071859"/>
            <a:ext cx="403633" cy="576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</a:rPr>
              <a:t>y</a:t>
            </a: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657739" y="457200"/>
            <a:ext cx="807268" cy="43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</a:rPr>
              <a:t>z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6781800" y="3505200"/>
            <a:ext cx="2036450" cy="1429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4267200" y="6248400"/>
            <a:ext cx="4709175" cy="277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5400000">
            <a:off x="6477000" y="342900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69794" y="41148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P</a:t>
            </a:r>
            <a:r>
              <a:rPr lang="en-US" sz="2400" baseline="-25000">
                <a:latin typeface="Book Antiqua" pitchFamily="18" charset="0"/>
              </a:rPr>
              <a:t>1</a:t>
            </a:r>
            <a:endParaRPr lang="en-US" sz="2400">
              <a:latin typeface="Book Antiqua" pitchFamily="18" charset="0"/>
            </a:endParaRPr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228600" y="152400"/>
            <a:ext cx="5029200" cy="12192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oval"/>
            <a:tailEnd type="arrow" w="lg" len="lg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 flipV="1">
            <a:off x="457200" y="381000"/>
            <a:ext cx="5029200" cy="1219200"/>
          </a:xfrm>
          <a:prstGeom prst="line">
            <a:avLst/>
          </a:prstGeom>
          <a:noFill/>
          <a:ln w="38100">
            <a:solidFill>
              <a:srgbClr val="0070C0"/>
            </a:solidFill>
            <a:round/>
            <a:headEnd type="none"/>
            <a:tailEnd type="oval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200400" y="28194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P</a:t>
            </a:r>
            <a:r>
              <a:rPr lang="en-US" sz="2400" baseline="-25000">
                <a:latin typeface="Book Antiqua" pitchFamily="18" charset="0"/>
              </a:rPr>
              <a:t>2</a:t>
            </a:r>
            <a:endParaRPr lang="en-US" sz="2400">
              <a:latin typeface="Book Antiqua" pitchFamily="18" charset="0"/>
            </a:endParaRP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2362200" y="4267200"/>
          <a:ext cx="6096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4" name="Equation" r:id="rId3" imgW="190440" imgH="215640" progId="Equation.3">
                  <p:embed/>
                </p:oleObj>
              </mc:Choice>
              <mc:Fallback>
                <p:oleObj name="Equation" r:id="rId3" imgW="19044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267200"/>
                        <a:ext cx="6096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 flipV="1">
            <a:off x="7315200" y="228600"/>
            <a:ext cx="1565724" cy="175260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604324" y="762000"/>
            <a:ext cx="3539676" cy="2895600"/>
          </a:xfrm>
          <a:prstGeom prst="straightConnector1">
            <a:avLst/>
          </a:prstGeom>
          <a:ln w="38100">
            <a:solidFill>
              <a:srgbClr val="FF0000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4724400" y="990600"/>
          <a:ext cx="457200" cy="776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5" name="Equation" r:id="rId5" imgW="126720" imgH="215640" progId="Equation.3">
                  <p:embed/>
                </p:oleObj>
              </mc:Choice>
              <mc:Fallback>
                <p:oleObj name="Equation" r:id="rId5" imgW="12672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990600"/>
                        <a:ext cx="457200" cy="7762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4"/>
          <p:cNvGraphicFramePr>
            <a:graphicFrameLocks noChangeAspect="1"/>
          </p:cNvGraphicFramePr>
          <p:nvPr/>
        </p:nvGraphicFramePr>
        <p:xfrm>
          <a:off x="5562600" y="685800"/>
          <a:ext cx="503238" cy="77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6" name="Equation" r:id="rId7" imgW="139680" imgH="215640" progId="Equation.3">
                  <p:embed/>
                </p:oleObj>
              </mc:Choice>
              <mc:Fallback>
                <p:oleObj name="Equation" r:id="rId7" imgW="139680" imgH="2156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685800"/>
                        <a:ext cx="503238" cy="77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Oval 21"/>
          <p:cNvSpPr/>
          <p:nvPr/>
        </p:nvSpPr>
        <p:spPr>
          <a:xfrm>
            <a:off x="1143000" y="3352800"/>
            <a:ext cx="4495800" cy="1981200"/>
          </a:xfrm>
          <a:prstGeom prst="ellipse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>
            <a:off x="1066800" y="4343400"/>
            <a:ext cx="15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cxnSpLocks noChangeAspect="1"/>
            <a:stCxn id="39" idx="7"/>
            <a:endCxn id="38" idx="2"/>
          </p:cNvCxnSpPr>
          <p:nvPr/>
        </p:nvCxnSpPr>
        <p:spPr>
          <a:xfrm flipV="1">
            <a:off x="1196882" y="3352800"/>
            <a:ext cx="2113902" cy="93671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389590" y="3381044"/>
            <a:ext cx="2169690" cy="908474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40" idx="3"/>
            <a:endCxn id="41" idx="7"/>
          </p:cNvCxnSpPr>
          <p:nvPr/>
        </p:nvCxnSpPr>
        <p:spPr>
          <a:xfrm flipH="1">
            <a:off x="3440152" y="4397282"/>
            <a:ext cx="2144766" cy="89992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715000" y="41148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P</a:t>
            </a:r>
            <a:r>
              <a:rPr lang="en-US" sz="2400" baseline="-25000">
                <a:latin typeface="Book Antiqua" pitchFamily="18" charset="0"/>
              </a:rPr>
              <a:t>3</a:t>
            </a:r>
            <a:endParaRPr lang="en-US" sz="2400">
              <a:latin typeface="Book Antiqua" pitchFamily="18" charset="0"/>
            </a:endParaRPr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2286000" y="3505200"/>
          <a:ext cx="6096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7" name="Equation" r:id="rId9" imgW="190440" imgH="215640" progId="Equation.3">
                  <p:embed/>
                </p:oleObj>
              </mc:Choice>
              <mc:Fallback>
                <p:oleObj name="Equation" r:id="rId9" imgW="190440" imgH="2156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505200"/>
                        <a:ext cx="6096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/>
          <p:cNvGraphicFramePr>
            <a:graphicFrameLocks noChangeAspect="1"/>
          </p:cNvGraphicFramePr>
          <p:nvPr/>
        </p:nvGraphicFramePr>
        <p:xfrm>
          <a:off x="4114800" y="3581400"/>
          <a:ext cx="650875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8" name="Equation" r:id="rId11" imgW="203040" imgH="228600" progId="Equation.3">
                  <p:embed/>
                </p:oleObj>
              </mc:Choice>
              <mc:Fallback>
                <p:oleObj name="Equation" r:id="rId11" imgW="203040" imgH="2286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581400"/>
                        <a:ext cx="650875" cy="7318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Oval 37"/>
          <p:cNvSpPr/>
          <p:nvPr/>
        </p:nvSpPr>
        <p:spPr>
          <a:xfrm>
            <a:off x="3310784" y="32766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66800" y="42672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5562600" y="42672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3310070" y="5274892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c 41"/>
          <p:cNvSpPr/>
          <p:nvPr/>
        </p:nvSpPr>
        <p:spPr>
          <a:xfrm>
            <a:off x="1143000" y="3352800"/>
            <a:ext cx="4495800" cy="1981200"/>
          </a:xfrm>
          <a:prstGeom prst="arc">
            <a:avLst>
              <a:gd name="adj1" fmla="val 11955391"/>
              <a:gd name="adj2" fmla="val 13021169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>
            <a:stCxn id="41" idx="1"/>
            <a:endCxn id="39" idx="5"/>
          </p:cNvCxnSpPr>
          <p:nvPr/>
        </p:nvCxnSpPr>
        <p:spPr>
          <a:xfrm flipH="1" flipV="1">
            <a:off x="1196882" y="4397282"/>
            <a:ext cx="2135506" cy="899928"/>
          </a:xfrm>
          <a:prstGeom prst="straightConnector1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215" name="Object 7"/>
          <p:cNvGraphicFramePr>
            <a:graphicFrameLocks noChangeAspect="1"/>
          </p:cNvGraphicFramePr>
          <p:nvPr/>
        </p:nvGraphicFramePr>
        <p:xfrm>
          <a:off x="3733800" y="4371975"/>
          <a:ext cx="6508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69" name="Equation" r:id="rId13" imgW="203040" imgH="228600" progId="Equation.3">
                  <p:embed/>
                </p:oleObj>
              </mc:Choice>
              <mc:Fallback>
                <p:oleObj name="Equation" r:id="rId13" imgW="203040" imgH="2286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371975"/>
                        <a:ext cx="650875" cy="733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3352800" y="5486400"/>
            <a:ext cx="473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P</a:t>
            </a:r>
            <a:r>
              <a:rPr lang="en-US" sz="2400" baseline="-25000">
                <a:latin typeface="Book Antiqua" pitchFamily="18" charset="0"/>
              </a:rPr>
              <a:t>4</a:t>
            </a:r>
            <a:endParaRPr lang="en-US" sz="2400">
              <a:latin typeface="Book Antiqua" pitchFamily="18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990600" y="1066800"/>
            <a:ext cx="7543800" cy="4409420"/>
            <a:chOff x="990600" y="1066800"/>
            <a:chExt cx="7543800" cy="4409420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1371600" y="4648200"/>
              <a:ext cx="411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1371600" y="1295400"/>
              <a:ext cx="0" cy="3352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2971800" y="1752600"/>
              <a:ext cx="1752600" cy="17526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2971800" y="4572000"/>
              <a:ext cx="17526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H="1">
              <a:off x="4724400" y="1752600"/>
              <a:ext cx="0" cy="2895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1371600" y="1752600"/>
              <a:ext cx="3352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>
              <a:off x="1371600" y="3505200"/>
              <a:ext cx="16764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1447800" y="1752600"/>
              <a:ext cx="0" cy="1752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971800" y="3505200"/>
              <a:ext cx="0" cy="11430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6248400" y="3886200"/>
              <a:ext cx="17526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V="1">
              <a:off x="8001000" y="2147455"/>
              <a:ext cx="0" cy="17526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6248400" y="2133600"/>
              <a:ext cx="1752600" cy="17526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0" name="Object 29"/>
            <p:cNvGraphicFramePr>
              <a:graphicFrameLocks noChangeAspect="1"/>
            </p:cNvGraphicFramePr>
            <p:nvPr/>
          </p:nvGraphicFramePr>
          <p:xfrm>
            <a:off x="3276600" y="2209800"/>
            <a:ext cx="45720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6" name="Equation" r:id="rId3" imgW="152280" imgH="203040" progId="Equation.3">
                    <p:embed/>
                  </p:oleObj>
                </mc:Choice>
                <mc:Fallback>
                  <p:oleObj name="Equation" r:id="rId3" imgW="152280" imgH="2030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6600" y="2209800"/>
                          <a:ext cx="457200" cy="609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3" name="Object 3"/>
            <p:cNvGraphicFramePr>
              <a:graphicFrameLocks noChangeAspect="1"/>
            </p:cNvGraphicFramePr>
            <p:nvPr/>
          </p:nvGraphicFramePr>
          <p:xfrm>
            <a:off x="6629400" y="2514600"/>
            <a:ext cx="457200" cy="609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7" name="Equation" r:id="rId5" imgW="152280" imgH="203040" progId="Equation.3">
                    <p:embed/>
                  </p:oleObj>
                </mc:Choice>
                <mc:Fallback>
                  <p:oleObj name="Equation" r:id="rId5" imgW="152280" imgH="2030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29400" y="2514600"/>
                          <a:ext cx="457200" cy="609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4" name="Object 4"/>
            <p:cNvGraphicFramePr>
              <a:graphicFrameLocks noChangeAspect="1"/>
            </p:cNvGraphicFramePr>
            <p:nvPr/>
          </p:nvGraphicFramePr>
          <p:xfrm>
            <a:off x="1447800" y="2209800"/>
            <a:ext cx="5715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8" name="Equation" r:id="rId7" imgW="190440" imgH="241200" progId="Equation.3">
                    <p:embed/>
                  </p:oleObj>
                </mc:Choice>
                <mc:Fallback>
                  <p:oleObj name="Equation" r:id="rId7" imgW="190440" imgH="241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7800" y="2209800"/>
                          <a:ext cx="571500" cy="723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5" name="Object 5"/>
            <p:cNvGraphicFramePr>
              <a:graphicFrameLocks noChangeAspect="1"/>
            </p:cNvGraphicFramePr>
            <p:nvPr/>
          </p:nvGraphicFramePr>
          <p:xfrm>
            <a:off x="7962900" y="2743200"/>
            <a:ext cx="5715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39" name="Equation" r:id="rId9" imgW="190440" imgH="241200" progId="Equation.3">
                    <p:embed/>
                  </p:oleObj>
                </mc:Choice>
                <mc:Fallback>
                  <p:oleObj name="Equation" r:id="rId9" imgW="190440" imgH="24120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62900" y="2743200"/>
                          <a:ext cx="571500" cy="723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6"/>
            <p:cNvGraphicFramePr>
              <a:graphicFrameLocks noChangeAspect="1"/>
            </p:cNvGraphicFramePr>
            <p:nvPr/>
          </p:nvGraphicFramePr>
          <p:xfrm>
            <a:off x="3600450" y="3886200"/>
            <a:ext cx="5334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0" name="Equation" r:id="rId11" imgW="177480" imgH="241200" progId="Equation.3">
                    <p:embed/>
                  </p:oleObj>
                </mc:Choice>
                <mc:Fallback>
                  <p:oleObj name="Equation" r:id="rId11" imgW="177480" imgH="24120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450" y="3886200"/>
                          <a:ext cx="533400" cy="723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7" name="Object 7"/>
            <p:cNvGraphicFramePr>
              <a:graphicFrameLocks noChangeAspect="1"/>
            </p:cNvGraphicFramePr>
            <p:nvPr/>
          </p:nvGraphicFramePr>
          <p:xfrm>
            <a:off x="6934200" y="3848100"/>
            <a:ext cx="5334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141" name="Equation" r:id="rId13" imgW="177480" imgH="241200" progId="Equation.3">
                    <p:embed/>
                  </p:oleObj>
                </mc:Choice>
                <mc:Fallback>
                  <p:oleObj name="Equation" r:id="rId13" imgW="177480" imgH="2412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34200" y="3848100"/>
                          <a:ext cx="533400" cy="723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" name="TextBox 35"/>
            <p:cNvSpPr txBox="1"/>
            <p:nvPr/>
          </p:nvSpPr>
          <p:spPr>
            <a:xfrm>
              <a:off x="5486400" y="4415135"/>
              <a:ext cx="3177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x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990600" y="1066800"/>
              <a:ext cx="3241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y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057400" y="4953000"/>
              <a:ext cx="574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(a)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858000" y="4876800"/>
              <a:ext cx="5918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/>
                <a:t>(b)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1219200" y="609600"/>
            <a:ext cx="5958495" cy="1371600"/>
            <a:chOff x="1156077" y="2057400"/>
            <a:chExt cx="5958495" cy="1371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905000" y="3048000"/>
              <a:ext cx="4572000" cy="0"/>
            </a:xfrm>
            <a:prstGeom prst="line">
              <a:avLst/>
            </a:prstGeom>
            <a:ln w="38100"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>
              <a:off x="3200400" y="2743200"/>
              <a:ext cx="1828800" cy="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449292" y="2057400"/>
              <a:ext cx="18085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>
                  <a:latin typeface="Book Antiqua" pitchFamily="18" charset="0"/>
                </a:rPr>
                <a:t>25 m/s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53200" y="2590800"/>
              <a:ext cx="5613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56077" y="2659559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>
                  <a:latin typeface="Book Antiqua" pitchFamily="18" charset="0"/>
                </a:rPr>
                <a:t>W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504788" y="2286000"/>
            <a:ext cx="5658012" cy="1828800"/>
            <a:chOff x="1352388" y="2514600"/>
            <a:chExt cx="5658012" cy="1828800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1815723" y="3581400"/>
              <a:ext cx="5194677" cy="0"/>
            </a:xfrm>
            <a:prstGeom prst="line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2796355" y="2514600"/>
              <a:ext cx="284244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>
                  <a:latin typeface="Book Antiqua" pitchFamily="18" charset="0"/>
                </a:rPr>
                <a:t>v</a:t>
              </a:r>
              <a:r>
                <a:rPr lang="en-US" sz="4000" baseline="-25000">
                  <a:latin typeface="Book Antiqua" pitchFamily="18" charset="0"/>
                </a:rPr>
                <a:t>x</a:t>
              </a:r>
              <a:r>
                <a:rPr lang="en-US" sz="4000">
                  <a:latin typeface="Book Antiqua" pitchFamily="18" charset="0"/>
                </a:rPr>
                <a:t> = 25 m/s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52388" y="3192959"/>
              <a:ext cx="47641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>
                  <a:latin typeface="Book Antiqua" pitchFamily="18" charset="0"/>
                </a:rPr>
                <a:t>x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486400" y="3352800"/>
              <a:ext cx="0" cy="457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427227" y="3512403"/>
              <a:ext cx="6687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>
                  <a:latin typeface="Book Antiqua" pitchFamily="18" charset="0"/>
                </a:rPr>
                <a:t>O</a:t>
              </a:r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2819400" y="34290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169922" y="3635514"/>
              <a:ext cx="179247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>
                  <a:latin typeface="Book Antiqua" pitchFamily="18" charset="0"/>
                </a:rPr>
                <a:t>3000 m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905000" y="4397514"/>
            <a:ext cx="5908220" cy="1622286"/>
            <a:chOff x="1905000" y="4397514"/>
            <a:chExt cx="5908220" cy="1622286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905000" y="5257800"/>
              <a:ext cx="5181600" cy="0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2885632" y="4397514"/>
              <a:ext cx="30139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>
                  <a:latin typeface="Book Antiqua" pitchFamily="18" charset="0"/>
                </a:rPr>
                <a:t>v</a:t>
              </a:r>
              <a:r>
                <a:rPr lang="en-US" sz="4000" baseline="-25000">
                  <a:latin typeface="Book Antiqua" pitchFamily="18" charset="0"/>
                </a:rPr>
                <a:t>x</a:t>
              </a:r>
              <a:r>
                <a:rPr lang="en-US" sz="4000">
                  <a:latin typeface="Book Antiqua" pitchFamily="18" charset="0"/>
                </a:rPr>
                <a:t> = -25 m/s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219788" y="4793159"/>
              <a:ext cx="593432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>
                  <a:latin typeface="Book Antiqua" pitchFamily="18" charset="0"/>
                </a:rPr>
                <a:t>x'</a:t>
              </a:r>
            </a:p>
          </p:txBody>
        </p:sp>
        <p:cxnSp>
          <p:nvCxnSpPr>
            <p:cNvPr id="30" name="Straight Connector 29"/>
            <p:cNvCxnSpPr/>
            <p:nvPr/>
          </p:nvCxnSpPr>
          <p:spPr>
            <a:xfrm>
              <a:off x="5575677" y="5029200"/>
              <a:ext cx="0" cy="457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5516504" y="5188803"/>
              <a:ext cx="66877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800">
                  <a:latin typeface="Book Antiqua" pitchFamily="18" charset="0"/>
                </a:rPr>
                <a:t>O</a:t>
              </a: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2908677" y="51054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259199" y="5311914"/>
              <a:ext cx="196399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>
                  <a:latin typeface="Book Antiqua" pitchFamily="18" charset="0"/>
                </a:rPr>
                <a:t>-3000 m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457200" y="1066800"/>
            <a:ext cx="5372564" cy="4495800"/>
            <a:chOff x="457200" y="1066800"/>
            <a:chExt cx="5372564" cy="4495800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371600" y="4648200"/>
              <a:ext cx="411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 flipH="1" flipV="1">
              <a:off x="1371600" y="1295400"/>
              <a:ext cx="0" cy="3352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 flipV="1">
              <a:off x="1371600" y="1752600"/>
              <a:ext cx="3352800" cy="2895600"/>
            </a:xfrm>
            <a:prstGeom prst="straightConnector1">
              <a:avLst/>
            </a:prstGeom>
            <a:ln w="5715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4724400" y="1752600"/>
              <a:ext cx="0" cy="289560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371600" y="1752600"/>
              <a:ext cx="33528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Object 16"/>
            <p:cNvGraphicFramePr>
              <a:graphicFrameLocks noChangeAspect="1"/>
            </p:cNvGraphicFramePr>
            <p:nvPr/>
          </p:nvGraphicFramePr>
          <p:xfrm>
            <a:off x="2705100" y="2514600"/>
            <a:ext cx="4953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41" name="Equation" r:id="rId3" imgW="164880" imgH="228600" progId="Equation.3">
                    <p:embed/>
                  </p:oleObj>
                </mc:Choice>
                <mc:Fallback>
                  <p:oleObj name="Equation" r:id="rId3" imgW="164880" imgH="2286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05100" y="2514600"/>
                          <a:ext cx="4953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TextBox 22"/>
            <p:cNvSpPr txBox="1"/>
            <p:nvPr/>
          </p:nvSpPr>
          <p:spPr>
            <a:xfrm>
              <a:off x="5486400" y="4415135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x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990600" y="1066800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y</a:t>
              </a:r>
            </a:p>
          </p:txBody>
        </p:sp>
        <p:sp>
          <p:nvSpPr>
            <p:cNvPr id="28" name="Arc 27"/>
            <p:cNvSpPr/>
            <p:nvPr/>
          </p:nvSpPr>
          <p:spPr>
            <a:xfrm>
              <a:off x="457200" y="3733800"/>
              <a:ext cx="1828800" cy="1828800"/>
            </a:xfrm>
            <a:prstGeom prst="arc">
              <a:avLst>
                <a:gd name="adj1" fmla="val 19241367"/>
                <a:gd name="adj2" fmla="val 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286000" y="3987225"/>
              <a:ext cx="394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3200">
                  <a:latin typeface="Book Antiqua" pitchFamily="18" charset="0"/>
                </a:rPr>
                <a:t>θ</a:t>
              </a:r>
              <a:endParaRPr lang="en-US" sz="3200">
                <a:latin typeface="Book Antiqua" pitchFamily="18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990600" y="4572000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O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734786" y="144780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P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526280" y="4643735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Q</a:t>
              </a:r>
            </a:p>
          </p:txBody>
        </p:sp>
        <p:graphicFrame>
          <p:nvGraphicFramePr>
            <p:cNvPr id="90115" name="Object 3"/>
            <p:cNvGraphicFramePr>
              <a:graphicFrameLocks noChangeAspect="1"/>
            </p:cNvGraphicFramePr>
            <p:nvPr/>
          </p:nvGraphicFramePr>
          <p:xfrm>
            <a:off x="2819400" y="4572000"/>
            <a:ext cx="647700" cy="685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42" name="Equation" r:id="rId5" imgW="215640" imgH="228600" progId="Equation.3">
                    <p:embed/>
                  </p:oleObj>
                </mc:Choice>
                <mc:Fallback>
                  <p:oleObj name="Equation" r:id="rId5" imgW="215640" imgH="2286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9400" y="4572000"/>
                          <a:ext cx="647700" cy="685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0116" name="Object 4"/>
            <p:cNvGraphicFramePr>
              <a:graphicFrameLocks noChangeAspect="1"/>
            </p:cNvGraphicFramePr>
            <p:nvPr/>
          </p:nvGraphicFramePr>
          <p:xfrm>
            <a:off x="800100" y="2495550"/>
            <a:ext cx="647700" cy="723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143" name="Equation" r:id="rId7" imgW="215640" imgH="241200" progId="Equation.3">
                    <p:embed/>
                  </p:oleObj>
                </mc:Choice>
                <mc:Fallback>
                  <p:oleObj name="Equation" r:id="rId7" imgW="215640" imgH="2412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100" y="2495550"/>
                          <a:ext cx="647700" cy="723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8457479" y="1752600"/>
            <a:ext cx="0" cy="365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7847879" y="1828800"/>
            <a:ext cx="609600" cy="358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076479" y="1295400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a1dt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09879" y="3124200"/>
            <a:ext cx="534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V(t)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14479" y="3124200"/>
            <a:ext cx="8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V(</a:t>
            </a:r>
            <a:r>
              <a:rPr lang="en-US" err="1"/>
              <a:t>t+dt</a:t>
            </a:r>
            <a:r>
              <a:rPr lang="en-US"/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6400079" y="1828800"/>
            <a:ext cx="2057400" cy="3581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8152679" y="1752600"/>
            <a:ext cx="304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8152679" y="1752600"/>
            <a:ext cx="304800" cy="3657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847879" y="1752600"/>
            <a:ext cx="304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990600" y="1600200"/>
            <a:ext cx="4114800" cy="4114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52400" y="3657600"/>
            <a:ext cx="5715000" cy="0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3048000" y="685800"/>
            <a:ext cx="0" cy="5715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23" idx="6"/>
          </p:cNvCxnSpPr>
          <p:nvPr/>
        </p:nvCxnSpPr>
        <p:spPr>
          <a:xfrm>
            <a:off x="3048000" y="3657600"/>
            <a:ext cx="20574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3" idx="6"/>
          </p:cNvCxnSpPr>
          <p:nvPr/>
        </p:nvCxnSpPr>
        <p:spPr>
          <a:xfrm flipV="1">
            <a:off x="5105400" y="29718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V="1">
            <a:off x="3048000" y="2971800"/>
            <a:ext cx="2133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 flipV="1">
            <a:off x="4648200" y="1905000"/>
            <a:ext cx="3810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3048000" y="2438400"/>
            <a:ext cx="1828800" cy="1219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505200" y="685800"/>
            <a:ext cx="2416564" cy="4728865"/>
            <a:chOff x="3505200" y="685800"/>
            <a:chExt cx="2416564" cy="4728865"/>
          </a:xfrm>
        </p:grpSpPr>
        <p:cxnSp>
          <p:nvCxnSpPr>
            <p:cNvPr id="3" name="Straight Arrow Connector 2"/>
            <p:cNvCxnSpPr/>
            <p:nvPr/>
          </p:nvCxnSpPr>
          <p:spPr>
            <a:xfrm rot="16200000" flipV="1">
              <a:off x="3162300" y="3086100"/>
              <a:ext cx="4038600" cy="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flipH="1">
              <a:off x="3962400" y="1087580"/>
              <a:ext cx="121920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 flipV="1">
              <a:off x="3990110" y="1080655"/>
              <a:ext cx="1188720" cy="4038600"/>
            </a:xfrm>
            <a:prstGeom prst="line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/>
            <p:cNvSpPr/>
            <p:nvPr/>
          </p:nvSpPr>
          <p:spPr>
            <a:xfrm>
              <a:off x="4953000" y="1094510"/>
              <a:ext cx="228600" cy="228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105400" y="4953000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O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7800" y="914400"/>
              <a:ext cx="3706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P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505200" y="909935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Q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191000" y="685800"/>
              <a:ext cx="6447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a</a:t>
              </a:r>
              <a:r>
                <a:rPr lang="el-GR" sz="2400">
                  <a:latin typeface="Book Antiqua" pitchFamily="18" charset="0"/>
                </a:rPr>
                <a:t>Δ</a:t>
              </a:r>
              <a:r>
                <a:rPr lang="en-US" sz="2400">
                  <a:latin typeface="Book Antiqua" pitchFamily="18" charset="0"/>
                </a:rPr>
                <a:t>t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257800" y="2286000"/>
              <a:ext cx="663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v</a:t>
              </a:r>
              <a:r>
                <a:rPr lang="en-US" sz="2400">
                  <a:latin typeface="Book Antiqua" pitchFamily="18" charset="0"/>
                </a:rPr>
                <a:t>(t)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 rot="15214091">
              <a:off x="3513086" y="2438400"/>
              <a:ext cx="12330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v</a:t>
              </a:r>
              <a:r>
                <a:rPr lang="en-US" sz="2400">
                  <a:latin typeface="Book Antiqua" pitchFamily="18" charset="0"/>
                </a:rPr>
                <a:t>(t+</a:t>
              </a:r>
              <a:r>
                <a:rPr lang="el-GR" sz="2400">
                  <a:latin typeface="Book Antiqua" pitchFamily="18" charset="0"/>
                </a:rPr>
                <a:t> Δ</a:t>
              </a:r>
              <a:r>
                <a:rPr lang="en-US" sz="2400">
                  <a:latin typeface="Book Antiqua" pitchFamily="18" charset="0"/>
                </a:rPr>
                <a:t>t)</a:t>
              </a:r>
            </a:p>
          </p:txBody>
        </p:sp>
        <p:sp>
          <p:nvSpPr>
            <p:cNvPr id="20" name="Arc 19"/>
            <p:cNvSpPr/>
            <p:nvPr/>
          </p:nvSpPr>
          <p:spPr>
            <a:xfrm rot="4484720">
              <a:off x="4739049" y="3833308"/>
              <a:ext cx="609600" cy="497609"/>
            </a:xfrm>
            <a:prstGeom prst="arc">
              <a:avLst>
                <a:gd name="adj1" fmla="val 8779046"/>
                <a:gd name="adj2" fmla="val 13445728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683145" y="3285990"/>
              <a:ext cx="5469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sz="2400">
                  <a:latin typeface="Book Antiqua" pitchFamily="18" charset="0"/>
                </a:rPr>
                <a:t>Δθ</a:t>
              </a:r>
              <a:endParaRPr lang="en-US" sz="2400">
                <a:latin typeface="Book Antiqua" pitchFamily="18" charset="0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1104436" y="1600200"/>
            <a:ext cx="4114800" cy="41148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555796" y="3657600"/>
            <a:ext cx="5120640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3161836" y="899160"/>
            <a:ext cx="0" cy="5120640"/>
          </a:xfrm>
          <a:prstGeom prst="line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161836" y="2362200"/>
            <a:ext cx="1600200" cy="1295400"/>
          </a:xfrm>
          <a:prstGeom prst="straightConnector1">
            <a:avLst/>
          </a:prstGeom>
          <a:ln w="2857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rot="19486240">
            <a:off x="3849067" y="2514600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Book Antiqua" pitchFamily="18" charset="0"/>
              </a:rPr>
              <a:t>R</a:t>
            </a:r>
          </a:p>
        </p:txBody>
      </p:sp>
      <p:sp>
        <p:nvSpPr>
          <p:cNvPr id="14" name="Oval 13"/>
          <p:cNvSpPr/>
          <p:nvPr/>
        </p:nvSpPr>
        <p:spPr>
          <a:xfrm>
            <a:off x="4685836" y="22860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2743200" y="3200400"/>
            <a:ext cx="914400" cy="914400"/>
          </a:xfrm>
          <a:prstGeom prst="arc">
            <a:avLst>
              <a:gd name="adj1" fmla="val 18946824"/>
              <a:gd name="adj2" fmla="val 21170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576393" y="3229585"/>
                <a:ext cx="8295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>
                  <a:latin typeface="Book Antiqua" pitchFamily="18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6393" y="3229585"/>
                <a:ext cx="829586" cy="461665"/>
              </a:xfrm>
              <a:prstGeom prst="rect">
                <a:avLst/>
              </a:prstGeom>
              <a:blipFill>
                <a:blip r:embed="rId2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76436" y="3398897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Book Antiqua" pitchFamily="18" charset="0"/>
              </a:rPr>
              <a:t>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818472" y="681335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Book Antiqua" pitchFamily="18" charset="0"/>
              </a:rPr>
              <a:t>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776886" y="357693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Book Antiqua" pitchFamily="18" charset="0"/>
              </a:rPr>
              <a:t>O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6F7010-C5C1-3E4B-B3C1-7179679633F9}"/>
              </a:ext>
            </a:extLst>
          </p:cNvPr>
          <p:cNvSpPr txBox="1"/>
          <p:nvPr/>
        </p:nvSpPr>
        <p:spPr>
          <a:xfrm>
            <a:off x="4795722" y="197673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Book Antiqua" pitchFamily="18" charset="0"/>
              </a:rPr>
              <a:t>P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B404D2B6-763F-514A-9673-845E056ABDE4}"/>
              </a:ext>
            </a:extLst>
          </p:cNvPr>
          <p:cNvSpPr>
            <a:spLocks noChangeAspect="1"/>
          </p:cNvSpPr>
          <p:nvPr/>
        </p:nvSpPr>
        <p:spPr>
          <a:xfrm>
            <a:off x="944880" y="1524000"/>
            <a:ext cx="4389120" cy="4389120"/>
          </a:xfrm>
          <a:prstGeom prst="arc">
            <a:avLst>
              <a:gd name="adj1" fmla="val 19370356"/>
              <a:gd name="adj2" fmla="val 21473403"/>
            </a:avLst>
          </a:prstGeom>
          <a:ln w="19050"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1280B4-FE7D-8D45-B513-1A97DF6F8585}"/>
              </a:ext>
            </a:extLst>
          </p:cNvPr>
          <p:cNvSpPr txBox="1"/>
          <p:nvPr/>
        </p:nvSpPr>
        <p:spPr>
          <a:xfrm>
            <a:off x="5238517" y="2588576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latin typeface="Book Antiqua" pitchFamily="18" charset="0"/>
              </a:rPr>
              <a:t>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555796" y="681335"/>
            <a:ext cx="5387804" cy="5338465"/>
            <a:chOff x="555796" y="681335"/>
            <a:chExt cx="5387804" cy="5338465"/>
          </a:xfrm>
        </p:grpSpPr>
        <p:sp>
          <p:nvSpPr>
            <p:cNvPr id="5" name="Oval 4"/>
            <p:cNvSpPr/>
            <p:nvPr/>
          </p:nvSpPr>
          <p:spPr>
            <a:xfrm>
              <a:off x="1104436" y="1600200"/>
              <a:ext cx="4114800" cy="4114800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2"/>
            <p:cNvCxnSpPr/>
            <p:nvPr/>
          </p:nvCxnSpPr>
          <p:spPr>
            <a:xfrm>
              <a:off x="555796" y="3657600"/>
              <a:ext cx="5120640" cy="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3"/>
            <p:cNvCxnSpPr/>
            <p:nvPr/>
          </p:nvCxnSpPr>
          <p:spPr>
            <a:xfrm>
              <a:off x="3161836" y="899160"/>
              <a:ext cx="0" cy="51206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 rot="10800000" flipV="1">
              <a:off x="3174762" y="2362200"/>
              <a:ext cx="1600200" cy="12954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886200" y="2895600"/>
              <a:ext cx="3898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Book Antiqua" pitchFamily="18" charset="0"/>
                </a:rPr>
                <a:t>R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00236" y="3398897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Book Antiqua" pitchFamily="18" charset="0"/>
                </a:rPr>
                <a:t>x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18472" y="681335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Book Antiqua" pitchFamily="18" charset="0"/>
                </a:rPr>
                <a:t>y</a:t>
              </a: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776886" y="3576935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Book Antiqua" pitchFamily="18" charset="0"/>
                </a:rPr>
                <a:t>O</a:t>
              </a: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4097708" y="1524000"/>
              <a:ext cx="740528" cy="914400"/>
              <a:chOff x="4097708" y="1524000"/>
              <a:chExt cx="740528" cy="914400"/>
            </a:xfrm>
          </p:grpSpPr>
          <p:sp>
            <p:nvSpPr>
              <p:cNvPr id="12" name="Oval 11"/>
              <p:cNvSpPr/>
              <p:nvPr/>
            </p:nvSpPr>
            <p:spPr>
              <a:xfrm>
                <a:off x="4685836" y="2286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Arrow Connector 16"/>
              <p:cNvCxnSpPr>
                <a:cxnSpLocks noChangeAspect="1"/>
              </p:cNvCxnSpPr>
              <p:nvPr/>
            </p:nvCxnSpPr>
            <p:spPr>
              <a:xfrm rot="5400000" flipV="1">
                <a:off x="4021508" y="1600200"/>
                <a:ext cx="800100" cy="6477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 rot="16200000">
              <a:off x="1086081" y="1894264"/>
              <a:ext cx="740528" cy="914400"/>
              <a:chOff x="4097708" y="1524000"/>
              <a:chExt cx="740528" cy="914400"/>
            </a:xfrm>
          </p:grpSpPr>
          <p:sp>
            <p:nvSpPr>
              <p:cNvPr id="20" name="Oval 19"/>
              <p:cNvSpPr/>
              <p:nvPr/>
            </p:nvSpPr>
            <p:spPr>
              <a:xfrm>
                <a:off x="4685836" y="2286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1" name="Straight Arrow Connector 20"/>
              <p:cNvCxnSpPr>
                <a:cxnSpLocks noChangeAspect="1"/>
              </p:cNvCxnSpPr>
              <p:nvPr/>
            </p:nvCxnSpPr>
            <p:spPr>
              <a:xfrm rot="5400000" flipV="1">
                <a:off x="4021508" y="1600200"/>
                <a:ext cx="800100" cy="6477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" name="Straight Arrow Connector 21"/>
            <p:cNvCxnSpPr/>
            <p:nvPr/>
          </p:nvCxnSpPr>
          <p:spPr>
            <a:xfrm rot="5400000" flipV="1">
              <a:off x="1710584" y="2218346"/>
              <a:ext cx="1600200" cy="12954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 rot="10800000" flipV="1">
              <a:off x="1558185" y="3674692"/>
              <a:ext cx="1600200" cy="12954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/>
          </p:nvGrpSpPr>
          <p:grpSpPr>
            <a:xfrm rot="10800000">
              <a:off x="1481270" y="4876800"/>
              <a:ext cx="740528" cy="914400"/>
              <a:chOff x="4097708" y="1524000"/>
              <a:chExt cx="740528" cy="914400"/>
            </a:xfrm>
          </p:grpSpPr>
          <p:sp>
            <p:nvSpPr>
              <p:cNvPr id="25" name="Oval 24"/>
              <p:cNvSpPr/>
              <p:nvPr/>
            </p:nvSpPr>
            <p:spPr>
              <a:xfrm>
                <a:off x="4685836" y="2286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Arrow Connector 25"/>
              <p:cNvCxnSpPr>
                <a:cxnSpLocks noChangeAspect="1"/>
              </p:cNvCxnSpPr>
              <p:nvPr/>
            </p:nvCxnSpPr>
            <p:spPr>
              <a:xfrm rot="5400000" flipV="1">
                <a:off x="4021508" y="1600200"/>
                <a:ext cx="800100" cy="6477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Arrow Connector 26"/>
            <p:cNvCxnSpPr/>
            <p:nvPr/>
          </p:nvCxnSpPr>
          <p:spPr>
            <a:xfrm rot="5400000" flipV="1">
              <a:off x="3013816" y="3818546"/>
              <a:ext cx="1600200" cy="12954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/>
            <p:cNvGrpSpPr/>
            <p:nvPr/>
          </p:nvGrpSpPr>
          <p:grpSpPr>
            <a:xfrm rot="5400000">
              <a:off x="4463806" y="4510702"/>
              <a:ext cx="740528" cy="914400"/>
              <a:chOff x="4097708" y="1524000"/>
              <a:chExt cx="740528" cy="914400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4685836" y="2286000"/>
                <a:ext cx="152400" cy="152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30" name="Straight Arrow Connector 29"/>
              <p:cNvCxnSpPr>
                <a:cxnSpLocks noChangeAspect="1"/>
              </p:cNvCxnSpPr>
              <p:nvPr/>
            </p:nvCxnSpPr>
            <p:spPr>
              <a:xfrm rot="5400000" flipV="1">
                <a:off x="4021508" y="1600200"/>
                <a:ext cx="800100" cy="6477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" name="Rectangle 30"/>
            <p:cNvSpPr/>
            <p:nvPr/>
          </p:nvSpPr>
          <p:spPr>
            <a:xfrm rot="3180000">
              <a:off x="1712362" y="2089092"/>
              <a:ext cx="228600" cy="228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/>
            <p:cNvSpPr/>
            <p:nvPr/>
          </p:nvSpPr>
          <p:spPr>
            <a:xfrm rot="3180000">
              <a:off x="4482464" y="2239193"/>
              <a:ext cx="228600" cy="228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/>
            <p:cNvSpPr/>
            <p:nvPr/>
          </p:nvSpPr>
          <p:spPr>
            <a:xfrm rot="3180000">
              <a:off x="4372080" y="4990226"/>
              <a:ext cx="228600" cy="228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 rot="3180000">
              <a:off x="1611789" y="4880556"/>
              <a:ext cx="228600" cy="228600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35" name="Object 34"/>
            <p:cNvGraphicFramePr>
              <a:graphicFrameLocks noChangeAspect="1"/>
            </p:cNvGraphicFramePr>
            <p:nvPr/>
          </p:nvGraphicFramePr>
          <p:xfrm>
            <a:off x="4419600" y="1524000"/>
            <a:ext cx="414169" cy="640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8" name="Equation" r:id="rId3" imgW="139680" imgH="215640" progId="Equation.3">
                    <p:embed/>
                  </p:oleObj>
                </mc:Choice>
                <mc:Fallback>
                  <p:oleObj name="Equation" r:id="rId3" imgW="13968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1524000"/>
                          <a:ext cx="414169" cy="6400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03" name="Object 3"/>
            <p:cNvGraphicFramePr>
              <a:graphicFrameLocks noChangeAspect="1"/>
            </p:cNvGraphicFramePr>
            <p:nvPr/>
          </p:nvGraphicFramePr>
          <p:xfrm>
            <a:off x="952500" y="1828800"/>
            <a:ext cx="490538" cy="639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39" name="Equation" r:id="rId5" imgW="164880" imgH="215640" progId="Equation.3">
                    <p:embed/>
                  </p:oleObj>
                </mc:Choice>
                <mc:Fallback>
                  <p:oleObj name="Equation" r:id="rId5" imgW="164880" imgH="215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500" y="1828800"/>
                          <a:ext cx="490538" cy="639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04" name="Object 4"/>
            <p:cNvGraphicFramePr>
              <a:graphicFrameLocks noChangeAspect="1"/>
            </p:cNvGraphicFramePr>
            <p:nvPr/>
          </p:nvGraphicFramePr>
          <p:xfrm>
            <a:off x="1543050" y="5238750"/>
            <a:ext cx="452438" cy="677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0" name="Equation" r:id="rId7" imgW="152280" imgH="228600" progId="Equation.3">
                    <p:embed/>
                  </p:oleObj>
                </mc:Choice>
                <mc:Fallback>
                  <p:oleObj name="Equation" r:id="rId7" imgW="152280" imgH="22860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3050" y="5238750"/>
                          <a:ext cx="452438" cy="677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2405" name="Object 5"/>
            <p:cNvGraphicFramePr>
              <a:graphicFrameLocks noChangeAspect="1"/>
            </p:cNvGraphicFramePr>
            <p:nvPr/>
          </p:nvGraphicFramePr>
          <p:xfrm>
            <a:off x="4933950" y="4743450"/>
            <a:ext cx="490538" cy="639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41"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3950" y="4743450"/>
                          <a:ext cx="490538" cy="639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555796" y="681335"/>
            <a:ext cx="5387804" cy="5338465"/>
            <a:chOff x="555796" y="681335"/>
            <a:chExt cx="5387804" cy="5338465"/>
          </a:xfrm>
        </p:grpSpPr>
        <p:grpSp>
          <p:nvGrpSpPr>
            <p:cNvPr id="2" name="Group 1"/>
            <p:cNvGrpSpPr/>
            <p:nvPr/>
          </p:nvGrpSpPr>
          <p:grpSpPr>
            <a:xfrm>
              <a:off x="555796" y="681335"/>
              <a:ext cx="5387804" cy="5338465"/>
              <a:chOff x="555796" y="681335"/>
              <a:chExt cx="5387804" cy="5338465"/>
            </a:xfrm>
          </p:grpSpPr>
          <p:sp>
            <p:nvSpPr>
              <p:cNvPr id="3" name="Oval 2"/>
              <p:cNvSpPr/>
              <p:nvPr/>
            </p:nvSpPr>
            <p:spPr>
              <a:xfrm>
                <a:off x="1104436" y="1600200"/>
                <a:ext cx="4114800" cy="4114800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" name="Straight Arrow Connector 2"/>
              <p:cNvCxnSpPr/>
              <p:nvPr/>
            </p:nvCxnSpPr>
            <p:spPr>
              <a:xfrm>
                <a:off x="555796" y="3657600"/>
                <a:ext cx="512064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3"/>
              <p:cNvCxnSpPr/>
              <p:nvPr/>
            </p:nvCxnSpPr>
            <p:spPr>
              <a:xfrm>
                <a:off x="3161836" y="899160"/>
                <a:ext cx="0" cy="51206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/>
              <p:cNvCxnSpPr/>
              <p:nvPr/>
            </p:nvCxnSpPr>
            <p:spPr>
              <a:xfrm rot="10800000" flipV="1">
                <a:off x="3174762" y="2362200"/>
                <a:ext cx="1600200" cy="12954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5600236" y="3398897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Book Antiqua" pitchFamily="18" charset="0"/>
                  </a:rPr>
                  <a:t>x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2818472" y="681335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Book Antiqua" pitchFamily="18" charset="0"/>
                  </a:rPr>
                  <a:t>y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776886" y="3576935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Book Antiqua" pitchFamily="18" charset="0"/>
                  </a:rPr>
                  <a:t>O</a:t>
                </a:r>
              </a:p>
            </p:txBody>
          </p:sp>
          <p:grpSp>
            <p:nvGrpSpPr>
              <p:cNvPr id="11" name="Group 17"/>
              <p:cNvGrpSpPr/>
              <p:nvPr/>
            </p:nvGrpSpPr>
            <p:grpSpPr>
              <a:xfrm>
                <a:off x="4097708" y="1524000"/>
                <a:ext cx="740528" cy="914400"/>
                <a:chOff x="4097708" y="1524000"/>
                <a:chExt cx="740528" cy="914400"/>
              </a:xfrm>
            </p:grpSpPr>
            <p:sp>
              <p:nvSpPr>
                <p:cNvPr id="32" name="Oval 11"/>
                <p:cNvSpPr/>
                <p:nvPr/>
              </p:nvSpPr>
              <p:spPr>
                <a:xfrm>
                  <a:off x="4685836" y="22860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3" name="Straight Arrow Connector 16"/>
                <p:cNvCxnSpPr>
                  <a:cxnSpLocks noChangeAspect="1"/>
                </p:cNvCxnSpPr>
                <p:nvPr/>
              </p:nvCxnSpPr>
              <p:spPr>
                <a:xfrm rot="5400000" flipV="1">
                  <a:off x="4021508" y="1600200"/>
                  <a:ext cx="800100" cy="64770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arrow" w="lg" len="lg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8"/>
              <p:cNvGrpSpPr/>
              <p:nvPr/>
            </p:nvGrpSpPr>
            <p:grpSpPr>
              <a:xfrm rot="16200000">
                <a:off x="1086081" y="1894264"/>
                <a:ext cx="740528" cy="914400"/>
                <a:chOff x="4097708" y="1524000"/>
                <a:chExt cx="740528" cy="914400"/>
              </a:xfrm>
            </p:grpSpPr>
            <p:sp>
              <p:nvSpPr>
                <p:cNvPr id="30" name="Oval 29"/>
                <p:cNvSpPr/>
                <p:nvPr/>
              </p:nvSpPr>
              <p:spPr>
                <a:xfrm>
                  <a:off x="4685836" y="22860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1" name="Straight Arrow Connector 30"/>
                <p:cNvCxnSpPr>
                  <a:cxnSpLocks noChangeAspect="1"/>
                </p:cNvCxnSpPr>
                <p:nvPr/>
              </p:nvCxnSpPr>
              <p:spPr>
                <a:xfrm rot="5400000" flipV="1">
                  <a:off x="4021508" y="1600200"/>
                  <a:ext cx="800100" cy="64770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arrow" w="lg" len="lg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" name="Straight Arrow Connector 12"/>
              <p:cNvCxnSpPr/>
              <p:nvPr/>
            </p:nvCxnSpPr>
            <p:spPr>
              <a:xfrm rot="5400000" flipV="1">
                <a:off x="1710584" y="2218346"/>
                <a:ext cx="1600200" cy="12954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 rot="10800000" flipV="1">
                <a:off x="1558185" y="3674692"/>
                <a:ext cx="1600200" cy="12954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23"/>
              <p:cNvGrpSpPr/>
              <p:nvPr/>
            </p:nvGrpSpPr>
            <p:grpSpPr>
              <a:xfrm rot="10800000">
                <a:off x="1481270" y="4876800"/>
                <a:ext cx="740528" cy="914400"/>
                <a:chOff x="4097708" y="1524000"/>
                <a:chExt cx="740528" cy="914400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4685836" y="22860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9" name="Straight Arrow Connector 28"/>
                <p:cNvCxnSpPr>
                  <a:cxnSpLocks noChangeAspect="1"/>
                </p:cNvCxnSpPr>
                <p:nvPr/>
              </p:nvCxnSpPr>
              <p:spPr>
                <a:xfrm rot="5400000" flipV="1">
                  <a:off x="4021508" y="1600200"/>
                  <a:ext cx="800100" cy="64770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arrow" w="lg" len="lg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6" name="Straight Arrow Connector 15"/>
              <p:cNvCxnSpPr/>
              <p:nvPr/>
            </p:nvCxnSpPr>
            <p:spPr>
              <a:xfrm rot="5400000" flipV="1">
                <a:off x="3013816" y="3818546"/>
                <a:ext cx="1600200" cy="12954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7" name="Group 27"/>
              <p:cNvGrpSpPr/>
              <p:nvPr/>
            </p:nvGrpSpPr>
            <p:grpSpPr>
              <a:xfrm rot="5400000">
                <a:off x="4463806" y="4510702"/>
                <a:ext cx="740528" cy="914400"/>
                <a:chOff x="4097708" y="1524000"/>
                <a:chExt cx="740528" cy="914400"/>
              </a:xfrm>
            </p:grpSpPr>
            <p:sp>
              <p:nvSpPr>
                <p:cNvPr id="26" name="Oval 25"/>
                <p:cNvSpPr/>
                <p:nvPr/>
              </p:nvSpPr>
              <p:spPr>
                <a:xfrm>
                  <a:off x="4685836" y="22860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7" name="Straight Arrow Connector 26"/>
                <p:cNvCxnSpPr>
                  <a:cxnSpLocks noChangeAspect="1"/>
                </p:cNvCxnSpPr>
                <p:nvPr/>
              </p:nvCxnSpPr>
              <p:spPr>
                <a:xfrm rot="5400000" flipV="1">
                  <a:off x="4021508" y="1600200"/>
                  <a:ext cx="800100" cy="64770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arrow" w="lg" len="lg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Rectangle 17"/>
              <p:cNvSpPr/>
              <p:nvPr/>
            </p:nvSpPr>
            <p:spPr>
              <a:xfrm rot="3180000">
                <a:off x="1712362" y="2089092"/>
                <a:ext cx="228600" cy="2286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 rot="3180000">
                <a:off x="4482464" y="2239193"/>
                <a:ext cx="228600" cy="2286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 rot="3180000">
                <a:off x="4372080" y="4990226"/>
                <a:ext cx="228600" cy="2286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 rot="3180000">
                <a:off x="1611789" y="4880556"/>
                <a:ext cx="228600" cy="2286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aphicFrame>
            <p:nvGraphicFramePr>
              <p:cNvPr id="22" name="Object 21"/>
              <p:cNvGraphicFramePr>
                <a:graphicFrameLocks noChangeAspect="1"/>
              </p:cNvGraphicFramePr>
              <p:nvPr/>
            </p:nvGraphicFramePr>
            <p:xfrm>
              <a:off x="4389438" y="1447800"/>
              <a:ext cx="639762" cy="6397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01" name="Equation" r:id="rId3" imgW="215640" imgH="215640" progId="Equation.3">
                      <p:embed/>
                    </p:oleObj>
                  </mc:Choice>
                  <mc:Fallback>
                    <p:oleObj name="Equation" r:id="rId3" imgW="215640" imgH="215640" progId="Equation.3">
                      <p:embed/>
                      <p:pic>
                        <p:nvPicPr>
                          <p:cNvPr id="0" name="Picture 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89438" y="1447800"/>
                            <a:ext cx="639762" cy="63976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34" name="Object 33"/>
            <p:cNvGraphicFramePr>
              <a:graphicFrameLocks noChangeAspect="1"/>
            </p:cNvGraphicFramePr>
            <p:nvPr/>
          </p:nvGraphicFramePr>
          <p:xfrm>
            <a:off x="742950" y="1828800"/>
            <a:ext cx="677863" cy="639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02" name="Equation" r:id="rId5" imgW="228600" imgH="215640" progId="Equation.3">
                    <p:embed/>
                  </p:oleObj>
                </mc:Choice>
                <mc:Fallback>
                  <p:oleObj name="Equation" r:id="rId5" imgW="228600" imgH="2156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2950" y="1828800"/>
                          <a:ext cx="677863" cy="639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/>
          </p:nvGraphicFramePr>
          <p:xfrm>
            <a:off x="1276350" y="5162550"/>
            <a:ext cx="677863" cy="677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03" name="Equation" r:id="rId7" imgW="228600" imgH="228600" progId="Equation.3">
                    <p:embed/>
                  </p:oleObj>
                </mc:Choice>
                <mc:Fallback>
                  <p:oleObj name="Equation" r:id="rId7" imgW="228600" imgH="22860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6350" y="5162550"/>
                          <a:ext cx="677863" cy="677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" name="Object 35"/>
            <p:cNvGraphicFramePr>
              <a:graphicFrameLocks noChangeAspect="1"/>
            </p:cNvGraphicFramePr>
            <p:nvPr/>
          </p:nvGraphicFramePr>
          <p:xfrm>
            <a:off x="4884737" y="4770437"/>
            <a:ext cx="677863" cy="639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04" name="Equation" r:id="rId9" imgW="228600" imgH="215640" progId="Equation.3">
                    <p:embed/>
                  </p:oleObj>
                </mc:Choice>
                <mc:Fallback>
                  <p:oleObj name="Equation" r:id="rId9" imgW="228600" imgH="215640" progId="Equation.3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84737" y="4770437"/>
                          <a:ext cx="677863" cy="639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7" name="Straight Arrow Connector 16"/>
            <p:cNvCxnSpPr>
              <a:cxnSpLocks noChangeAspect="1"/>
            </p:cNvCxnSpPr>
            <p:nvPr/>
          </p:nvCxnSpPr>
          <p:spPr>
            <a:xfrm flipV="1">
              <a:off x="3975279" y="2375079"/>
              <a:ext cx="800100" cy="6477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8" name="Object 37"/>
            <p:cNvGraphicFramePr>
              <a:graphicFrameLocks noChangeAspect="1"/>
            </p:cNvGraphicFramePr>
            <p:nvPr/>
          </p:nvGraphicFramePr>
          <p:xfrm>
            <a:off x="4235808" y="2636145"/>
            <a:ext cx="601663" cy="677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05" name="Equation" r:id="rId11" imgW="203040" imgH="228600" progId="Equation.3">
                    <p:embed/>
                  </p:oleObj>
                </mc:Choice>
                <mc:Fallback>
                  <p:oleObj name="Equation" r:id="rId11" imgW="203040" imgH="2286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35808" y="2636145"/>
                          <a:ext cx="601663" cy="677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9" name="Straight Arrow Connector 38"/>
            <p:cNvCxnSpPr>
              <a:cxnSpLocks noChangeAspect="1"/>
            </p:cNvCxnSpPr>
            <p:nvPr/>
          </p:nvCxnSpPr>
          <p:spPr>
            <a:xfrm rot="16200000" flipV="1">
              <a:off x="1739721" y="2070280"/>
              <a:ext cx="800100" cy="6477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cxnSpLocks noChangeAspect="1"/>
            </p:cNvCxnSpPr>
            <p:nvPr/>
          </p:nvCxnSpPr>
          <p:spPr>
            <a:xfrm rot="10800000" flipV="1">
              <a:off x="1561563" y="4330521"/>
              <a:ext cx="800100" cy="6477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cxnSpLocks noChangeAspect="1"/>
            </p:cNvCxnSpPr>
            <p:nvPr/>
          </p:nvCxnSpPr>
          <p:spPr>
            <a:xfrm rot="5400000" flipV="1">
              <a:off x="3733800" y="4534437"/>
              <a:ext cx="800100" cy="6477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3434" name="Object 10"/>
            <p:cNvGraphicFramePr>
              <a:graphicFrameLocks noChangeAspect="1"/>
            </p:cNvGraphicFramePr>
            <p:nvPr/>
          </p:nvGraphicFramePr>
          <p:xfrm>
            <a:off x="2179637" y="1981200"/>
            <a:ext cx="639763" cy="677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06" name="Equation" r:id="rId13" imgW="215640" imgH="228600" progId="Equation.3">
                    <p:embed/>
                  </p:oleObj>
                </mc:Choice>
                <mc:Fallback>
                  <p:oleObj name="Equation" r:id="rId13" imgW="215640" imgH="2286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9637" y="1981200"/>
                          <a:ext cx="639763" cy="677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5" name="Object 11"/>
            <p:cNvGraphicFramePr>
              <a:graphicFrameLocks noChangeAspect="1"/>
            </p:cNvGraphicFramePr>
            <p:nvPr/>
          </p:nvGraphicFramePr>
          <p:xfrm>
            <a:off x="2057400" y="4427537"/>
            <a:ext cx="639762" cy="677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07" name="Equation" r:id="rId15" imgW="215640" imgH="228600" progId="Equation.3">
                    <p:embed/>
                  </p:oleObj>
                </mc:Choice>
                <mc:Fallback>
                  <p:oleObj name="Equation" r:id="rId15" imgW="215640" imgH="22860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400" y="4427537"/>
                          <a:ext cx="639762" cy="677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6" name="Object 12"/>
            <p:cNvGraphicFramePr>
              <a:graphicFrameLocks noChangeAspect="1"/>
            </p:cNvGraphicFramePr>
            <p:nvPr/>
          </p:nvGraphicFramePr>
          <p:xfrm>
            <a:off x="3937716" y="4152363"/>
            <a:ext cx="639763" cy="677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508" name="Equation" r:id="rId17" imgW="215640" imgH="228600" progId="Equation.3">
                    <p:embed/>
                  </p:oleObj>
                </mc:Choice>
                <mc:Fallback>
                  <p:oleObj name="Equation" r:id="rId17" imgW="215640" imgH="2286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7716" y="4152363"/>
                          <a:ext cx="639763" cy="677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/>
          <p:cNvGrpSpPr/>
          <p:nvPr/>
        </p:nvGrpSpPr>
        <p:grpSpPr>
          <a:xfrm>
            <a:off x="555796" y="681335"/>
            <a:ext cx="5387804" cy="5338465"/>
            <a:chOff x="555796" y="681335"/>
            <a:chExt cx="5387804" cy="5338465"/>
          </a:xfrm>
        </p:grpSpPr>
        <p:grpSp>
          <p:nvGrpSpPr>
            <p:cNvPr id="3" name="Group 1"/>
            <p:cNvGrpSpPr/>
            <p:nvPr/>
          </p:nvGrpSpPr>
          <p:grpSpPr>
            <a:xfrm>
              <a:off x="555796" y="681335"/>
              <a:ext cx="5387804" cy="5338465"/>
              <a:chOff x="555796" y="681335"/>
              <a:chExt cx="5387804" cy="5338465"/>
            </a:xfrm>
          </p:grpSpPr>
          <p:sp>
            <p:nvSpPr>
              <p:cNvPr id="15" name="Oval 2"/>
              <p:cNvSpPr/>
              <p:nvPr/>
            </p:nvSpPr>
            <p:spPr>
              <a:xfrm>
                <a:off x="1104436" y="1600200"/>
                <a:ext cx="4114800" cy="4114800"/>
              </a:xfrm>
              <a:prstGeom prst="ellipse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6" name="Straight Arrow Connector 2"/>
              <p:cNvCxnSpPr/>
              <p:nvPr/>
            </p:nvCxnSpPr>
            <p:spPr>
              <a:xfrm>
                <a:off x="555796" y="3657600"/>
                <a:ext cx="5120640" cy="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3"/>
              <p:cNvCxnSpPr/>
              <p:nvPr/>
            </p:nvCxnSpPr>
            <p:spPr>
              <a:xfrm>
                <a:off x="3161836" y="899160"/>
                <a:ext cx="0" cy="512064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 rot="10800000" flipV="1">
                <a:off x="3174762" y="2362200"/>
                <a:ext cx="1600200" cy="12954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5600236" y="3398897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Book Antiqua" pitchFamily="18" charset="0"/>
                  </a:rPr>
                  <a:t>x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18472" y="681335"/>
                <a:ext cx="3433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Book Antiqua" pitchFamily="18" charset="0"/>
                  </a:rPr>
                  <a:t>y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776886" y="3576935"/>
                <a:ext cx="4235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i="1" dirty="0">
                    <a:latin typeface="Book Antiqua" pitchFamily="18" charset="0"/>
                  </a:rPr>
                  <a:t>O</a:t>
                </a:r>
              </a:p>
            </p:txBody>
          </p:sp>
          <p:grpSp>
            <p:nvGrpSpPr>
              <p:cNvPr id="22" name="Group 17"/>
              <p:cNvGrpSpPr/>
              <p:nvPr/>
            </p:nvGrpSpPr>
            <p:grpSpPr>
              <a:xfrm>
                <a:off x="4097708" y="1524000"/>
                <a:ext cx="740528" cy="914400"/>
                <a:chOff x="4097708" y="1524000"/>
                <a:chExt cx="740528" cy="914400"/>
              </a:xfrm>
            </p:grpSpPr>
            <p:sp>
              <p:nvSpPr>
                <p:cNvPr id="40" name="Oval 11"/>
                <p:cNvSpPr/>
                <p:nvPr/>
              </p:nvSpPr>
              <p:spPr>
                <a:xfrm>
                  <a:off x="4685836" y="22860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1" name="Straight Arrow Connector 16"/>
                <p:cNvCxnSpPr>
                  <a:cxnSpLocks noChangeAspect="1"/>
                </p:cNvCxnSpPr>
                <p:nvPr/>
              </p:nvCxnSpPr>
              <p:spPr>
                <a:xfrm rot="5400000" flipV="1">
                  <a:off x="4021508" y="1600200"/>
                  <a:ext cx="800100" cy="64770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arrow" w="lg" len="lg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18"/>
              <p:cNvGrpSpPr/>
              <p:nvPr/>
            </p:nvGrpSpPr>
            <p:grpSpPr>
              <a:xfrm rot="16200000">
                <a:off x="1086081" y="1894264"/>
                <a:ext cx="740528" cy="914400"/>
                <a:chOff x="4097708" y="1524000"/>
                <a:chExt cx="740528" cy="914400"/>
              </a:xfrm>
            </p:grpSpPr>
            <p:sp>
              <p:nvSpPr>
                <p:cNvPr id="38" name="Oval 37"/>
                <p:cNvSpPr/>
                <p:nvPr/>
              </p:nvSpPr>
              <p:spPr>
                <a:xfrm>
                  <a:off x="4685836" y="22860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9" name="Straight Arrow Connector 38"/>
                <p:cNvCxnSpPr>
                  <a:cxnSpLocks noChangeAspect="1"/>
                </p:cNvCxnSpPr>
                <p:nvPr/>
              </p:nvCxnSpPr>
              <p:spPr>
                <a:xfrm rot="5400000" flipV="1">
                  <a:off x="4021508" y="1600200"/>
                  <a:ext cx="800100" cy="64770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arrow" w="lg" len="lg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4" name="Straight Arrow Connector 23"/>
              <p:cNvCxnSpPr/>
              <p:nvPr/>
            </p:nvCxnSpPr>
            <p:spPr>
              <a:xfrm rot="5400000" flipV="1">
                <a:off x="1710584" y="2218346"/>
                <a:ext cx="1600200" cy="12954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 rot="10800000" flipV="1">
                <a:off x="1558185" y="3674692"/>
                <a:ext cx="1600200" cy="12954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6" name="Group 23"/>
              <p:cNvGrpSpPr/>
              <p:nvPr/>
            </p:nvGrpSpPr>
            <p:grpSpPr>
              <a:xfrm rot="10800000">
                <a:off x="1481270" y="4876800"/>
                <a:ext cx="740528" cy="914400"/>
                <a:chOff x="4097708" y="1524000"/>
                <a:chExt cx="740528" cy="914400"/>
              </a:xfrm>
            </p:grpSpPr>
            <p:sp>
              <p:nvSpPr>
                <p:cNvPr id="36" name="Oval 27"/>
                <p:cNvSpPr/>
                <p:nvPr/>
              </p:nvSpPr>
              <p:spPr>
                <a:xfrm>
                  <a:off x="4685836" y="22860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7" name="Straight Arrow Connector 36"/>
                <p:cNvCxnSpPr>
                  <a:cxnSpLocks noChangeAspect="1"/>
                </p:cNvCxnSpPr>
                <p:nvPr/>
              </p:nvCxnSpPr>
              <p:spPr>
                <a:xfrm rot="5400000" flipV="1">
                  <a:off x="4021508" y="1600200"/>
                  <a:ext cx="800100" cy="64770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arrow" w="lg" len="lg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7" name="Straight Arrow Connector 26"/>
              <p:cNvCxnSpPr/>
              <p:nvPr/>
            </p:nvCxnSpPr>
            <p:spPr>
              <a:xfrm rot="5400000" flipV="1">
                <a:off x="3013816" y="3818546"/>
                <a:ext cx="1600200" cy="1295400"/>
              </a:xfrm>
              <a:prstGeom prst="straightConnector1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 rot="5400000">
                <a:off x="4463806" y="4510702"/>
                <a:ext cx="740528" cy="914400"/>
                <a:chOff x="4097708" y="1524000"/>
                <a:chExt cx="740528" cy="914400"/>
              </a:xfrm>
            </p:grpSpPr>
            <p:sp>
              <p:nvSpPr>
                <p:cNvPr id="34" name="Oval 25"/>
                <p:cNvSpPr/>
                <p:nvPr/>
              </p:nvSpPr>
              <p:spPr>
                <a:xfrm>
                  <a:off x="4685836" y="2286000"/>
                  <a:ext cx="152400" cy="15240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35" name="Straight Arrow Connector 34"/>
                <p:cNvCxnSpPr>
                  <a:cxnSpLocks noChangeAspect="1"/>
                </p:cNvCxnSpPr>
                <p:nvPr/>
              </p:nvCxnSpPr>
              <p:spPr>
                <a:xfrm rot="5400000" flipV="1">
                  <a:off x="4021508" y="1600200"/>
                  <a:ext cx="800100" cy="647700"/>
                </a:xfrm>
                <a:prstGeom prst="straightConnector1">
                  <a:avLst/>
                </a:prstGeom>
                <a:ln w="28575">
                  <a:solidFill>
                    <a:srgbClr val="FF0000"/>
                  </a:solidFill>
                  <a:headEnd type="arrow" w="lg" len="lg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Rectangle 28"/>
              <p:cNvSpPr/>
              <p:nvPr/>
            </p:nvSpPr>
            <p:spPr>
              <a:xfrm rot="3180000">
                <a:off x="1712362" y="2089092"/>
                <a:ext cx="228600" cy="2286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 rot="3180000">
                <a:off x="4482464" y="2239193"/>
                <a:ext cx="228600" cy="2286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3180000">
                <a:off x="4372080" y="4990226"/>
                <a:ext cx="228600" cy="2286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ectangle 31"/>
              <p:cNvSpPr/>
              <p:nvPr/>
            </p:nvSpPr>
            <p:spPr>
              <a:xfrm rot="3180000">
                <a:off x="1611789" y="4880556"/>
                <a:ext cx="228600" cy="228600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7" name="Straight Arrow Connector 16"/>
            <p:cNvCxnSpPr>
              <a:cxnSpLocks noChangeAspect="1"/>
            </p:cNvCxnSpPr>
            <p:nvPr/>
          </p:nvCxnSpPr>
          <p:spPr>
            <a:xfrm flipV="1">
              <a:off x="3505200" y="2375079"/>
              <a:ext cx="1242507" cy="100584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/>
            <p:cNvGrpSpPr/>
            <p:nvPr/>
          </p:nvGrpSpPr>
          <p:grpSpPr>
            <a:xfrm rot="19260000">
              <a:off x="3497613" y="2446675"/>
              <a:ext cx="938077" cy="523220"/>
              <a:chOff x="6583705" y="2303528"/>
              <a:chExt cx="938077" cy="523220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6583705" y="2303528"/>
                <a:ext cx="93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latin typeface="Book Antiqua" pitchFamily="18" charset="0"/>
                  </a:rPr>
                  <a:t>a=a</a:t>
                </a:r>
                <a:r>
                  <a:rPr lang="en-US" sz="2800" i="1" baseline="-25000" dirty="0">
                    <a:latin typeface="Book Antiqua" pitchFamily="18" charset="0"/>
                  </a:rPr>
                  <a:t>c1</a:t>
                </a:r>
                <a:endParaRPr lang="en-US" sz="2800" i="1" dirty="0">
                  <a:latin typeface="Book Antiqua" pitchFamily="18" charset="0"/>
                </a:endParaRPr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>
                <a:off x="6666963" y="2438400"/>
                <a:ext cx="182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7071573" y="2451279"/>
                <a:ext cx="182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Arrow Connector 16"/>
            <p:cNvCxnSpPr>
              <a:cxnSpLocks noChangeAspect="1"/>
            </p:cNvCxnSpPr>
            <p:nvPr/>
          </p:nvCxnSpPr>
          <p:spPr>
            <a:xfrm rot="16200000" flipV="1">
              <a:off x="1736225" y="2163928"/>
              <a:ext cx="1242507" cy="100584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16"/>
            <p:cNvCxnSpPr>
              <a:cxnSpLocks noChangeAspect="1"/>
            </p:cNvCxnSpPr>
            <p:nvPr/>
          </p:nvCxnSpPr>
          <p:spPr>
            <a:xfrm rot="5400000" flipV="1">
              <a:off x="3336424" y="4145128"/>
              <a:ext cx="1242507" cy="100584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16"/>
            <p:cNvCxnSpPr>
              <a:cxnSpLocks noChangeAspect="1"/>
            </p:cNvCxnSpPr>
            <p:nvPr/>
          </p:nvCxnSpPr>
          <p:spPr>
            <a:xfrm rot="10800000" flipV="1">
              <a:off x="1549758" y="3949521"/>
              <a:ext cx="1242507" cy="100584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2" name="Object 71"/>
            <p:cNvGraphicFramePr>
              <a:graphicFrameLocks noChangeAspect="1"/>
            </p:cNvGraphicFramePr>
            <p:nvPr/>
          </p:nvGraphicFramePr>
          <p:xfrm>
            <a:off x="4419600" y="1524000"/>
            <a:ext cx="414169" cy="640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94" name="Equation" r:id="rId3" imgW="139680" imgH="215640" progId="Equation.3">
                    <p:embed/>
                  </p:oleObj>
                </mc:Choice>
                <mc:Fallback>
                  <p:oleObj name="Equation" r:id="rId3" imgW="139680" imgH="21564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9600" y="1524000"/>
                          <a:ext cx="414169" cy="6400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3" name="Object 3"/>
            <p:cNvGraphicFramePr>
              <a:graphicFrameLocks noChangeAspect="1"/>
            </p:cNvGraphicFramePr>
            <p:nvPr/>
          </p:nvGraphicFramePr>
          <p:xfrm>
            <a:off x="952500" y="1828800"/>
            <a:ext cx="490538" cy="639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95" name="Equation" r:id="rId5" imgW="164880" imgH="215640" progId="Equation.3">
                    <p:embed/>
                  </p:oleObj>
                </mc:Choice>
                <mc:Fallback>
                  <p:oleObj name="Equation" r:id="rId5" imgW="164880" imgH="21564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52500" y="1828800"/>
                          <a:ext cx="490538" cy="639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Object 4"/>
            <p:cNvGraphicFramePr>
              <a:graphicFrameLocks noChangeAspect="1"/>
            </p:cNvGraphicFramePr>
            <p:nvPr/>
          </p:nvGraphicFramePr>
          <p:xfrm>
            <a:off x="1543050" y="5238750"/>
            <a:ext cx="452438" cy="6778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96" name="Equation" r:id="rId7" imgW="152280" imgH="228600" progId="Equation.3">
                    <p:embed/>
                  </p:oleObj>
                </mc:Choice>
                <mc:Fallback>
                  <p:oleObj name="Equation" r:id="rId7" imgW="152280" imgH="228600" progId="Equation.3">
                    <p:embed/>
                    <p:pic>
                      <p:nvPicPr>
                        <p:cNvPr id="0" name="Picture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3050" y="5238750"/>
                          <a:ext cx="452438" cy="6778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5" name="Object 5"/>
            <p:cNvGraphicFramePr>
              <a:graphicFrameLocks noChangeAspect="1"/>
            </p:cNvGraphicFramePr>
            <p:nvPr/>
          </p:nvGraphicFramePr>
          <p:xfrm>
            <a:off x="4933950" y="4743450"/>
            <a:ext cx="490538" cy="639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497"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0" name="Picture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3950" y="4743450"/>
                          <a:ext cx="490538" cy="6397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" name="Group 75"/>
            <p:cNvGrpSpPr/>
            <p:nvPr/>
          </p:nvGrpSpPr>
          <p:grpSpPr>
            <a:xfrm rot="3060000">
              <a:off x="2138363" y="2371005"/>
              <a:ext cx="938077" cy="523220"/>
              <a:chOff x="6583705" y="2303528"/>
              <a:chExt cx="938077" cy="523220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6583705" y="2303528"/>
                <a:ext cx="93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latin typeface="Book Antiqua" pitchFamily="18" charset="0"/>
                  </a:rPr>
                  <a:t>a=a</a:t>
                </a:r>
                <a:r>
                  <a:rPr lang="en-US" sz="2800" i="1" baseline="-25000" dirty="0">
                    <a:latin typeface="Book Antiqua" pitchFamily="18" charset="0"/>
                  </a:rPr>
                  <a:t>c2</a:t>
                </a:r>
                <a:endParaRPr lang="en-US" sz="2800" i="1" dirty="0">
                  <a:latin typeface="Book Antiqua" pitchFamily="18" charset="0"/>
                </a:endParaRPr>
              </a:p>
            </p:txBody>
          </p:sp>
          <p:cxnSp>
            <p:nvCxnSpPr>
              <p:cNvPr id="78" name="Straight Arrow Connector 77"/>
              <p:cNvCxnSpPr/>
              <p:nvPr/>
            </p:nvCxnSpPr>
            <p:spPr>
              <a:xfrm>
                <a:off x="6666963" y="2438400"/>
                <a:ext cx="182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/>
              <p:cNvCxnSpPr/>
              <p:nvPr/>
            </p:nvCxnSpPr>
            <p:spPr>
              <a:xfrm>
                <a:off x="7071573" y="2451279"/>
                <a:ext cx="182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oup 79"/>
            <p:cNvGrpSpPr/>
            <p:nvPr/>
          </p:nvGrpSpPr>
          <p:grpSpPr>
            <a:xfrm rot="19260000">
              <a:off x="1558351" y="3982480"/>
              <a:ext cx="938077" cy="523220"/>
              <a:chOff x="6583705" y="2303528"/>
              <a:chExt cx="938077" cy="523220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583705" y="2303528"/>
                <a:ext cx="93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latin typeface="Book Antiqua" pitchFamily="18" charset="0"/>
                  </a:rPr>
                  <a:t>a=a</a:t>
                </a:r>
                <a:r>
                  <a:rPr lang="en-US" sz="2800" i="1" baseline="-25000" dirty="0">
                    <a:latin typeface="Book Antiqua" pitchFamily="18" charset="0"/>
                  </a:rPr>
                  <a:t>c3</a:t>
                </a:r>
                <a:endParaRPr lang="en-US" sz="2800" i="1" dirty="0">
                  <a:latin typeface="Book Antiqua" pitchFamily="18" charset="0"/>
                </a:endParaRPr>
              </a:p>
            </p:txBody>
          </p:sp>
          <p:cxnSp>
            <p:nvCxnSpPr>
              <p:cNvPr id="82" name="Straight Arrow Connector 81"/>
              <p:cNvCxnSpPr/>
              <p:nvPr/>
            </p:nvCxnSpPr>
            <p:spPr>
              <a:xfrm>
                <a:off x="6666963" y="2438400"/>
                <a:ext cx="182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/>
              <p:cNvCxnSpPr/>
              <p:nvPr/>
            </p:nvCxnSpPr>
            <p:spPr>
              <a:xfrm>
                <a:off x="7071573" y="2451279"/>
                <a:ext cx="182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/>
            <p:cNvGrpSpPr/>
            <p:nvPr/>
          </p:nvGrpSpPr>
          <p:grpSpPr>
            <a:xfrm rot="3060000">
              <a:off x="3604476" y="4153738"/>
              <a:ext cx="938077" cy="523220"/>
              <a:chOff x="6583705" y="2303528"/>
              <a:chExt cx="938077" cy="523220"/>
            </a:xfrm>
          </p:grpSpPr>
          <p:sp>
            <p:nvSpPr>
              <p:cNvPr id="85" name="TextBox 84"/>
              <p:cNvSpPr txBox="1"/>
              <p:nvPr/>
            </p:nvSpPr>
            <p:spPr>
              <a:xfrm>
                <a:off x="6583705" y="2303528"/>
                <a:ext cx="9380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latin typeface="Book Antiqua" pitchFamily="18" charset="0"/>
                  </a:rPr>
                  <a:t>a=a</a:t>
                </a:r>
                <a:r>
                  <a:rPr lang="en-US" sz="2800" i="1" baseline="-25000" dirty="0">
                    <a:latin typeface="Book Antiqua" pitchFamily="18" charset="0"/>
                  </a:rPr>
                  <a:t>c4</a:t>
                </a:r>
                <a:endParaRPr lang="en-US" sz="2800" i="1" dirty="0">
                  <a:latin typeface="Book Antiqua" pitchFamily="18" charset="0"/>
                </a:endParaRPr>
              </a:p>
            </p:txBody>
          </p:sp>
          <p:cxnSp>
            <p:nvCxnSpPr>
              <p:cNvPr id="86" name="Straight Arrow Connector 85"/>
              <p:cNvCxnSpPr/>
              <p:nvPr/>
            </p:nvCxnSpPr>
            <p:spPr>
              <a:xfrm>
                <a:off x="6666963" y="2438400"/>
                <a:ext cx="182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7071573" y="2451279"/>
                <a:ext cx="18288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>
            <a:extLst>
              <a:ext uri="{FF2B5EF4-FFF2-40B4-BE49-F238E27FC236}">
                <a16:creationId xmlns:a16="http://schemas.microsoft.com/office/drawing/2014/main" id="{E1261217-EA62-414A-8B2D-A618C367351D}"/>
              </a:ext>
            </a:extLst>
          </p:cNvPr>
          <p:cNvGrpSpPr/>
          <p:nvPr/>
        </p:nvGrpSpPr>
        <p:grpSpPr>
          <a:xfrm>
            <a:off x="1104436" y="1600200"/>
            <a:ext cx="4114800" cy="4114800"/>
            <a:chOff x="1104436" y="1600200"/>
            <a:chExt cx="4114800" cy="4114800"/>
          </a:xfrm>
        </p:grpSpPr>
        <p:sp>
          <p:nvSpPr>
            <p:cNvPr id="28" name="Oval 2">
              <a:extLst>
                <a:ext uri="{FF2B5EF4-FFF2-40B4-BE49-F238E27FC236}">
                  <a16:creationId xmlns:a16="http://schemas.microsoft.com/office/drawing/2014/main" id="{8D2A1C4C-6BDC-8946-B050-99BEDF9825A5}"/>
                </a:ext>
              </a:extLst>
            </p:cNvPr>
            <p:cNvSpPr/>
            <p:nvPr/>
          </p:nvSpPr>
          <p:spPr>
            <a:xfrm>
              <a:off x="1104436" y="1600200"/>
              <a:ext cx="4114800" cy="4114800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5D1843D-1215-E644-89D2-1CAC771EDF81}"/>
                </a:ext>
              </a:extLst>
            </p:cNvPr>
            <p:cNvCxnSpPr/>
            <p:nvPr/>
          </p:nvCxnSpPr>
          <p:spPr>
            <a:xfrm rot="10800000" flipV="1">
              <a:off x="3174762" y="2362200"/>
              <a:ext cx="1600200" cy="12954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9DC3079-89E5-064B-B02B-BB1123FA6370}"/>
                </a:ext>
              </a:extLst>
            </p:cNvPr>
            <p:cNvSpPr txBox="1"/>
            <p:nvPr/>
          </p:nvSpPr>
          <p:spPr>
            <a:xfrm>
              <a:off x="2776886" y="3576935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>
                  <a:latin typeface="Book Antiqua" pitchFamily="18" charset="0"/>
                </a:rPr>
                <a:t>O</a:t>
              </a:r>
            </a:p>
          </p:txBody>
        </p:sp>
        <p:sp>
          <p:nvSpPr>
            <p:cNvPr id="52" name="Oval 11">
              <a:extLst>
                <a:ext uri="{FF2B5EF4-FFF2-40B4-BE49-F238E27FC236}">
                  <a16:creationId xmlns:a16="http://schemas.microsoft.com/office/drawing/2014/main" id="{A2536CB9-6768-A942-8309-8CF6417A5964}"/>
                </a:ext>
              </a:extLst>
            </p:cNvPr>
            <p:cNvSpPr/>
            <p:nvPr/>
          </p:nvSpPr>
          <p:spPr>
            <a:xfrm>
              <a:off x="4685836" y="2286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1DC38A8-14F6-CA43-ABC5-27AC1CEE2138}"/>
                </a:ext>
              </a:extLst>
            </p:cNvPr>
            <p:cNvSpPr/>
            <p:nvPr/>
          </p:nvSpPr>
          <p:spPr>
            <a:xfrm rot="16200000">
              <a:off x="1761145" y="1981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4E46E216-332B-6E46-A37C-6DB235CAE167}"/>
                </a:ext>
              </a:extLst>
            </p:cNvPr>
            <p:cNvCxnSpPr/>
            <p:nvPr/>
          </p:nvCxnSpPr>
          <p:spPr>
            <a:xfrm rot="5400000" flipV="1">
              <a:off x="1710584" y="2218346"/>
              <a:ext cx="1600200" cy="12954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8ED8DFA-1A81-0143-A067-545A793A8C3E}"/>
                </a:ext>
              </a:extLst>
            </p:cNvPr>
            <p:cNvCxnSpPr/>
            <p:nvPr/>
          </p:nvCxnSpPr>
          <p:spPr>
            <a:xfrm rot="10800000" flipV="1">
              <a:off x="1558185" y="3674692"/>
              <a:ext cx="1600200" cy="12954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27">
              <a:extLst>
                <a:ext uri="{FF2B5EF4-FFF2-40B4-BE49-F238E27FC236}">
                  <a16:creationId xmlns:a16="http://schemas.microsoft.com/office/drawing/2014/main" id="{56BFC84D-6441-4944-9024-0C7E56E6C75D}"/>
                </a:ext>
              </a:extLst>
            </p:cNvPr>
            <p:cNvSpPr/>
            <p:nvPr/>
          </p:nvSpPr>
          <p:spPr>
            <a:xfrm rot="10800000">
              <a:off x="1481270" y="4876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FA544D-F84D-7440-9557-74C8BE3B80C9}"/>
                </a:ext>
              </a:extLst>
            </p:cNvPr>
            <p:cNvCxnSpPr/>
            <p:nvPr/>
          </p:nvCxnSpPr>
          <p:spPr>
            <a:xfrm rot="5400000" flipV="1">
              <a:off x="3013816" y="3818546"/>
              <a:ext cx="1600200" cy="1295400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25">
              <a:extLst>
                <a:ext uri="{FF2B5EF4-FFF2-40B4-BE49-F238E27FC236}">
                  <a16:creationId xmlns:a16="http://schemas.microsoft.com/office/drawing/2014/main" id="{1E75E021-1D1E-F146-AF2D-5C5AB02989B6}"/>
                </a:ext>
              </a:extLst>
            </p:cNvPr>
            <p:cNvSpPr/>
            <p:nvPr/>
          </p:nvSpPr>
          <p:spPr>
            <a:xfrm rot="5400000">
              <a:off x="4376870" y="518576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" name="Straight Arrow Connector 16">
            <a:extLst>
              <a:ext uri="{FF2B5EF4-FFF2-40B4-BE49-F238E27FC236}">
                <a16:creationId xmlns:a16="http://schemas.microsoft.com/office/drawing/2014/main" id="{611AE50B-AD83-0949-9E1A-27CD2C9117AA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3505200" y="2375079"/>
            <a:ext cx="1242507" cy="100584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16">
            <a:extLst>
              <a:ext uri="{FF2B5EF4-FFF2-40B4-BE49-F238E27FC236}">
                <a16:creationId xmlns:a16="http://schemas.microsoft.com/office/drawing/2014/main" id="{98B81E66-A563-C140-A16C-481E6059CFB9}"/>
              </a:ext>
            </a:extLst>
          </p:cNvPr>
          <p:cNvCxnSpPr>
            <a:cxnSpLocks noChangeAspect="1"/>
          </p:cNvCxnSpPr>
          <p:nvPr/>
        </p:nvCxnSpPr>
        <p:spPr>
          <a:xfrm rot="16200000" flipV="1">
            <a:off x="1736225" y="2163928"/>
            <a:ext cx="1242507" cy="100584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16">
            <a:extLst>
              <a:ext uri="{FF2B5EF4-FFF2-40B4-BE49-F238E27FC236}">
                <a16:creationId xmlns:a16="http://schemas.microsoft.com/office/drawing/2014/main" id="{B85B89D3-D461-AE49-AD31-BCA6FE64A0D0}"/>
              </a:ext>
            </a:extLst>
          </p:cNvPr>
          <p:cNvCxnSpPr>
            <a:cxnSpLocks noChangeAspect="1"/>
          </p:cNvCxnSpPr>
          <p:nvPr/>
        </p:nvCxnSpPr>
        <p:spPr>
          <a:xfrm rot="5400000" flipV="1">
            <a:off x="3336424" y="4145128"/>
            <a:ext cx="1242507" cy="100584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16">
            <a:extLst>
              <a:ext uri="{FF2B5EF4-FFF2-40B4-BE49-F238E27FC236}">
                <a16:creationId xmlns:a16="http://schemas.microsoft.com/office/drawing/2014/main" id="{79277563-54F9-F242-B6CA-A96DE3112524}"/>
              </a:ext>
            </a:extLst>
          </p:cNvPr>
          <p:cNvCxnSpPr>
            <a:cxnSpLocks noChangeAspect="1"/>
          </p:cNvCxnSpPr>
          <p:nvPr/>
        </p:nvCxnSpPr>
        <p:spPr>
          <a:xfrm rot="10800000" flipV="1">
            <a:off x="1549758" y="3949521"/>
            <a:ext cx="1242507" cy="1005840"/>
          </a:xfrm>
          <a:prstGeom prst="straightConnector1">
            <a:avLst/>
          </a:prstGeom>
          <a:ln w="38100">
            <a:solidFill>
              <a:srgbClr val="00B05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E1154C-4075-9F46-8183-627121612137}"/>
                  </a:ext>
                </a:extLst>
              </p:cNvPr>
              <p:cNvSpPr txBox="1"/>
              <p:nvPr/>
            </p:nvSpPr>
            <p:spPr>
              <a:xfrm rot="19135017">
                <a:off x="3585447" y="2377440"/>
                <a:ext cx="6875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E1154C-4075-9F46-8183-627121612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35017">
                <a:off x="3585447" y="2377440"/>
                <a:ext cx="687561" cy="584775"/>
              </a:xfrm>
              <a:prstGeom prst="rect">
                <a:avLst/>
              </a:prstGeom>
              <a:blipFill>
                <a:blip r:embed="rId2"/>
                <a:stretch>
                  <a:fillRect l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E85E7CC-FC8F-674E-927F-FEB7459107B6}"/>
                  </a:ext>
                </a:extLst>
              </p:cNvPr>
              <p:cNvSpPr txBox="1"/>
              <p:nvPr/>
            </p:nvSpPr>
            <p:spPr>
              <a:xfrm rot="2364166">
                <a:off x="2118453" y="2129000"/>
                <a:ext cx="6970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E85E7CC-FC8F-674E-927F-FEB7459107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364166">
                <a:off x="2118453" y="2129000"/>
                <a:ext cx="697049" cy="584775"/>
              </a:xfrm>
              <a:prstGeom prst="rect">
                <a:avLst/>
              </a:prstGeom>
              <a:blipFill>
                <a:blip r:embed="rId3"/>
                <a:stretch>
                  <a:fillRect t="-1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39C6266-F508-B54D-88B4-C282A01766F4}"/>
                  </a:ext>
                </a:extLst>
              </p:cNvPr>
              <p:cNvSpPr txBox="1"/>
              <p:nvPr/>
            </p:nvSpPr>
            <p:spPr>
              <a:xfrm rot="19285285">
                <a:off x="1648947" y="3963523"/>
                <a:ext cx="6970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39C6266-F508-B54D-88B4-C282A0176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285285">
                <a:off x="1648947" y="3963523"/>
                <a:ext cx="697049" cy="584775"/>
              </a:xfrm>
              <a:prstGeom prst="rect">
                <a:avLst/>
              </a:prstGeom>
              <a:blipFill>
                <a:blip r:embed="rId4"/>
                <a:stretch>
                  <a:fillRect l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5A5F71D-0A72-A747-A7D9-E9BC22C187FC}"/>
                  </a:ext>
                </a:extLst>
              </p:cNvPr>
              <p:cNvSpPr txBox="1"/>
              <p:nvPr/>
            </p:nvSpPr>
            <p:spPr>
              <a:xfrm rot="1916389">
                <a:off x="3679821" y="4050979"/>
                <a:ext cx="69704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5A5F71D-0A72-A747-A7D9-E9BC22C18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6389">
                <a:off x="3679821" y="4050979"/>
                <a:ext cx="697049" cy="584775"/>
              </a:xfrm>
              <a:prstGeom prst="rect">
                <a:avLst/>
              </a:prstGeom>
              <a:blipFill>
                <a:blip r:embed="rId5"/>
                <a:stretch>
                  <a:fillRect t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0B85951-380C-844F-BB71-43B89C3F7F02}"/>
                  </a:ext>
                </a:extLst>
              </p:cNvPr>
              <p:cNvSpPr txBox="1"/>
              <p:nvPr/>
            </p:nvSpPr>
            <p:spPr>
              <a:xfrm>
                <a:off x="4800600" y="1929825"/>
                <a:ext cx="5052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0B85951-380C-844F-BB71-43B89C3F7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1929825"/>
                <a:ext cx="50526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853EF54-EBB7-2242-B584-EB3B923EC555}"/>
                  </a:ext>
                </a:extLst>
              </p:cNvPr>
              <p:cNvSpPr txBox="1"/>
              <p:nvPr/>
            </p:nvSpPr>
            <p:spPr>
              <a:xfrm>
                <a:off x="1341339" y="1544224"/>
                <a:ext cx="5052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853EF54-EBB7-2242-B584-EB3B923EC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1339" y="1544224"/>
                <a:ext cx="50526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277A45-2617-2445-84C5-F43851DDE61D}"/>
                  </a:ext>
                </a:extLst>
              </p:cNvPr>
              <p:cNvSpPr txBox="1"/>
              <p:nvPr/>
            </p:nvSpPr>
            <p:spPr>
              <a:xfrm>
                <a:off x="1088705" y="4901625"/>
                <a:ext cx="5052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3277A45-2617-2445-84C5-F43851DDE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05" y="4901625"/>
                <a:ext cx="50526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5F59161-2008-FB4D-A1CF-A51DF5ABC941}"/>
                  </a:ext>
                </a:extLst>
              </p:cNvPr>
              <p:cNvSpPr txBox="1"/>
              <p:nvPr/>
            </p:nvSpPr>
            <p:spPr>
              <a:xfrm>
                <a:off x="4463344" y="5143104"/>
                <a:ext cx="50526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5F59161-2008-FB4D-A1CF-A51DF5ABC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344" y="5143104"/>
                <a:ext cx="50526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2618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2362200" y="1828800"/>
            <a:ext cx="0" cy="1981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362200" y="3810000"/>
            <a:ext cx="2362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819400" y="2438400"/>
            <a:ext cx="1371600" cy="9144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62200" y="1930638"/>
            <a:ext cx="1345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P</a:t>
            </a:r>
            <a:r>
              <a:rPr lang="en-US" sz="2400" baseline="-25000">
                <a:latin typeface="Book Antiqua" pitchFamily="18" charset="0"/>
              </a:rPr>
              <a:t>1 </a:t>
            </a:r>
            <a:r>
              <a:rPr lang="en-US" sz="2400">
                <a:latin typeface="Book Antiqua" pitchFamily="18" charset="0"/>
              </a:rPr>
              <a:t>(1 ,3 )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91000" y="2895600"/>
            <a:ext cx="11913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P</a:t>
            </a:r>
            <a:r>
              <a:rPr lang="en-US" sz="2400" baseline="-25000">
                <a:latin typeface="Book Antiqua" pitchFamily="18" charset="0"/>
              </a:rPr>
              <a:t>2 </a:t>
            </a:r>
            <a:r>
              <a:rPr lang="en-US" sz="2400">
                <a:latin typeface="Book Antiqua" pitchFamily="18" charset="0"/>
              </a:rPr>
              <a:t>(4,1) 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1981200" y="1371600"/>
            <a:ext cx="1371600" cy="576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</a:rPr>
              <a:t>y (cm)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4724400" y="3505200"/>
            <a:ext cx="990600" cy="576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</a:rPr>
              <a:t>x (cm)</a:t>
            </a:r>
          </a:p>
        </p:txBody>
      </p:sp>
      <p:sp>
        <p:nvSpPr>
          <p:cNvPr id="29" name="Oval 28"/>
          <p:cNvSpPr/>
          <p:nvPr/>
        </p:nvSpPr>
        <p:spPr>
          <a:xfrm>
            <a:off x="2743200" y="2362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4182454" y="3327162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 Box 11"/>
          <p:cNvSpPr txBox="1">
            <a:spLocks noChangeArrowheads="1"/>
          </p:cNvSpPr>
          <p:nvPr/>
        </p:nvSpPr>
        <p:spPr bwMode="auto">
          <a:xfrm>
            <a:off x="1981200" y="3581400"/>
            <a:ext cx="533400" cy="576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en-US" sz="24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</a:rPr>
              <a:t>O</a:t>
            </a: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/>
        </p:nvGraphicFramePr>
        <p:xfrm>
          <a:off x="3352800" y="2286000"/>
          <a:ext cx="6096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4" name="Equation" r:id="rId3" imgW="190440" imgH="215640" progId="Equation.3">
                  <p:embed/>
                </p:oleObj>
              </mc:Choice>
              <mc:Fallback>
                <p:oleObj name="Equation" r:id="rId3" imgW="19044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86000"/>
                        <a:ext cx="609600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1828800" y="838200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Book Antiqua" pitchFamily="18" charset="0"/>
              </a:rPr>
              <a:t>Example: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1371600" y="457200"/>
            <a:ext cx="6499189" cy="4728865"/>
            <a:chOff x="1371600" y="457200"/>
            <a:chExt cx="6499189" cy="472886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981200" y="1005840"/>
              <a:ext cx="0" cy="4023360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1981200" y="3200400"/>
              <a:ext cx="5105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981200" y="1371600"/>
              <a:ext cx="1905000" cy="36576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600200" y="3048000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itchFamily="18" charset="0"/>
                </a:rPr>
                <a:t>O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86600" y="2971800"/>
              <a:ext cx="78418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Book Antiqua" pitchFamily="18" charset="0"/>
                </a:rPr>
                <a:t>t (s)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24000" y="457200"/>
              <a:ext cx="10326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Book Antiqua" pitchFamily="18" charset="0"/>
                </a:rPr>
                <a:t>y (m)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1905000" y="4572000"/>
              <a:ext cx="1828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371600" y="4724400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 Antiqua" pitchFamily="18" charset="0"/>
                </a:rPr>
                <a:t>-</a:t>
              </a:r>
              <a:r>
                <a:rPr lang="en-US" sz="2400" dirty="0">
                  <a:latin typeface="Book Antiqua" pitchFamily="18" charset="0"/>
                </a:rPr>
                <a:t> 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638800" y="3124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itchFamily="18" charset="0"/>
                </a:rPr>
                <a:t>8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66446" y="20529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itchFamily="18" charset="0"/>
                </a:rPr>
                <a:t>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733800" y="3124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itchFamily="18" charset="0"/>
                </a:rPr>
                <a:t>4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861846" y="3124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itchFamily="18" charset="0"/>
                </a:rPr>
                <a:t>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48200" y="3124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itchFamily="18" charset="0"/>
                </a:rPr>
                <a:t>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386909" y="3886200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latin typeface="Book Antiqua" pitchFamily="18" charset="0"/>
                </a:rPr>
                <a:t>-</a:t>
              </a:r>
              <a:r>
                <a:rPr lang="en-US" sz="2400" dirty="0">
                  <a:latin typeface="Book Antiqua" pitchFamily="18" charset="0"/>
                </a:rPr>
                <a:t> 1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566446" y="11430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itchFamily="18" charset="0"/>
                </a:rPr>
                <a:t>2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981200" y="36576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981200" y="41148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981200" y="18288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981200" y="27432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895600" y="1371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267200" y="1371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724400" y="1371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181600" y="1371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638800" y="1371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438400" y="1371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3352800" y="1371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810000" y="1371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6096000" y="1371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553200" y="1371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981200" y="22860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981200" y="45720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981200" y="50292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981200" y="13716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H="1">
              <a:off x="3837296" y="1371600"/>
              <a:ext cx="9144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H="1" flipV="1">
              <a:off x="4724400" y="1371600"/>
              <a:ext cx="1371600" cy="1828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H="1">
              <a:off x="6082145" y="3200400"/>
              <a:ext cx="54725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6553200" y="31242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Book Antiqua" pitchFamily="18" charset="0"/>
                </a:rPr>
                <a:t>10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793122" y="1613664"/>
            <a:ext cx="0" cy="2333939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793122" y="2886722"/>
            <a:ext cx="2813348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793122" y="1825841"/>
            <a:ext cx="1007766" cy="10608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3171" y="2798315"/>
            <a:ext cx="235145" cy="267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06470" y="2754112"/>
            <a:ext cx="432130" cy="303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ook Antiqua" pitchFamily="18" charset="0"/>
              </a:rPr>
              <a:t>t (s)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180" y="1153180"/>
            <a:ext cx="10590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 Antiqua" pitchFamily="18" charset="0"/>
              </a:rPr>
              <a:t>x (m)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751132" y="3682383"/>
            <a:ext cx="10077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" y="3770790"/>
            <a:ext cx="285496" cy="267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 Antiqua" pitchFamily="18" charset="0"/>
              </a:rPr>
              <a:t>-</a:t>
            </a:r>
            <a:r>
              <a:rPr lang="en-US" sz="2400" dirty="0">
                <a:latin typeface="Book Antiqua" pitchFamily="18" charset="0"/>
              </a:rPr>
              <a:t>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808655" y="2842518"/>
            <a:ext cx="186561" cy="267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8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4571" y="2221081"/>
            <a:ext cx="186561" cy="267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1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58898" y="2842518"/>
            <a:ext cx="186561" cy="267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78405" y="2842518"/>
            <a:ext cx="186561" cy="267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62781" y="2842518"/>
            <a:ext cx="186561" cy="267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6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5636" y="3284552"/>
            <a:ext cx="285496" cy="267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 Antiqua" pitchFamily="18" charset="0"/>
              </a:rPr>
              <a:t>-</a:t>
            </a:r>
            <a:r>
              <a:rPr lang="en-US" sz="2400" dirty="0">
                <a:latin typeface="Book Antiqua" pitchFamily="18" charset="0"/>
              </a:rPr>
              <a:t> 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4571" y="1693230"/>
            <a:ext cx="186561" cy="2678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2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93122" y="3151942"/>
            <a:ext cx="2813348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793122" y="3417162"/>
            <a:ext cx="2813348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93122" y="2091061"/>
            <a:ext cx="2813348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93122" y="2621502"/>
            <a:ext cx="2813348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297005" y="1825841"/>
            <a:ext cx="0" cy="2121762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052830" y="1825841"/>
            <a:ext cx="0" cy="2121762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304772" y="1825841"/>
            <a:ext cx="0" cy="2121762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56713" y="1825841"/>
            <a:ext cx="0" cy="2121762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808655" y="1825841"/>
            <a:ext cx="0" cy="2121762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045064" y="1825841"/>
            <a:ext cx="0" cy="2121762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548947" y="1825841"/>
            <a:ext cx="0" cy="2121762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800889" y="1825841"/>
            <a:ext cx="0" cy="2121762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060597" y="1825841"/>
            <a:ext cx="0" cy="2121762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312538" y="1825841"/>
            <a:ext cx="0" cy="2121762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35112" y="2356281"/>
            <a:ext cx="2813348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93122" y="3682383"/>
            <a:ext cx="2813348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3122" y="3947603"/>
            <a:ext cx="2813348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3122" y="1825841"/>
            <a:ext cx="2813348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2808655" y="2886722"/>
            <a:ext cx="54587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1800889" y="1825841"/>
            <a:ext cx="1007766" cy="106088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4828996" y="1606150"/>
            <a:ext cx="0" cy="2278832"/>
          </a:xfrm>
          <a:prstGeom prst="line">
            <a:avLst/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828996" y="2849149"/>
            <a:ext cx="3013874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828996" y="1813316"/>
            <a:ext cx="1124580" cy="2071665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604080" y="2762830"/>
            <a:ext cx="251906" cy="261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O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842869" y="2719670"/>
            <a:ext cx="843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 Antiqua" pitchFamily="18" charset="0"/>
              </a:rPr>
              <a:t>t (s)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4559096" y="1143000"/>
            <a:ext cx="11559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ook Antiqua" pitchFamily="18" charset="0"/>
              </a:rPr>
              <a:t>y (m)</a:t>
            </a:r>
          </a:p>
        </p:txBody>
      </p:sp>
      <p:cxnSp>
        <p:nvCxnSpPr>
          <p:cNvPr id="64" name="Straight Connector 63"/>
          <p:cNvCxnSpPr/>
          <p:nvPr/>
        </p:nvCxnSpPr>
        <p:spPr>
          <a:xfrm flipH="1">
            <a:off x="4784012" y="3626023"/>
            <a:ext cx="10796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69130" y="3712343"/>
            <a:ext cx="305845" cy="261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 Antiqua" pitchFamily="18" charset="0"/>
              </a:rPr>
              <a:t>-</a:t>
            </a:r>
            <a:r>
              <a:rPr lang="en-US" sz="2400" dirty="0">
                <a:latin typeface="Book Antiqua" pitchFamily="18" charset="0"/>
              </a:rPr>
              <a:t>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988189" y="2805989"/>
            <a:ext cx="199859" cy="261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584154" y="2199225"/>
            <a:ext cx="199859" cy="261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863609" y="2805989"/>
            <a:ext cx="199859" cy="261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4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348868" y="2805989"/>
            <a:ext cx="199859" cy="261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403407" y="2805989"/>
            <a:ext cx="199859" cy="261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6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478167" y="3237586"/>
            <a:ext cx="305845" cy="261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Book Antiqua" pitchFamily="18" charset="0"/>
              </a:rPr>
              <a:t>-</a:t>
            </a:r>
            <a:r>
              <a:rPr lang="en-US" sz="2400" dirty="0">
                <a:latin typeface="Book Antiqua" pitchFamily="18" charset="0"/>
              </a:rPr>
              <a:t> 1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584154" y="1683837"/>
            <a:ext cx="199859" cy="261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ook Antiqua" pitchFamily="18" charset="0"/>
              </a:rPr>
              <a:t>2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>
            <a:off x="4828996" y="3108107"/>
            <a:ext cx="3013874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4828996" y="3367065"/>
            <a:ext cx="3013874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4828996" y="2072274"/>
            <a:ext cx="3013874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4828996" y="2590191"/>
            <a:ext cx="3013874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5368794" y="1813316"/>
            <a:ext cx="0" cy="2071665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6178491" y="1813316"/>
            <a:ext cx="0" cy="2071665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6448390" y="1813316"/>
            <a:ext cx="0" cy="2071665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6718290" y="1813316"/>
            <a:ext cx="0" cy="2071665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6988189" y="1813316"/>
            <a:ext cx="0" cy="2071665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>
            <a:off x="5098895" y="1813316"/>
            <a:ext cx="0" cy="2071665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5638693" y="1813316"/>
            <a:ext cx="0" cy="2071665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5908592" y="1813316"/>
            <a:ext cx="0" cy="2071665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7258088" y="1813316"/>
            <a:ext cx="0" cy="2071665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7527987" y="1813316"/>
            <a:ext cx="0" cy="2071665"/>
          </a:xfrm>
          <a:prstGeom prst="line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4828996" y="2331233"/>
            <a:ext cx="3013874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4828996" y="3626023"/>
            <a:ext cx="3013874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828996" y="3884982"/>
            <a:ext cx="3013874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828996" y="1813316"/>
            <a:ext cx="3013874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 flipH="1">
            <a:off x="5924706" y="1813316"/>
            <a:ext cx="53979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 flipV="1">
            <a:off x="6448390" y="1813316"/>
            <a:ext cx="809697" cy="1035833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7249909" y="2849149"/>
            <a:ext cx="32306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4876800" y="457200"/>
            <a:ext cx="3776530" cy="3699616"/>
            <a:chOff x="2090870" y="1481984"/>
            <a:chExt cx="3776530" cy="3699616"/>
          </a:xfrm>
        </p:grpSpPr>
        <p:sp>
          <p:nvSpPr>
            <p:cNvPr id="3" name="Arc 2"/>
            <p:cNvSpPr/>
            <p:nvPr/>
          </p:nvSpPr>
          <p:spPr>
            <a:xfrm>
              <a:off x="2209800" y="1524000"/>
              <a:ext cx="3657600" cy="3657600"/>
            </a:xfrm>
            <a:prstGeom prst="arc">
              <a:avLst>
                <a:gd name="adj1" fmla="val 10784608"/>
                <a:gd name="adj2" fmla="val 16417264"/>
              </a:avLst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2422022" y="1752600"/>
              <a:ext cx="778378" cy="7961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2847975" y="2087563"/>
            <a:ext cx="442913" cy="3381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72" name="Equation" r:id="rId3" imgW="215640" imgH="164880" progId="Equation.3">
                    <p:embed/>
                  </p:oleObj>
                </mc:Choice>
                <mc:Fallback>
                  <p:oleObj name="Equation" r:id="rId3" imgW="215640" imgH="1648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7975" y="2087563"/>
                          <a:ext cx="442913" cy="3381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Arc 7"/>
            <p:cNvSpPr/>
            <p:nvPr/>
          </p:nvSpPr>
          <p:spPr>
            <a:xfrm>
              <a:off x="2090870" y="1481984"/>
              <a:ext cx="3657600" cy="3657600"/>
            </a:xfrm>
            <a:prstGeom prst="arc">
              <a:avLst>
                <a:gd name="adj1" fmla="val 12428929"/>
                <a:gd name="adj2" fmla="val 14617458"/>
              </a:avLst>
            </a:prstGeom>
            <a:ln w="3175">
              <a:solidFill>
                <a:srgbClr val="00B050"/>
              </a:solidFill>
              <a:prstDash val="solid"/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100355" name="Object 3"/>
            <p:cNvGraphicFramePr>
              <a:graphicFrameLocks noChangeAspect="1"/>
            </p:cNvGraphicFramePr>
            <p:nvPr/>
          </p:nvGraphicFramePr>
          <p:xfrm>
            <a:off x="2286000" y="1600200"/>
            <a:ext cx="417513" cy="3651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373" name="Equation" r:id="rId5" imgW="203040" imgH="177480" progId="Equation.3">
                    <p:embed/>
                  </p:oleObj>
                </mc:Choice>
                <mc:Fallback>
                  <p:oleObj name="Equation" r:id="rId5" imgW="203040" imgH="17748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6000" y="1600200"/>
                          <a:ext cx="417513" cy="3651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" name="Straight Arrow Connector 11"/>
          <p:cNvCxnSpPr/>
          <p:nvPr/>
        </p:nvCxnSpPr>
        <p:spPr>
          <a:xfrm>
            <a:off x="1143000" y="2362200"/>
            <a:ext cx="1371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>
            <a:off x="762000" y="1524000"/>
            <a:ext cx="137160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635833" y="1981200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Book Antiqua" pitchFamily="18" charset="0"/>
              </a:rPr>
              <a:t>10 m/s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07233" y="1371600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latin typeface="Book Antiqua" pitchFamily="18" charset="0"/>
              </a:rPr>
              <a:t>10 m/s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90600" y="2514600"/>
            <a:ext cx="22942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ook Antiqua" pitchFamily="18" charset="0"/>
              </a:rPr>
              <a:t>Same speed </a:t>
            </a:r>
          </a:p>
          <a:p>
            <a:r>
              <a:rPr lang="en-US" sz="2000" dirty="0">
                <a:latin typeface="Book Antiqua" pitchFamily="18" charset="0"/>
              </a:rPr>
              <a:t>different velocities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he-sta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19400" y="1295400"/>
            <a:ext cx="5857875" cy="39338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871" y="228600"/>
            <a:ext cx="908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From: http://</a:t>
            </a:r>
            <a:r>
              <a:rPr lang="en-US" dirty="0" err="1"/>
              <a:t>www.publicdomainpictures.net</a:t>
            </a:r>
            <a:r>
              <a:rPr lang="en-US" dirty="0"/>
              <a:t>/</a:t>
            </a:r>
            <a:r>
              <a:rPr lang="en-US" dirty="0" err="1"/>
              <a:t>view-image.php?image</a:t>
            </a:r>
            <a:r>
              <a:rPr lang="en-US" dirty="0"/>
              <a:t>=17593&amp;picture=the-start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7427098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Description: runner starting the race</a:t>
            </a:r>
          </a:p>
          <a:p>
            <a:r>
              <a:rPr lang="en-US" sz="1200"/>
              <a:t>Keywords: </a:t>
            </a:r>
            <a:r>
              <a:rPr lang="en-US" sz="1200">
                <a:hlinkClick r:id="rId3"/>
              </a:rPr>
              <a:t>race</a:t>
            </a:r>
            <a:r>
              <a:rPr lang="en-US" sz="1200"/>
              <a:t>, </a:t>
            </a:r>
            <a:r>
              <a:rPr lang="en-US" sz="1200">
                <a:hlinkClick r:id="rId4"/>
              </a:rPr>
              <a:t>start</a:t>
            </a:r>
            <a:r>
              <a:rPr lang="en-US" sz="1200"/>
              <a:t>, </a:t>
            </a:r>
            <a:r>
              <a:rPr lang="en-US" sz="1200">
                <a:hlinkClick r:id="rId5"/>
              </a:rPr>
              <a:t>runner</a:t>
            </a:r>
            <a:r>
              <a:rPr lang="en-US" sz="1200"/>
              <a:t>, </a:t>
            </a:r>
            <a:r>
              <a:rPr lang="en-US" sz="1200">
                <a:hlinkClick r:id="rId6"/>
              </a:rPr>
              <a:t>field</a:t>
            </a:r>
            <a:r>
              <a:rPr lang="en-US" sz="1200"/>
              <a:t>, </a:t>
            </a:r>
            <a:r>
              <a:rPr lang="en-US" sz="1200">
                <a:hlinkClick r:id="rId7"/>
              </a:rPr>
              <a:t>track</a:t>
            </a:r>
            <a:r>
              <a:rPr lang="en-US" sz="1200"/>
              <a:t>, </a:t>
            </a:r>
            <a:r>
              <a:rPr lang="en-US" sz="1200">
                <a:hlinkClick r:id="rId8"/>
              </a:rPr>
              <a:t>competition</a:t>
            </a:r>
            <a:endParaRPr lang="en-US" sz="1200"/>
          </a:p>
          <a:p>
            <a:r>
              <a:rPr lang="en-US" sz="1200"/>
              <a:t>Downloaded: 161 times</a:t>
            </a:r>
          </a:p>
          <a:p>
            <a:r>
              <a:rPr lang="en-US" sz="1200"/>
              <a:t>Rating: 5.0/10</a:t>
            </a:r>
          </a:p>
          <a:p>
            <a:r>
              <a:rPr lang="en-US" sz="1200"/>
              <a:t>Photo Download: Simple Download - Click on image to enlarge it. Right-click on image and select "Save Picture As..."</a:t>
            </a:r>
          </a:p>
          <a:p>
            <a:r>
              <a:rPr lang="en-US" sz="1200">
                <a:hlinkClick r:id="rId9"/>
              </a:rPr>
              <a:t>The Start Photo</a:t>
            </a:r>
            <a:endParaRPr lang="en-US" sz="1200"/>
          </a:p>
          <a:p>
            <a:r>
              <a:rPr lang="en-US" sz="1200" err="1"/>
              <a:t>License:This</a:t>
            </a:r>
            <a:r>
              <a:rPr lang="en-US" sz="1200"/>
              <a:t> image is public domain. You may use this picture for any purpose, including commercial. </a:t>
            </a:r>
          </a:p>
          <a:p>
            <a:r>
              <a:rPr lang="en-US" sz="1200"/>
              <a:t>If you do use it, please consider linking back to us. If you are going to redistribute this image online, </a:t>
            </a:r>
          </a:p>
          <a:p>
            <a:r>
              <a:rPr lang="en-US" sz="1200"/>
              <a:t>a hyperlink to this particular page is mandatory. </a:t>
            </a:r>
          </a:p>
          <a:p>
            <a:r>
              <a:rPr lang="en-US" sz="1200"/>
              <a:t>HTML:&lt;a </a:t>
            </a:r>
            <a:r>
              <a:rPr lang="en-US" sz="1200" err="1"/>
              <a:t>href</a:t>
            </a:r>
            <a:r>
              <a:rPr lang="en-US" sz="1200"/>
              <a:t>="http://www.publicdomainpictures.net/view-image.php?image=17593&amp;picture=the-start"&gt;</a:t>
            </a:r>
          </a:p>
          <a:p>
            <a:r>
              <a:rPr lang="en-US" sz="1200"/>
              <a:t>The Start&lt;/a&gt; by Peter Griffin </a:t>
            </a:r>
            <a:r>
              <a:rPr lang="en-US" sz="1200" err="1"/>
              <a:t>Note:If</a:t>
            </a:r>
            <a:r>
              <a:rPr lang="en-US" sz="1200"/>
              <a:t> you intend to use an image you find here for commercial use, </a:t>
            </a:r>
          </a:p>
          <a:p>
            <a:r>
              <a:rPr lang="en-US" sz="1200"/>
              <a:t>please be aware that some photos do require a model or property release. Pictures featuring </a:t>
            </a:r>
          </a:p>
          <a:p>
            <a:r>
              <a:rPr lang="en-US" sz="1200"/>
              <a:t>products should be used with care. </a:t>
            </a:r>
            <a:r>
              <a:rPr lang="en-US" sz="1200" b="1"/>
              <a:t>Camera Information</a:t>
            </a:r>
          </a:p>
          <a:p>
            <a:r>
              <a:rPr lang="en-US" sz="1200" err="1"/>
              <a:t>Model:NIKON</a:t>
            </a:r>
            <a:r>
              <a:rPr lang="en-US" sz="1200"/>
              <a:t> D60Manufacturer:NIKON </a:t>
            </a:r>
            <a:r>
              <a:rPr lang="en-US" sz="1200" err="1"/>
              <a:t>CORPORATIONShutter</a:t>
            </a:r>
            <a:r>
              <a:rPr lang="en-US" sz="1200"/>
              <a:t> speed:2/1000Aperture:f 4.5Sensitivity:</a:t>
            </a:r>
          </a:p>
          <a:p>
            <a:r>
              <a:rPr lang="en-US" sz="1200"/>
              <a:t>ISO 200Focal length of the lens:85 mm</a:t>
            </a:r>
          </a:p>
          <a:p>
            <a:endParaRPr lang="en-US" sz="12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2819400" y="381000"/>
            <a:ext cx="5857875" cy="3295650"/>
            <a:chOff x="1828800" y="3048000"/>
            <a:chExt cx="5857875" cy="3295650"/>
          </a:xfrm>
        </p:grpSpPr>
        <p:pic>
          <p:nvPicPr>
            <p:cNvPr id="3" name="Picture 2" descr="nascar-yellow-flag-lineup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28800" y="3048000"/>
              <a:ext cx="5857875" cy="3295650"/>
            </a:xfrm>
            <a:prstGeom prst="rect">
              <a:avLst/>
            </a:prstGeom>
          </p:spPr>
        </p:pic>
        <p:cxnSp>
          <p:nvCxnSpPr>
            <p:cNvPr id="4" name="Straight Arrow Connector 3"/>
            <p:cNvCxnSpPr/>
            <p:nvPr/>
          </p:nvCxnSpPr>
          <p:spPr>
            <a:xfrm flipH="1">
              <a:off x="5257800" y="3810000"/>
              <a:ext cx="1524000" cy="304800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 rot="-3060000" flipH="1">
              <a:off x="3112579" y="4955293"/>
              <a:ext cx="1524000" cy="304800"/>
            </a:xfrm>
            <a:prstGeom prst="straightConnector1">
              <a:avLst/>
            </a:prstGeom>
            <a:ln w="57150">
              <a:solidFill>
                <a:srgbClr val="FFFF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/>
          <p:cNvSpPr txBox="1"/>
          <p:nvPr/>
        </p:nvSpPr>
        <p:spPr>
          <a:xfrm>
            <a:off x="609600" y="3810000"/>
            <a:ext cx="8001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/>
              <a:t>From: Description: In preparation for the green flag restart, </a:t>
            </a:r>
            <a:r>
              <a:rPr lang="en-US" sz="1200" err="1"/>
              <a:t>Nascar</a:t>
            </a:r>
            <a:r>
              <a:rPr lang="en-US" sz="1200"/>
              <a:t> race </a:t>
            </a:r>
            <a:r>
              <a:rPr lang="en-US" sz="1200" u="sng">
                <a:hlinkClick r:id="rId3" tooltip="Powered by Text-Enhance"/>
              </a:rPr>
              <a:t>cars</a:t>
            </a:r>
            <a:r>
              <a:rPr lang="en-US" sz="1200"/>
              <a:t> take their appropriate</a:t>
            </a:r>
          </a:p>
          <a:p>
            <a:r>
              <a:rPr lang="en-US" sz="1200"/>
              <a:t> lineup in the order they were in before the yellow caution flag came out.</a:t>
            </a:r>
          </a:p>
          <a:p>
            <a:r>
              <a:rPr lang="en-US" sz="1200"/>
              <a:t>Keywords: </a:t>
            </a:r>
            <a:r>
              <a:rPr lang="en-US" sz="1200" err="1">
                <a:hlinkClick r:id="rId4"/>
              </a:rPr>
              <a:t>nascar</a:t>
            </a:r>
            <a:r>
              <a:rPr lang="en-US" sz="1200"/>
              <a:t>, </a:t>
            </a:r>
            <a:r>
              <a:rPr lang="en-US" sz="1200">
                <a:hlinkClick r:id="rId5"/>
              </a:rPr>
              <a:t>auto</a:t>
            </a:r>
            <a:r>
              <a:rPr lang="en-US" sz="1200"/>
              <a:t>, </a:t>
            </a:r>
            <a:r>
              <a:rPr lang="en-US" sz="1200">
                <a:hlinkClick r:id="rId6"/>
              </a:rPr>
              <a:t>racing</a:t>
            </a:r>
            <a:r>
              <a:rPr lang="en-US" sz="1200"/>
              <a:t>, </a:t>
            </a:r>
            <a:r>
              <a:rPr lang="en-US" sz="1200">
                <a:hlinkClick r:id="rId7"/>
              </a:rPr>
              <a:t>stock</a:t>
            </a:r>
            <a:r>
              <a:rPr lang="en-US" sz="1200"/>
              <a:t>, </a:t>
            </a:r>
            <a:r>
              <a:rPr lang="en-US" sz="1200">
                <a:hlinkClick r:id="rId8"/>
              </a:rPr>
              <a:t>car</a:t>
            </a:r>
            <a:r>
              <a:rPr lang="en-US" sz="1200"/>
              <a:t>, </a:t>
            </a:r>
            <a:r>
              <a:rPr lang="en-US" sz="1200">
                <a:hlinkClick r:id="rId9"/>
              </a:rPr>
              <a:t>automobiles</a:t>
            </a:r>
            <a:r>
              <a:rPr lang="en-US" sz="1200"/>
              <a:t>, </a:t>
            </a:r>
            <a:r>
              <a:rPr lang="en-US" sz="1200" err="1">
                <a:hlinkClick r:id="rId10"/>
              </a:rPr>
              <a:t>california</a:t>
            </a:r>
            <a:r>
              <a:rPr lang="en-US" sz="1200"/>
              <a:t>, </a:t>
            </a:r>
            <a:r>
              <a:rPr lang="en-US" sz="1200">
                <a:hlinkClick r:id="rId11"/>
              </a:rPr>
              <a:t>club</a:t>
            </a:r>
            <a:r>
              <a:rPr lang="en-US" sz="1200"/>
              <a:t>, </a:t>
            </a:r>
            <a:r>
              <a:rPr lang="en-US" sz="1200">
                <a:hlinkClick r:id="rId12"/>
              </a:rPr>
              <a:t>400</a:t>
            </a:r>
            <a:endParaRPr lang="en-US" sz="1200"/>
          </a:p>
          <a:p>
            <a:r>
              <a:rPr lang="en-US" sz="1200"/>
              <a:t>Downloaded: 1,469 times</a:t>
            </a:r>
          </a:p>
          <a:p>
            <a:r>
              <a:rPr lang="en-US" sz="1200"/>
              <a:t>Rating: 7.0/10</a:t>
            </a:r>
          </a:p>
          <a:p>
            <a:r>
              <a:rPr lang="en-US" sz="1200"/>
              <a:t>Photo Download: Simple Download - Click on image to enlarge it. Right-click on image and select "Save Picture As..."</a:t>
            </a:r>
          </a:p>
          <a:p>
            <a:r>
              <a:rPr lang="en-US" sz="1200" err="1">
                <a:hlinkClick r:id="rId13"/>
              </a:rPr>
              <a:t>Nascar</a:t>
            </a:r>
            <a:r>
              <a:rPr lang="en-US" sz="1200">
                <a:hlinkClick r:id="rId13"/>
              </a:rPr>
              <a:t> Yellow Flag Lineup Photo</a:t>
            </a:r>
            <a:endParaRPr lang="en-US" sz="1200"/>
          </a:p>
          <a:p>
            <a:r>
              <a:rPr lang="en-US" sz="1200" err="1"/>
              <a:t>License:This</a:t>
            </a:r>
            <a:r>
              <a:rPr lang="en-US" sz="1200"/>
              <a:t> image is public domain. You may use this picture for any purpose, including commercial. </a:t>
            </a:r>
          </a:p>
          <a:p>
            <a:r>
              <a:rPr lang="en-US" sz="1200"/>
              <a:t>If you do use it, please consider linking back to us. If you are going to redistribute this image online, </a:t>
            </a:r>
          </a:p>
          <a:p>
            <a:r>
              <a:rPr lang="en-US" sz="1200"/>
              <a:t>a hyperlink to this particular page is mandatory. </a:t>
            </a:r>
          </a:p>
          <a:p>
            <a:r>
              <a:rPr lang="en-US" sz="1200"/>
              <a:t>HTML:&lt;a </a:t>
            </a:r>
            <a:r>
              <a:rPr lang="en-US" sz="1200" err="1"/>
              <a:t>href</a:t>
            </a:r>
            <a:r>
              <a:rPr lang="en-US" sz="1200"/>
              <a:t>="http://www.publicdomainpictures.net/view-image.php?image=13737&amp;picture</a:t>
            </a:r>
          </a:p>
          <a:p>
            <a:r>
              <a:rPr lang="en-US" sz="1200"/>
              <a:t>=nascar-yellow-flag-lineup"&gt;Nascar Yellow Flag Lineup&lt;/a&gt; by Michael </a:t>
            </a:r>
            <a:r>
              <a:rPr lang="en-US" sz="1200" err="1"/>
              <a:t>Miloserdoff</a:t>
            </a:r>
            <a:r>
              <a:rPr lang="en-US" sz="1200"/>
              <a:t> Note:</a:t>
            </a:r>
          </a:p>
          <a:p>
            <a:r>
              <a:rPr lang="en-US" sz="1200"/>
              <a:t>If you intend to use an image you find here for commercial use, please be aware that some </a:t>
            </a:r>
          </a:p>
          <a:p>
            <a:r>
              <a:rPr lang="en-US" sz="1200"/>
              <a:t>photos do require a model or property release. Pictures featuring products should be used with care. 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1219200" y="838200"/>
            <a:ext cx="6565027" cy="4114800"/>
            <a:chOff x="2057400" y="533400"/>
            <a:chExt cx="6565027" cy="41148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819400" y="990600"/>
              <a:ext cx="0" cy="3657600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2819400" y="2895600"/>
              <a:ext cx="5105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819400" y="1219200"/>
              <a:ext cx="4419600" cy="30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2438400" y="2743200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O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924800" y="266700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t (s)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362200" y="533400"/>
              <a:ext cx="13083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v</a:t>
              </a:r>
              <a:r>
                <a:rPr lang="en-US" sz="2400" baseline="-25000">
                  <a:latin typeface="Book Antiqua" pitchFamily="18" charset="0"/>
                </a:rPr>
                <a:t>x </a:t>
              </a:r>
              <a:r>
                <a:rPr lang="en-US" sz="2400">
                  <a:latin typeface="Book Antiqua" pitchFamily="18" charset="0"/>
                </a:rPr>
                <a:t>(m/s)</a:t>
              </a:r>
            </a:p>
          </p:txBody>
        </p:sp>
        <p:cxnSp>
          <p:nvCxnSpPr>
            <p:cNvPr id="23" name="Straight Connector 22"/>
            <p:cNvCxnSpPr/>
            <p:nvPr/>
          </p:nvCxnSpPr>
          <p:spPr>
            <a:xfrm flipH="1">
              <a:off x="2743200" y="4267200"/>
              <a:ext cx="1828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2057400" y="39624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-</a:t>
              </a:r>
              <a:r>
                <a:rPr lang="en-US" sz="2400">
                  <a:latin typeface="Book Antiqua" pitchFamily="18" charset="0"/>
                </a:rPr>
                <a:t> 10</a:t>
              </a:r>
            </a:p>
          </p:txBody>
        </p:sp>
        <p:cxnSp>
          <p:nvCxnSpPr>
            <p:cNvPr id="27" name="Straight Connector 26"/>
            <p:cNvCxnSpPr/>
            <p:nvPr/>
          </p:nvCxnSpPr>
          <p:spPr>
            <a:xfrm flipV="1">
              <a:off x="6781800" y="281940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6705600" y="28911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4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 flipH="1">
              <a:off x="2743200" y="1524000"/>
              <a:ext cx="1828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2250757" y="12954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24400" y="28956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700046" y="28956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</a:t>
              </a:r>
            </a:p>
          </p:txBody>
        </p:sp>
        <p:cxnSp>
          <p:nvCxnSpPr>
            <p:cNvPr id="49" name="Straight Connector 48"/>
            <p:cNvCxnSpPr/>
            <p:nvPr/>
          </p:nvCxnSpPr>
          <p:spPr>
            <a:xfrm>
              <a:off x="3810000" y="2819400"/>
              <a:ext cx="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791200" y="2819400"/>
              <a:ext cx="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791200" y="28911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3</a:t>
              </a:r>
            </a:p>
          </p:txBody>
        </p:sp>
        <p:cxnSp>
          <p:nvCxnSpPr>
            <p:cNvPr id="56" name="Straight Connector 55"/>
            <p:cNvCxnSpPr/>
            <p:nvPr/>
          </p:nvCxnSpPr>
          <p:spPr>
            <a:xfrm flipH="1">
              <a:off x="2743200" y="2209800"/>
              <a:ext cx="1828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2743200" y="3581400"/>
              <a:ext cx="1828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225109" y="3369115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-</a:t>
              </a:r>
              <a:r>
                <a:rPr lang="en-US" sz="2400">
                  <a:latin typeface="Book Antiqua" pitchFamily="18" charset="0"/>
                </a:rPr>
                <a:t> 5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04646" y="19812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5</a:t>
              </a:r>
            </a:p>
          </p:txBody>
        </p:sp>
        <p:cxnSp>
          <p:nvCxnSpPr>
            <p:cNvPr id="72" name="Straight Arrow Connector 71"/>
            <p:cNvCxnSpPr/>
            <p:nvPr/>
          </p:nvCxnSpPr>
          <p:spPr>
            <a:xfrm>
              <a:off x="2819400" y="35814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2819400" y="42672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2819400" y="15240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2819400" y="22098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810000" y="1219200"/>
              <a:ext cx="0" cy="3429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>
              <a:off x="4800600" y="1219200"/>
              <a:ext cx="0" cy="3429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5791200" y="1219200"/>
              <a:ext cx="0" cy="3429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6781800" y="1219200"/>
              <a:ext cx="0" cy="3429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>
              <a:off x="7772400" y="1219200"/>
              <a:ext cx="0" cy="3429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1219200" y="685800"/>
            <a:ext cx="6565027" cy="4424065"/>
            <a:chOff x="1219200" y="685800"/>
            <a:chExt cx="6565027" cy="442406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981200" y="1143000"/>
              <a:ext cx="0" cy="3886200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1981200" y="3200400"/>
              <a:ext cx="5105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 flipV="1">
              <a:off x="1981200" y="1371600"/>
              <a:ext cx="914400" cy="36576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600200" y="3048000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O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086600" y="297180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t (s)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24000" y="685800"/>
              <a:ext cx="130837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v</a:t>
              </a:r>
              <a:r>
                <a:rPr lang="en-US" sz="2400" baseline="-25000">
                  <a:latin typeface="Book Antiqua" pitchFamily="18" charset="0"/>
                </a:rPr>
                <a:t>x </a:t>
              </a:r>
              <a:r>
                <a:rPr lang="en-US" sz="2400">
                  <a:latin typeface="Book Antiqua" pitchFamily="18" charset="0"/>
                </a:rPr>
                <a:t>(m/s)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1905000" y="4572000"/>
              <a:ext cx="1828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219200" y="46482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-</a:t>
              </a:r>
              <a:r>
                <a:rPr lang="en-US" sz="2400">
                  <a:latin typeface="Book Antiqua" pitchFamily="18" charset="0"/>
                </a:rPr>
                <a:t> 20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562600" y="31959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8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412557" y="205293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886200" y="32004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4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861846" y="32004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24400" y="32004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6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19200" y="3886200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-</a:t>
              </a:r>
              <a:r>
                <a:rPr lang="en-US" sz="2400">
                  <a:latin typeface="Book Antiqua" pitchFamily="18" charset="0"/>
                </a:rPr>
                <a:t> 10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447800" y="12192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20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981200" y="36576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81200" y="41148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981200" y="18288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81200" y="27432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895600" y="1371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267200" y="1371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724400" y="1371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181600" y="1371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638800" y="1371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38400" y="1371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52800" y="1371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10000" y="1371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096000" y="1371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553200" y="1371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981200" y="22860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981200" y="45720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981200" y="50292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981200" y="13716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H="1">
              <a:off x="2881745" y="1385455"/>
              <a:ext cx="96012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H="1" flipV="1">
              <a:off x="3810000" y="1371600"/>
              <a:ext cx="2286000" cy="18288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6082145" y="3200400"/>
              <a:ext cx="547255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/>
          </p:nvSpPr>
          <p:spPr>
            <a:xfrm>
              <a:off x="6477000" y="32004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/>
          <p:cNvGrpSpPr/>
          <p:nvPr/>
        </p:nvGrpSpPr>
        <p:grpSpPr>
          <a:xfrm>
            <a:off x="-61635" y="457200"/>
            <a:ext cx="9160574" cy="3505200"/>
            <a:chOff x="-61635" y="457200"/>
            <a:chExt cx="9160574" cy="3505200"/>
          </a:xfrm>
        </p:grpSpPr>
        <p:grpSp>
          <p:nvGrpSpPr>
            <p:cNvPr id="46" name="Group 45"/>
            <p:cNvGrpSpPr/>
            <p:nvPr/>
          </p:nvGrpSpPr>
          <p:grpSpPr>
            <a:xfrm>
              <a:off x="-61635" y="457200"/>
              <a:ext cx="4657154" cy="3463945"/>
              <a:chOff x="-61635" y="457200"/>
              <a:chExt cx="4657154" cy="3463945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533400" y="1005840"/>
                <a:ext cx="0" cy="2720340"/>
              </a:xfrm>
              <a:prstGeom prst="line">
                <a:avLst/>
              </a:prstGeom>
              <a:ln w="28575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/>
              <p:cNvCxnSpPr/>
              <p:nvPr/>
            </p:nvCxnSpPr>
            <p:spPr>
              <a:xfrm>
                <a:off x="533400" y="2446020"/>
                <a:ext cx="357378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/>
              <p:cNvCxnSpPr/>
              <p:nvPr/>
            </p:nvCxnSpPr>
            <p:spPr>
              <a:xfrm flipV="1">
                <a:off x="533400" y="1165860"/>
                <a:ext cx="3200400" cy="256032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TextBox 5"/>
              <p:cNvSpPr txBox="1"/>
              <p:nvPr/>
            </p:nvSpPr>
            <p:spPr>
              <a:xfrm>
                <a:off x="152400" y="2209800"/>
                <a:ext cx="298704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O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107180" y="2286000"/>
                <a:ext cx="488339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t (s)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52400" y="457200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v</a:t>
                </a:r>
                <a:r>
                  <a:rPr lang="en-US" sz="2400" baseline="-25000">
                    <a:latin typeface="Book Antiqua" pitchFamily="18" charset="0"/>
                  </a:rPr>
                  <a:t>x </a:t>
                </a:r>
                <a:r>
                  <a:rPr lang="en-US" sz="2400">
                    <a:latin typeface="Book Antiqua" pitchFamily="18" charset="0"/>
                  </a:rPr>
                  <a:t>(m/s)</a:t>
                </a:r>
              </a:p>
            </p:txBody>
          </p:sp>
          <p:cxnSp>
            <p:nvCxnSpPr>
              <p:cNvPr id="9" name="Straight Connector 8"/>
              <p:cNvCxnSpPr/>
              <p:nvPr/>
            </p:nvCxnSpPr>
            <p:spPr>
              <a:xfrm flipH="1">
                <a:off x="480060" y="3406140"/>
                <a:ext cx="1280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-61635" y="3459480"/>
                <a:ext cx="5950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>
                    <a:latin typeface="Book Antiqua" pitchFamily="18" charset="0"/>
                  </a:rPr>
                  <a:t>-</a:t>
                </a:r>
                <a:r>
                  <a:rPr lang="en-US" sz="2400">
                    <a:latin typeface="Book Antiqua" pitchFamily="18" charset="0"/>
                  </a:rPr>
                  <a:t>20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2963412" y="2362200"/>
                <a:ext cx="236988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8</a:t>
                </a: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76200" y="1642795"/>
                <a:ext cx="344710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10</a:t>
                </a: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1668012" y="2362200"/>
                <a:ext cx="236988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4</a:t>
                </a: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990600" y="2343834"/>
                <a:ext cx="236988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2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286000" y="2362200"/>
                <a:ext cx="236988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6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-61635" y="2877234"/>
                <a:ext cx="5950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>
                    <a:latin typeface="Book Antiqua" pitchFamily="18" charset="0"/>
                  </a:rPr>
                  <a:t>-</a:t>
                </a:r>
                <a:r>
                  <a:rPr lang="en-US" sz="2400">
                    <a:latin typeface="Book Antiqua" pitchFamily="18" charset="0"/>
                  </a:rPr>
                  <a:t>10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76200" y="1059180"/>
                <a:ext cx="344710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20</a:t>
                </a:r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>
                <a:off x="533400" y="2766060"/>
                <a:ext cx="357378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533400" y="3086100"/>
                <a:ext cx="357378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/>
              <p:nvPr/>
            </p:nvCxnSpPr>
            <p:spPr>
              <a:xfrm>
                <a:off x="533400" y="1485900"/>
                <a:ext cx="357378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533400" y="2125980"/>
                <a:ext cx="357378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1173480" y="1165860"/>
                <a:ext cx="0" cy="256032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133600" y="1165860"/>
                <a:ext cx="0" cy="256032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453640" y="1165860"/>
                <a:ext cx="0" cy="256032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2773680" y="1165860"/>
                <a:ext cx="0" cy="256032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3093720" y="1165860"/>
                <a:ext cx="0" cy="256032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853440" y="1165860"/>
                <a:ext cx="0" cy="256032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>
                <a:off x="1493520" y="1165860"/>
                <a:ext cx="0" cy="256032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1813560" y="1165860"/>
                <a:ext cx="0" cy="256032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3413760" y="1165860"/>
                <a:ext cx="0" cy="256032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>
                <a:off x="3733800" y="1165860"/>
                <a:ext cx="0" cy="256032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533400" y="1805940"/>
                <a:ext cx="357378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/>
              <p:nvPr/>
            </p:nvCxnSpPr>
            <p:spPr>
              <a:xfrm>
                <a:off x="533400" y="3406140"/>
                <a:ext cx="357378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/>
              <p:cNvCxnSpPr/>
              <p:nvPr/>
            </p:nvCxnSpPr>
            <p:spPr>
              <a:xfrm>
                <a:off x="533400" y="3726180"/>
                <a:ext cx="357378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>
                <a:off x="533400" y="1165860"/>
                <a:ext cx="357378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3505200" y="2362200"/>
                <a:ext cx="344710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10</a:t>
                </a: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4510365" y="3500735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-</a:t>
              </a:r>
              <a:r>
                <a:rPr lang="en-US" sz="2400">
                  <a:latin typeface="Book Antiqua" pitchFamily="18" charset="0"/>
                </a:rPr>
                <a:t>20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4510365" y="2918489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-</a:t>
              </a:r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4624681" y="533400"/>
              <a:ext cx="4474258" cy="3268980"/>
              <a:chOff x="4405035" y="2895600"/>
              <a:chExt cx="4474258" cy="3268980"/>
            </a:xfrm>
          </p:grpSpPr>
          <p:cxnSp>
            <p:nvCxnSpPr>
              <p:cNvPr id="52" name="Straight Connector 51"/>
              <p:cNvCxnSpPr/>
              <p:nvPr/>
            </p:nvCxnSpPr>
            <p:spPr>
              <a:xfrm>
                <a:off x="4862235" y="3444240"/>
                <a:ext cx="0" cy="2720340"/>
              </a:xfrm>
              <a:prstGeom prst="line">
                <a:avLst/>
              </a:prstGeom>
              <a:ln w="28575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/>
              <p:cNvCxnSpPr/>
              <p:nvPr/>
            </p:nvCxnSpPr>
            <p:spPr>
              <a:xfrm>
                <a:off x="4862235" y="4884420"/>
                <a:ext cx="357378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 flipV="1">
                <a:off x="4862235" y="4267200"/>
                <a:ext cx="1309965" cy="189738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TextBox 55"/>
              <p:cNvSpPr txBox="1"/>
              <p:nvPr/>
            </p:nvSpPr>
            <p:spPr>
              <a:xfrm>
                <a:off x="4481235" y="4648200"/>
                <a:ext cx="298704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O</a:t>
                </a:r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390954" y="4724400"/>
                <a:ext cx="488339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t (s)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4481235" y="2895600"/>
                <a:ext cx="160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v</a:t>
                </a:r>
                <a:r>
                  <a:rPr lang="en-US" sz="2400" baseline="-25000">
                    <a:latin typeface="Book Antiqua" pitchFamily="18" charset="0"/>
                  </a:rPr>
                  <a:t>y </a:t>
                </a:r>
                <a:r>
                  <a:rPr lang="en-US" sz="2400">
                    <a:latin typeface="Book Antiqua" pitchFamily="18" charset="0"/>
                  </a:rPr>
                  <a:t>(m/s)</a:t>
                </a:r>
              </a:p>
            </p:txBody>
          </p:sp>
          <p:cxnSp>
            <p:nvCxnSpPr>
              <p:cNvPr id="61" name="Straight Connector 60"/>
              <p:cNvCxnSpPr/>
              <p:nvPr/>
            </p:nvCxnSpPr>
            <p:spPr>
              <a:xfrm flipH="1">
                <a:off x="4808895" y="5844540"/>
                <a:ext cx="128016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/>
              <p:cNvSpPr txBox="1"/>
              <p:nvPr/>
            </p:nvSpPr>
            <p:spPr>
              <a:xfrm>
                <a:off x="7292247" y="4800600"/>
                <a:ext cx="236988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8</a:t>
                </a: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4405035" y="4081195"/>
                <a:ext cx="344710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10</a:t>
                </a: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5996847" y="4800600"/>
                <a:ext cx="236988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4</a:t>
                </a: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5319435" y="4782234"/>
                <a:ext cx="236988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2</a:t>
                </a:r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614835" y="4800600"/>
                <a:ext cx="236988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6</a:t>
                </a:r>
              </a:p>
            </p:txBody>
          </p:sp>
          <p:sp>
            <p:nvSpPr>
              <p:cNvPr id="69" name="TextBox 68"/>
              <p:cNvSpPr txBox="1"/>
              <p:nvPr/>
            </p:nvSpPr>
            <p:spPr>
              <a:xfrm>
                <a:off x="4405035" y="3497580"/>
                <a:ext cx="344710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20</a:t>
                </a:r>
              </a:p>
            </p:txBody>
          </p:sp>
          <p:cxnSp>
            <p:nvCxnSpPr>
              <p:cNvPr id="70" name="Straight Arrow Connector 69"/>
              <p:cNvCxnSpPr/>
              <p:nvPr/>
            </p:nvCxnSpPr>
            <p:spPr>
              <a:xfrm>
                <a:off x="4862235" y="5204460"/>
                <a:ext cx="357378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/>
              <p:nvPr/>
            </p:nvCxnSpPr>
            <p:spPr>
              <a:xfrm>
                <a:off x="4862235" y="5524500"/>
                <a:ext cx="357378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/>
              <p:cNvCxnSpPr/>
              <p:nvPr/>
            </p:nvCxnSpPr>
            <p:spPr>
              <a:xfrm>
                <a:off x="4862235" y="3924300"/>
                <a:ext cx="357378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/>
              <p:cNvCxnSpPr/>
              <p:nvPr/>
            </p:nvCxnSpPr>
            <p:spPr>
              <a:xfrm>
                <a:off x="4862235" y="4564380"/>
                <a:ext cx="357378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>
                <a:off x="5502315" y="3604260"/>
                <a:ext cx="0" cy="256032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6462435" y="3604260"/>
                <a:ext cx="0" cy="256032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/>
              <p:cNvCxnSpPr/>
              <p:nvPr/>
            </p:nvCxnSpPr>
            <p:spPr>
              <a:xfrm>
                <a:off x="6782475" y="3604260"/>
                <a:ext cx="0" cy="256032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/>
              <p:cNvCxnSpPr/>
              <p:nvPr/>
            </p:nvCxnSpPr>
            <p:spPr>
              <a:xfrm>
                <a:off x="7102515" y="3604260"/>
                <a:ext cx="0" cy="256032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/>
              <p:cNvCxnSpPr/>
              <p:nvPr/>
            </p:nvCxnSpPr>
            <p:spPr>
              <a:xfrm>
                <a:off x="7422555" y="3604260"/>
                <a:ext cx="0" cy="256032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>
                <a:off x="5182275" y="3604260"/>
                <a:ext cx="0" cy="256032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>
                <a:off x="5822355" y="3604260"/>
                <a:ext cx="0" cy="256032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>
                <a:off x="6142395" y="3604260"/>
                <a:ext cx="0" cy="256032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/>
              <p:cNvCxnSpPr/>
              <p:nvPr/>
            </p:nvCxnSpPr>
            <p:spPr>
              <a:xfrm>
                <a:off x="7742595" y="3604260"/>
                <a:ext cx="0" cy="256032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/>
              <p:cNvCxnSpPr/>
              <p:nvPr/>
            </p:nvCxnSpPr>
            <p:spPr>
              <a:xfrm>
                <a:off x="8062635" y="3604260"/>
                <a:ext cx="0" cy="256032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Straight Arrow Connector 83"/>
              <p:cNvCxnSpPr/>
              <p:nvPr/>
            </p:nvCxnSpPr>
            <p:spPr>
              <a:xfrm>
                <a:off x="4862235" y="4244340"/>
                <a:ext cx="357378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4862235" y="5844540"/>
                <a:ext cx="357378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/>
              <p:cNvCxnSpPr/>
              <p:nvPr/>
            </p:nvCxnSpPr>
            <p:spPr>
              <a:xfrm>
                <a:off x="4862235" y="6164580"/>
                <a:ext cx="357378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Arrow Connector 86"/>
              <p:cNvCxnSpPr/>
              <p:nvPr/>
            </p:nvCxnSpPr>
            <p:spPr>
              <a:xfrm>
                <a:off x="4862235" y="3604260"/>
                <a:ext cx="357378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TextBox 87"/>
              <p:cNvSpPr txBox="1"/>
              <p:nvPr/>
            </p:nvSpPr>
            <p:spPr>
              <a:xfrm>
                <a:off x="7834035" y="4800600"/>
                <a:ext cx="344710" cy="323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10</a:t>
                </a:r>
              </a:p>
            </p:txBody>
          </p:sp>
          <p:cxnSp>
            <p:nvCxnSpPr>
              <p:cNvPr id="91" name="Straight Connector 90"/>
              <p:cNvCxnSpPr/>
              <p:nvPr/>
            </p:nvCxnSpPr>
            <p:spPr>
              <a:xfrm flipH="1">
                <a:off x="6172200" y="4259580"/>
                <a:ext cx="1905000" cy="762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2286000" y="457200"/>
            <a:ext cx="3886200" cy="5562600"/>
            <a:chOff x="2286000" y="457200"/>
            <a:chExt cx="3886200" cy="5562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2286000" y="1295400"/>
              <a:ext cx="38862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3276600" y="457200"/>
              <a:ext cx="0" cy="5486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5791200" y="1219200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x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26080" y="1290935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O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817820" y="5558135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-y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3200400" y="5105400"/>
              <a:ext cx="152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5562600" y="1295400"/>
              <a:ext cx="0" cy="384048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276600" y="5105400"/>
              <a:ext cx="2258568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5562600" y="1219200"/>
              <a:ext cx="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105400" y="833735"/>
              <a:ext cx="7232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24.7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8400" y="4876800"/>
              <a:ext cx="82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-41.6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3276600" y="1295400"/>
              <a:ext cx="2286000" cy="38100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Arc 26"/>
            <p:cNvSpPr/>
            <p:nvPr/>
          </p:nvSpPr>
          <p:spPr>
            <a:xfrm>
              <a:off x="2611580" y="609600"/>
              <a:ext cx="1371600" cy="1371600"/>
            </a:xfrm>
            <a:prstGeom prst="arc">
              <a:avLst>
                <a:gd name="adj1" fmla="val 21501666"/>
                <a:gd name="adj2" fmla="val 3664621"/>
              </a:avLst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810000" y="1524000"/>
              <a:ext cx="9284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-59.3</a:t>
              </a:r>
              <a:r>
                <a:rPr lang="en-US" sz="2400" baseline="30000">
                  <a:latin typeface="Book Antiqua" pitchFamily="18" charset="0"/>
                </a:rPr>
                <a:t>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29" name="Arc 28"/>
            <p:cNvSpPr/>
            <p:nvPr/>
          </p:nvSpPr>
          <p:spPr>
            <a:xfrm>
              <a:off x="2673930" y="716280"/>
              <a:ext cx="1188720" cy="1188720"/>
            </a:xfrm>
            <a:prstGeom prst="arc">
              <a:avLst>
                <a:gd name="adj1" fmla="val 3373822"/>
                <a:gd name="adj2" fmla="val 23369"/>
              </a:avLst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05200" y="457200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300.7</a:t>
              </a:r>
              <a:r>
                <a:rPr lang="en-US" sz="2400" baseline="30000">
                  <a:latin typeface="Book Antiqua" pitchFamily="18" charset="0"/>
                </a:rPr>
                <a:t>0</a:t>
              </a:r>
              <a:endParaRPr lang="en-US" sz="2400">
                <a:latin typeface="Book Antiqua" pitchFamily="18" charset="0"/>
              </a:endParaRP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roup 109"/>
          <p:cNvGrpSpPr/>
          <p:nvPr/>
        </p:nvGrpSpPr>
        <p:grpSpPr>
          <a:xfrm>
            <a:off x="1540397" y="762000"/>
            <a:ext cx="6079603" cy="5181600"/>
            <a:chOff x="1540397" y="762000"/>
            <a:chExt cx="6079603" cy="5181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3902597" y="990600"/>
              <a:ext cx="0" cy="4953000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1616597" y="3581400"/>
              <a:ext cx="51054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552077" y="3505200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O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721997" y="3352800"/>
              <a:ext cx="898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x (m)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140597" y="762000"/>
              <a:ext cx="83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y(m)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1540397" y="4953000"/>
              <a:ext cx="1828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216797" y="4977825"/>
              <a:ext cx="731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Book Antiqua" pitchFamily="18" charset="0"/>
                </a:rPr>
                <a:t>-</a:t>
              </a:r>
              <a:r>
                <a:rPr lang="en-US" sz="3200">
                  <a:latin typeface="Book Antiqua" pitchFamily="18" charset="0"/>
                </a:rPr>
                <a:t> </a:t>
              </a:r>
              <a:r>
                <a:rPr lang="en-US" sz="2400">
                  <a:latin typeface="Book Antiqua" pitchFamily="18" charset="0"/>
                </a:rPr>
                <a:t>20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45397" y="22860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82157" y="4059380"/>
              <a:ext cx="731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Book Antiqua" pitchFamily="18" charset="0"/>
                </a:rPr>
                <a:t>-</a:t>
              </a:r>
              <a:r>
                <a:rPr lang="en-US" sz="3200">
                  <a:latin typeface="Book Antiqua" pitchFamily="18" charset="0"/>
                </a:rPr>
                <a:t> </a:t>
              </a:r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486354" y="13716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20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616597" y="40386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616597" y="44958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1616597" y="22098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616597" y="31242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309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902597" y="1752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3597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48169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52741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20737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9881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429000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7313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61885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1616597" y="26670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616597" y="49530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1616597" y="54102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1616597" y="17526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4705554" y="357693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55197" y="35814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89743" y="3463635"/>
              <a:ext cx="7056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Book Antiqua" pitchFamily="18" charset="0"/>
                </a:rPr>
                <a:t>-</a:t>
              </a:r>
              <a:r>
                <a:rPr lang="en-US" sz="2400">
                  <a:latin typeface="Book Antiqua" pitchFamily="18" charset="0"/>
                </a:rPr>
                <a:t> 20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04177" y="3466095"/>
              <a:ext cx="731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Book Antiqua" pitchFamily="18" charset="0"/>
                </a:rPr>
                <a:t>-</a:t>
              </a:r>
              <a:r>
                <a:rPr lang="en-US" sz="3200">
                  <a:latin typeface="Book Antiqua" pitchFamily="18" charset="0"/>
                </a:rPr>
                <a:t> </a:t>
              </a:r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800600" y="3124200"/>
              <a:ext cx="93079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2988197" y="4800600"/>
              <a:ext cx="89800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4816997" y="3505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2073797" y="3505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731397" y="3505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2988197" y="3505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2073797" y="3581400"/>
              <a:ext cx="89800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902597" y="16764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3902597" y="25908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3902597" y="44196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902597" y="5334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3902597" y="2667000"/>
              <a:ext cx="974203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 flipV="1">
              <a:off x="2057400" y="4038601"/>
              <a:ext cx="457200" cy="91439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 flipV="1">
              <a:off x="2057400" y="1752600"/>
              <a:ext cx="45720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6172200" y="2209800"/>
              <a:ext cx="0" cy="1371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495800" y="3581400"/>
              <a:ext cx="0" cy="1371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H="1">
              <a:off x="4800601" y="4953002"/>
              <a:ext cx="914399" cy="47105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5062886" y="266700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s</a:t>
              </a:r>
              <a:r>
                <a:rPr lang="en-US" sz="2400" baseline="-25000">
                  <a:latin typeface="Book Antiqua" pitchFamily="18" charset="0"/>
                </a:rPr>
                <a:t>1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655197" y="220980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s</a:t>
              </a:r>
              <a:r>
                <a:rPr lang="en-US" sz="2400" baseline="-25000">
                  <a:latin typeface="Book Antiqua" pitchFamily="18" charset="0"/>
                </a:rPr>
                <a:t>2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191000" y="2357735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s</a:t>
              </a:r>
              <a:r>
                <a:rPr lang="en-US" sz="2400" baseline="-25000">
                  <a:latin typeface="Book Antiqua" pitchFamily="18" charset="0"/>
                </a:rPr>
                <a:t>3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2362200" y="190500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s</a:t>
              </a:r>
              <a:r>
                <a:rPr lang="en-US" sz="2400" baseline="-25000">
                  <a:latin typeface="Book Antiqua" pitchFamily="18" charset="0"/>
                </a:rPr>
                <a:t>5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530997" y="312666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s</a:t>
              </a:r>
              <a:r>
                <a:rPr lang="en-US" sz="2400" baseline="-25000">
                  <a:latin typeface="Book Antiqua" pitchFamily="18" charset="0"/>
                </a:rPr>
                <a:t>6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2362200" y="4186535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s</a:t>
              </a:r>
              <a:r>
                <a:rPr lang="en-US" sz="2400" baseline="-25000">
                  <a:latin typeface="Book Antiqua" pitchFamily="18" charset="0"/>
                </a:rPr>
                <a:t>7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3200400" y="472440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s</a:t>
              </a:r>
              <a:r>
                <a:rPr lang="en-US" sz="2400" baseline="-25000">
                  <a:latin typeface="Book Antiqua" pitchFamily="18" charset="0"/>
                </a:rPr>
                <a:t>8</a:t>
              </a:r>
              <a:endParaRPr lang="en-US" sz="2400">
                <a:latin typeface="Book Antiqua" pitchFamily="18" charset="0"/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 flipH="1">
              <a:off x="2514600" y="2667000"/>
              <a:ext cx="9144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3048000" y="2738735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s</a:t>
              </a:r>
              <a:r>
                <a:rPr lang="en-US" sz="2400" baseline="-25000">
                  <a:latin typeface="Book Antiqua" pitchFamily="18" charset="0"/>
                </a:rPr>
                <a:t>4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605686" y="4034135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s</a:t>
              </a:r>
              <a:r>
                <a:rPr lang="en-US" sz="2400" baseline="-25000">
                  <a:latin typeface="Book Antiqua" pitchFamily="18" charset="0"/>
                </a:rPr>
                <a:t>9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953000" y="4567535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s</a:t>
              </a:r>
              <a:r>
                <a:rPr lang="en-US" sz="2400" baseline="-25000">
                  <a:latin typeface="Book Antiqua" pitchFamily="18" charset="0"/>
                </a:rPr>
                <a:t>10</a:t>
              </a:r>
              <a:endParaRPr lang="en-US" sz="2400">
                <a:latin typeface="Book Antiqua" pitchFamily="18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533400" y="457200"/>
            <a:ext cx="7720907" cy="5462708"/>
            <a:chOff x="533400" y="457200"/>
            <a:chExt cx="7720907" cy="5462708"/>
          </a:xfrm>
        </p:grpSpPr>
        <p:sp>
          <p:nvSpPr>
            <p:cNvPr id="3" name="Text Box 11"/>
            <p:cNvSpPr txBox="1">
              <a:spLocks noChangeArrowheads="1"/>
            </p:cNvSpPr>
            <p:nvPr/>
          </p:nvSpPr>
          <p:spPr bwMode="auto">
            <a:xfrm>
              <a:off x="7772400" y="4071859"/>
              <a:ext cx="403633" cy="576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y</a:t>
              </a:r>
            </a:p>
          </p:txBody>
        </p:sp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3196694" y="3484128"/>
              <a:ext cx="671945" cy="4335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533400" y="5486400"/>
              <a:ext cx="536623" cy="433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x</a:t>
              </a: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2657739" y="457200"/>
              <a:ext cx="807268" cy="433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z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914400" y="4417240"/>
              <a:ext cx="2036450" cy="1429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9462237">
              <a:off x="2915338" y="429135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2924680" y="4384965"/>
              <a:ext cx="4709175" cy="2771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10825" y="428521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1082025" y="2538291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743200" y="4343400"/>
              <a:ext cx="388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O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33400" y="1905000"/>
              <a:ext cx="1701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P</a:t>
              </a:r>
              <a:r>
                <a:rPr lang="en-US" sz="2400" baseline="-25000">
                  <a:latin typeface="Book Antiqua" pitchFamily="18" charset="0"/>
                </a:rPr>
                <a:t>1</a:t>
              </a:r>
              <a:r>
                <a:rPr lang="en-US" sz="2400">
                  <a:latin typeface="Book Antiqua" pitchFamily="18" charset="0"/>
                </a:rPr>
                <a:t> (x</a:t>
              </a:r>
              <a:r>
                <a:rPr lang="en-US" sz="2400" baseline="-25000">
                  <a:latin typeface="Book Antiqua" pitchFamily="18" charset="0"/>
                </a:rPr>
                <a:t>1</a:t>
              </a:r>
              <a:r>
                <a:rPr lang="en-US" sz="2400">
                  <a:latin typeface="Book Antiqua" pitchFamily="18" charset="0"/>
                </a:rPr>
                <a:t>,y</a:t>
              </a:r>
              <a:r>
                <a:rPr lang="en-US" sz="2400" baseline="-25000">
                  <a:latin typeface="Book Antiqua" pitchFamily="18" charset="0"/>
                </a:rPr>
                <a:t>1</a:t>
              </a:r>
              <a:r>
                <a:rPr lang="en-US" sz="2400">
                  <a:latin typeface="Book Antiqua" pitchFamily="18" charset="0"/>
                </a:rPr>
                <a:t>,z</a:t>
              </a:r>
              <a:r>
                <a:rPr lang="en-US" sz="2400" baseline="-25000">
                  <a:latin typeface="Book Antiqua" pitchFamily="18" charset="0"/>
                </a:rPr>
                <a:t>1</a:t>
              </a:r>
              <a:r>
                <a:rPr lang="en-US" sz="2400">
                  <a:latin typeface="Book Antiqua" pitchFamily="18" charset="0"/>
                </a:rPr>
                <a:t>)</a:t>
              </a: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V="1">
              <a:off x="1371600" y="1447800"/>
              <a:ext cx="5029200" cy="121920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 type="oval"/>
              <a:tailEnd type="arrow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 flipV="1">
              <a:off x="1433945" y="1447800"/>
              <a:ext cx="5029200" cy="121920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 type="none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53200" y="1066800"/>
              <a:ext cx="17011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P</a:t>
              </a:r>
              <a:r>
                <a:rPr lang="en-US" sz="2400" baseline="-25000">
                  <a:latin typeface="Book Antiqua" pitchFamily="18" charset="0"/>
                </a:rPr>
                <a:t>2</a:t>
              </a:r>
              <a:r>
                <a:rPr lang="en-US" sz="2400">
                  <a:latin typeface="Book Antiqua" pitchFamily="18" charset="0"/>
                </a:rPr>
                <a:t> (x</a:t>
              </a:r>
              <a:r>
                <a:rPr lang="en-US" sz="2400" baseline="-25000">
                  <a:latin typeface="Book Antiqua" pitchFamily="18" charset="0"/>
                </a:rPr>
                <a:t>2</a:t>
              </a:r>
              <a:r>
                <a:rPr lang="en-US" sz="2400">
                  <a:latin typeface="Book Antiqua" pitchFamily="18" charset="0"/>
                </a:rPr>
                <a:t>,y</a:t>
              </a:r>
              <a:r>
                <a:rPr lang="en-US" sz="2400" baseline="-25000">
                  <a:latin typeface="Book Antiqua" pitchFamily="18" charset="0"/>
                </a:rPr>
                <a:t>2</a:t>
              </a:r>
              <a:r>
                <a:rPr lang="en-US" sz="2400">
                  <a:latin typeface="Book Antiqua" pitchFamily="18" charset="0"/>
                </a:rPr>
                <a:t>,z</a:t>
              </a:r>
              <a:r>
                <a:rPr lang="en-US" sz="2400" baseline="-25000">
                  <a:latin typeface="Book Antiqua" pitchFamily="18" charset="0"/>
                </a:rPr>
                <a:t>2</a:t>
              </a:r>
              <a:r>
                <a:rPr lang="en-US" sz="2400">
                  <a:latin typeface="Book Antiqua" pitchFamily="18" charset="0"/>
                </a:rPr>
                <a:t>)</a:t>
              </a:r>
            </a:p>
          </p:txBody>
        </p:sp>
        <p:graphicFrame>
          <p:nvGraphicFramePr>
            <p:cNvPr id="63" name="Object 62"/>
            <p:cNvGraphicFramePr>
              <a:graphicFrameLocks noChangeAspect="1"/>
            </p:cNvGraphicFramePr>
            <p:nvPr/>
          </p:nvGraphicFramePr>
          <p:xfrm>
            <a:off x="3467100" y="1295400"/>
            <a:ext cx="685800" cy="777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7" name="Equation" r:id="rId3" imgW="190440" imgH="215640" progId="Equation.3">
                    <p:embed/>
                  </p:oleObj>
                </mc:Choice>
                <mc:Fallback>
                  <p:oleObj name="Equation" r:id="rId3" imgW="19044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7100" y="1295400"/>
                          <a:ext cx="685800" cy="777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5" name="Straight Arrow Connector 64"/>
            <p:cNvCxnSpPr>
              <a:endCxn id="60" idx="0"/>
            </p:cNvCxnSpPr>
            <p:nvPr/>
          </p:nvCxnSpPr>
          <p:spPr>
            <a:xfrm flipH="1" flipV="1">
              <a:off x="1371600" y="2667000"/>
              <a:ext cx="1565724" cy="1752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2937324" y="1524000"/>
              <a:ext cx="3539676" cy="2895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611" name="Object 3"/>
            <p:cNvGraphicFramePr>
              <a:graphicFrameLocks noChangeAspect="1"/>
            </p:cNvGraphicFramePr>
            <p:nvPr/>
          </p:nvGraphicFramePr>
          <p:xfrm>
            <a:off x="1676400" y="3284538"/>
            <a:ext cx="457200" cy="776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8" name="Equation" r:id="rId5" imgW="126720" imgH="215640" progId="Equation.3">
                    <p:embed/>
                  </p:oleObj>
                </mc:Choice>
                <mc:Fallback>
                  <p:oleObj name="Equation" r:id="rId5" imgW="126720" imgH="215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3284538"/>
                          <a:ext cx="457200" cy="776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2" name="Object 4"/>
            <p:cNvGraphicFramePr>
              <a:graphicFrameLocks noChangeAspect="1"/>
            </p:cNvGraphicFramePr>
            <p:nvPr/>
          </p:nvGraphicFramePr>
          <p:xfrm>
            <a:off x="4549775" y="2895600"/>
            <a:ext cx="503238" cy="776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639" name="Equation" r:id="rId7" imgW="139680" imgH="215640" progId="Equation.3">
                    <p:embed/>
                  </p:oleObj>
                </mc:Choice>
                <mc:Fallback>
                  <p:oleObj name="Equation" r:id="rId7" imgW="139680" imgH="215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49775" y="2895600"/>
                          <a:ext cx="503238" cy="776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1447800" y="762000"/>
            <a:ext cx="6172200" cy="5181600"/>
            <a:chOff x="1447800" y="762000"/>
            <a:chExt cx="6172200" cy="5181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3902597" y="990600"/>
              <a:ext cx="0" cy="4953000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>
              <a:endCxn id="6" idx="1"/>
            </p:cNvCxnSpPr>
            <p:nvPr/>
          </p:nvCxnSpPr>
          <p:spPr>
            <a:xfrm>
              <a:off x="1524000" y="3581400"/>
              <a:ext cx="5197997" cy="2233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552077" y="3576935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O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21997" y="3352800"/>
              <a:ext cx="898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x (m)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0597" y="762000"/>
              <a:ext cx="83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y(m)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1540397" y="4953000"/>
              <a:ext cx="1828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16797" y="4977825"/>
              <a:ext cx="731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Book Antiqua" pitchFamily="18" charset="0"/>
                </a:rPr>
                <a:t>-</a:t>
              </a:r>
              <a:r>
                <a:rPr lang="en-US" sz="3200">
                  <a:latin typeface="Book Antiqua" pitchFamily="18" charset="0"/>
                </a:rPr>
                <a:t> </a:t>
              </a:r>
              <a:r>
                <a:rPr lang="en-US" sz="2400">
                  <a:latin typeface="Book Antiqua" pitchFamily="18" charset="0"/>
                </a:rPr>
                <a:t>20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45397" y="22860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82157" y="4059380"/>
              <a:ext cx="731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Book Antiqua" pitchFamily="18" charset="0"/>
                </a:rPr>
                <a:t>-</a:t>
              </a:r>
              <a:r>
                <a:rPr lang="en-US" sz="3200">
                  <a:latin typeface="Book Antiqua" pitchFamily="18" charset="0"/>
                </a:rPr>
                <a:t> </a:t>
              </a:r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86354" y="13716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20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447800" y="40386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447800" y="44958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447800" y="22098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447800" y="31242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309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902597" y="1752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597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169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2741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737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9881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29000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7313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1885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447800" y="26670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447800" y="49530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447800" y="54102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447800" y="1752600"/>
              <a:ext cx="5105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705554" y="357693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55197" y="35814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89743" y="3463635"/>
              <a:ext cx="7056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Book Antiqua" pitchFamily="18" charset="0"/>
                </a:rPr>
                <a:t>-</a:t>
              </a:r>
              <a:r>
                <a:rPr lang="en-US" sz="2400">
                  <a:latin typeface="Book Antiqua" pitchFamily="18" charset="0"/>
                </a:rPr>
                <a:t> 20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04177" y="3466095"/>
              <a:ext cx="731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Book Antiqua" pitchFamily="18" charset="0"/>
                </a:rPr>
                <a:t>-</a:t>
              </a:r>
              <a:r>
                <a:rPr lang="en-US" sz="3200">
                  <a:latin typeface="Book Antiqua" pitchFamily="18" charset="0"/>
                </a:rPr>
                <a:t> </a:t>
              </a:r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2514600" y="3581400"/>
              <a:ext cx="1371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4816997" y="3505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073797" y="3505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731397" y="3505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988197" y="3505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3902597" y="16764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3902597" y="25908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3902597" y="44196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3902597" y="5334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flipV="1">
              <a:off x="2057400" y="2667000"/>
              <a:ext cx="137160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6172200" y="1752600"/>
              <a:ext cx="0" cy="1828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953000" y="3043535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s</a:t>
              </a:r>
              <a:r>
                <a:rPr lang="en-US" sz="2400" baseline="-25000">
                  <a:latin typeface="Book Antiqua" pitchFamily="18" charset="0"/>
                </a:rPr>
                <a:t>1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824886" y="251460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s</a:t>
              </a:r>
              <a:r>
                <a:rPr lang="en-US" sz="2400" baseline="-25000">
                  <a:latin typeface="Book Antiqua" pitchFamily="18" charset="0"/>
                </a:rPr>
                <a:t>2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834286" y="167640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s</a:t>
              </a:r>
              <a:r>
                <a:rPr lang="en-US" sz="2400" baseline="-25000">
                  <a:latin typeface="Book Antiqua" pitchFamily="18" charset="0"/>
                </a:rPr>
                <a:t>3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133600" y="220980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s</a:t>
              </a:r>
              <a:r>
                <a:rPr lang="en-US" sz="2400" baseline="-25000">
                  <a:latin typeface="Book Antiqua" pitchFamily="18" charset="0"/>
                </a:rPr>
                <a:t>5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05486" y="312420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s</a:t>
              </a:r>
              <a:r>
                <a:rPr lang="en-US" sz="2400" baseline="-25000">
                  <a:latin typeface="Book Antiqua" pitchFamily="18" charset="0"/>
                </a:rPr>
                <a:t>6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676400" y="396240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s</a:t>
              </a:r>
              <a:r>
                <a:rPr lang="en-US" sz="2400" baseline="-25000">
                  <a:latin typeface="Book Antiqua" pitchFamily="18" charset="0"/>
                </a:rPr>
                <a:t>7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267200" y="4191000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s</a:t>
              </a:r>
              <a:r>
                <a:rPr lang="en-US" sz="2400" baseline="-25000">
                  <a:latin typeface="Book Antiqua" pitchFamily="18" charset="0"/>
                </a:rPr>
                <a:t>10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3048000" y="259080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s</a:t>
              </a:r>
              <a:r>
                <a:rPr lang="en-US" sz="2400" baseline="-25000">
                  <a:latin typeface="Book Antiqua" pitchFamily="18" charset="0"/>
                </a:rPr>
                <a:t>4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724400" y="4491335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s</a:t>
              </a:r>
              <a:r>
                <a:rPr lang="en-US" sz="2400" baseline="-25000">
                  <a:latin typeface="Book Antiqua" pitchFamily="18" charset="0"/>
                </a:rPr>
                <a:t>11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5197997" y="4948535"/>
              <a:ext cx="5261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s</a:t>
              </a:r>
              <a:r>
                <a:rPr lang="en-US" sz="2400" baseline="-25000">
                  <a:latin typeface="Book Antiqua" pitchFamily="18" charset="0"/>
                </a:rPr>
                <a:t>12</a:t>
              </a:r>
              <a:endParaRPr lang="en-US" sz="2400">
                <a:latin typeface="Book Antiqua" pitchFamily="18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>
            <a:xfrm>
              <a:off x="2057400" y="1752600"/>
              <a:ext cx="0" cy="1828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4343400" y="4495800"/>
              <a:ext cx="137160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4343400" y="3124200"/>
              <a:ext cx="1371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4343400" y="3581400"/>
              <a:ext cx="0" cy="1828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4419600" y="5410200"/>
              <a:ext cx="1371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4343400" y="1752600"/>
              <a:ext cx="137160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676400" y="3581400"/>
              <a:ext cx="0" cy="182880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V="1">
              <a:off x="1676400" y="4038600"/>
              <a:ext cx="137160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676400" y="12192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676400" y="4953000"/>
              <a:ext cx="1371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Box 73"/>
            <p:cNvSpPr txBox="1"/>
            <p:nvPr/>
          </p:nvSpPr>
          <p:spPr>
            <a:xfrm>
              <a:off x="2590800" y="419100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s</a:t>
              </a:r>
              <a:r>
                <a:rPr lang="en-US" sz="2400" baseline="-25000">
                  <a:latin typeface="Book Antiqua" pitchFamily="18" charset="0"/>
                </a:rPr>
                <a:t>8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2133600" y="4872335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s</a:t>
              </a:r>
              <a:r>
                <a:rPr lang="en-US" sz="2400" baseline="-25000">
                  <a:latin typeface="Book Antiqua" pitchFamily="18" charset="0"/>
                </a:rPr>
                <a:t>9</a:t>
              </a:r>
              <a:endParaRPr lang="en-US" sz="2400">
                <a:latin typeface="Book Antiqua" pitchFamily="18" charset="0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1106269" y="685800"/>
            <a:ext cx="7186910" cy="2900065"/>
            <a:chOff x="1106269" y="685800"/>
            <a:chExt cx="7186910" cy="290006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737291" y="1143000"/>
              <a:ext cx="0" cy="2377440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1737291" y="3200400"/>
              <a:ext cx="5501709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356291" y="3048000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O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83580" y="2925770"/>
              <a:ext cx="1109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t (min)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0091" y="685800"/>
              <a:ext cx="8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x(m)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33091" y="3124200"/>
              <a:ext cx="492443" cy="461665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50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06269" y="2052935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200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0248" y="31242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83448" y="3124200"/>
              <a:ext cx="492443" cy="461665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40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6269" y="1143000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400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737291" y="18288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737291" y="27432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651691" y="1143000"/>
              <a:ext cx="0" cy="237744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23291" y="1143000"/>
              <a:ext cx="0" cy="237744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80491" y="1143000"/>
              <a:ext cx="0" cy="237744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37691" y="1143000"/>
              <a:ext cx="0" cy="237744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394891" y="1143000"/>
              <a:ext cx="0" cy="237744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194491" y="1143000"/>
              <a:ext cx="0" cy="237744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108891" y="1143000"/>
              <a:ext cx="0" cy="237744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566091" y="1143000"/>
              <a:ext cx="0" cy="237744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852091" y="1143000"/>
              <a:ext cx="0" cy="237744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309291" y="1143000"/>
              <a:ext cx="0" cy="237744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737291" y="22860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737291" y="13716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2209800" y="1828800"/>
              <a:ext cx="914400" cy="1371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489891" y="31242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04291" y="3124200"/>
              <a:ext cx="492443" cy="461665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30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651691" y="3089565"/>
              <a:ext cx="0" cy="228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566091" y="3082635"/>
              <a:ext cx="0" cy="228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494346" y="3082635"/>
              <a:ext cx="0" cy="2286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394891" y="3082635"/>
              <a:ext cx="0" cy="2286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309291" y="3096490"/>
              <a:ext cx="0" cy="2286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3124200" y="1828800"/>
              <a:ext cx="914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038600" y="1828800"/>
              <a:ext cx="1828800" cy="1371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780346" y="1143000"/>
              <a:ext cx="0" cy="237744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867400" y="3200400"/>
              <a:ext cx="9144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1106269" y="2510135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100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106269" y="1600200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300</a:t>
              </a:r>
            </a:p>
          </p:txBody>
        </p:sp>
        <p:cxnSp>
          <p:nvCxnSpPr>
            <p:cNvPr id="58" name="Straight Arrow Connector 57"/>
            <p:cNvCxnSpPr/>
            <p:nvPr/>
          </p:nvCxnSpPr>
          <p:spPr>
            <a:xfrm>
              <a:off x="1752600" y="3200400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roup 92"/>
          <p:cNvGrpSpPr/>
          <p:nvPr/>
        </p:nvGrpSpPr>
        <p:grpSpPr>
          <a:xfrm>
            <a:off x="1143000" y="685800"/>
            <a:ext cx="7604691" cy="4572000"/>
            <a:chOff x="1386909" y="685800"/>
            <a:chExt cx="7604691" cy="45720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981200" y="1143000"/>
              <a:ext cx="0" cy="4114800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>
              <a:endCxn id="7" idx="1"/>
            </p:cNvCxnSpPr>
            <p:nvPr/>
          </p:nvCxnSpPr>
          <p:spPr>
            <a:xfrm flipV="1">
              <a:off x="1981200" y="3198168"/>
              <a:ext cx="5900801" cy="2232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1600200" y="3048000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O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882001" y="2967335"/>
              <a:ext cx="1109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t (min)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24000" y="685800"/>
              <a:ext cx="9925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x(km)</a:t>
              </a:r>
            </a:p>
          </p:txBody>
        </p:sp>
        <p:cxnSp>
          <p:nvCxnSpPr>
            <p:cNvPr id="9" name="Straight Connector 8"/>
            <p:cNvCxnSpPr/>
            <p:nvPr/>
          </p:nvCxnSpPr>
          <p:spPr>
            <a:xfrm flipH="1">
              <a:off x="1905000" y="4572000"/>
              <a:ext cx="1828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463109" y="4796135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-</a:t>
              </a:r>
              <a:r>
                <a:rPr lang="en-US" sz="2400">
                  <a:latin typeface="Book Antiqua" pitchFamily="18" charset="0"/>
                </a:rPr>
                <a:t> 4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77000" y="3124200"/>
              <a:ext cx="492443" cy="461665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50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566446" y="20529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784157" y="31242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27357" y="3124200"/>
              <a:ext cx="492443" cy="461665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40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386909" y="3886200"/>
              <a:ext cx="518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latin typeface="Book Antiqua" pitchFamily="18" charset="0"/>
                </a:rPr>
                <a:t>-</a:t>
              </a:r>
              <a:r>
                <a:rPr lang="en-US" sz="2400">
                  <a:latin typeface="Book Antiqua" pitchFamily="18" charset="0"/>
                </a:rPr>
                <a:t> 2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676400" y="11430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4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981200" y="3657600"/>
              <a:ext cx="566928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981200" y="4114800"/>
              <a:ext cx="566928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981200" y="1828800"/>
              <a:ext cx="566928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981200" y="2743200"/>
              <a:ext cx="566928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2895600" y="1143000"/>
              <a:ext cx="0" cy="41148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267200" y="1143000"/>
              <a:ext cx="0" cy="41148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724400" y="1143000"/>
              <a:ext cx="0" cy="41148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5181600" y="1143000"/>
              <a:ext cx="0" cy="41148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638800" y="1143000"/>
              <a:ext cx="0" cy="41148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438400" y="1143000"/>
              <a:ext cx="0" cy="41148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52800" y="1143000"/>
              <a:ext cx="0" cy="41148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810000" y="1143000"/>
              <a:ext cx="0" cy="41148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096000" y="1143000"/>
              <a:ext cx="0" cy="41148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6553200" y="1143000"/>
              <a:ext cx="0" cy="41148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981200" y="2286000"/>
              <a:ext cx="566928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981200" y="4572000"/>
              <a:ext cx="566928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1981200" y="5029200"/>
              <a:ext cx="566928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1981200" y="1371600"/>
              <a:ext cx="566928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1981200" y="2286000"/>
              <a:ext cx="914400" cy="91663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2895600" y="2286000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3352800" y="1371600"/>
              <a:ext cx="45720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3733800" y="31242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4648200" y="3124200"/>
              <a:ext cx="492443" cy="461665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30</a:t>
              </a:r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2895600" y="3089565"/>
              <a:ext cx="0" cy="228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3810000" y="3082635"/>
              <a:ext cx="0" cy="228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4738255" y="3082635"/>
              <a:ext cx="0" cy="2286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5638800" y="3082635"/>
              <a:ext cx="0" cy="2286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6553200" y="3096490"/>
              <a:ext cx="0" cy="2286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3810000" y="1371600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4267200" y="1371600"/>
              <a:ext cx="914400" cy="18288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5181600" y="3200400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/>
            <p:nvPr/>
          </p:nvCxnSpPr>
          <p:spPr>
            <a:xfrm>
              <a:off x="5638800" y="3214255"/>
              <a:ext cx="457200" cy="18288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6096000" y="5029200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6567055" y="3216488"/>
              <a:ext cx="457200" cy="182656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>
              <a:off x="7024255" y="1143000"/>
              <a:ext cx="0" cy="41148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467600" y="1143000"/>
              <a:ext cx="0" cy="41148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7045035" y="3200400"/>
              <a:ext cx="4572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7356157" y="3131125"/>
              <a:ext cx="492443" cy="461665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60</a:t>
              </a: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/>
          <p:cNvGrpSpPr/>
          <p:nvPr/>
        </p:nvGrpSpPr>
        <p:grpSpPr>
          <a:xfrm>
            <a:off x="1143000" y="762000"/>
            <a:ext cx="6781800" cy="5181600"/>
            <a:chOff x="1143000" y="762000"/>
            <a:chExt cx="6781800" cy="518160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3902597" y="990600"/>
              <a:ext cx="0" cy="4953000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1143000" y="3581400"/>
              <a:ext cx="57150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552077" y="3505200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O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26797" y="3352800"/>
              <a:ext cx="898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x (m)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140597" y="762000"/>
              <a:ext cx="83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y(m)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1540397" y="4953000"/>
              <a:ext cx="1828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216797" y="4977825"/>
              <a:ext cx="731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Book Antiqua" pitchFamily="18" charset="0"/>
                </a:rPr>
                <a:t>-</a:t>
              </a:r>
              <a:r>
                <a:rPr lang="en-US" sz="3200">
                  <a:latin typeface="Book Antiqua" pitchFamily="18" charset="0"/>
                </a:rPr>
                <a:t> </a:t>
              </a:r>
              <a:r>
                <a:rPr lang="en-US" sz="2400">
                  <a:latin typeface="Book Antiqua" pitchFamily="18" charset="0"/>
                </a:rPr>
                <a:t>20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45397" y="22860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182157" y="4059380"/>
              <a:ext cx="731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Book Antiqua" pitchFamily="18" charset="0"/>
                </a:rPr>
                <a:t>-</a:t>
              </a:r>
              <a:r>
                <a:rPr lang="en-US" sz="3200">
                  <a:latin typeface="Book Antiqua" pitchFamily="18" charset="0"/>
                </a:rPr>
                <a:t> </a:t>
              </a:r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486354" y="13716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20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143000" y="40386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143000" y="44958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143000" y="22098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43000" y="31242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309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902597" y="1752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597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169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2741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737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9881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29000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7313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1885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143000" y="26670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219200" y="49530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143000" y="54102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143000" y="17526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705554" y="357693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55197" y="35814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89743" y="3463635"/>
              <a:ext cx="70564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Book Antiqua" pitchFamily="18" charset="0"/>
                </a:rPr>
                <a:t>-</a:t>
              </a:r>
              <a:r>
                <a:rPr lang="en-US" sz="2400">
                  <a:latin typeface="Book Antiqua" pitchFamily="18" charset="0"/>
                </a:rPr>
                <a:t> 20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04177" y="3466095"/>
              <a:ext cx="7312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Book Antiqua" pitchFamily="18" charset="0"/>
                </a:rPr>
                <a:t>-</a:t>
              </a:r>
              <a:r>
                <a:rPr lang="en-US" sz="3200">
                  <a:latin typeface="Book Antiqua" pitchFamily="18" charset="0"/>
                </a:rPr>
                <a:t> </a:t>
              </a:r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4816997" y="3505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073797" y="3505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5731397" y="3505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2988197" y="3505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3902597" y="16764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3902597" y="25908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3902597" y="44196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3902597" y="5334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600200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/>
          <p:cNvGrpSpPr/>
          <p:nvPr/>
        </p:nvGrpSpPr>
        <p:grpSpPr>
          <a:xfrm>
            <a:off x="1143000" y="762000"/>
            <a:ext cx="6781800" cy="5181600"/>
            <a:chOff x="1143000" y="762000"/>
            <a:chExt cx="6781800" cy="5181600"/>
          </a:xfrm>
        </p:grpSpPr>
        <p:cxnSp>
          <p:nvCxnSpPr>
            <p:cNvPr id="45" name="Straight Connector 44"/>
            <p:cNvCxnSpPr/>
            <p:nvPr/>
          </p:nvCxnSpPr>
          <p:spPr>
            <a:xfrm>
              <a:off x="3902597" y="990600"/>
              <a:ext cx="0" cy="4953000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143000" y="3581400"/>
              <a:ext cx="57150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3552077" y="3505200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O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7026797" y="3352800"/>
              <a:ext cx="898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x (m)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40597" y="762000"/>
              <a:ext cx="83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y(m)</a:t>
              </a:r>
            </a:p>
          </p:txBody>
        </p:sp>
        <p:cxnSp>
          <p:nvCxnSpPr>
            <p:cNvPr id="50" name="Straight Connector 49"/>
            <p:cNvCxnSpPr/>
            <p:nvPr/>
          </p:nvCxnSpPr>
          <p:spPr>
            <a:xfrm flipH="1">
              <a:off x="1540397" y="4953000"/>
              <a:ext cx="1828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384998" y="5282625"/>
              <a:ext cx="5774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Book Antiqua" pitchFamily="18" charset="0"/>
                </a:rPr>
                <a:t>-</a:t>
              </a:r>
              <a:r>
                <a:rPr lang="en-US" sz="3200">
                  <a:latin typeface="Book Antiqua" pitchFamily="18" charset="0"/>
                </a:rPr>
                <a:t> </a:t>
              </a:r>
              <a:r>
                <a:rPr lang="en-US" sz="24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547646" y="25101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384998" y="4292025"/>
              <a:ext cx="5774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Book Antiqua" pitchFamily="18" charset="0"/>
                </a:rPr>
                <a:t>-</a:t>
              </a:r>
              <a:r>
                <a:rPr lang="en-US" sz="3200">
                  <a:latin typeface="Book Antiqua" pitchFamily="18" charset="0"/>
                </a:rPr>
                <a:t> </a:t>
              </a:r>
              <a:r>
                <a:rPr lang="en-US" sz="2400">
                  <a:latin typeface="Book Antiqua" pitchFamily="18" charset="0"/>
                </a:rPr>
                <a:t>1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3486354" y="13716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</a:t>
              </a: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1143000" y="40386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>
              <a:off x="1143000" y="44958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1143000" y="22098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1143000" y="31242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25309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3902597" y="1752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3597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48169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52741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0737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29881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3429000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57313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61885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143000" y="26670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219200" y="49530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143000" y="54102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143000" y="17526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705554" y="35769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55197" y="35814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789743" y="3463635"/>
              <a:ext cx="5517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Book Antiqua" pitchFamily="18" charset="0"/>
                </a:rPr>
                <a:t>-</a:t>
              </a:r>
              <a:r>
                <a:rPr lang="en-US" sz="2400">
                  <a:latin typeface="Book Antiqua" pitchFamily="18" charset="0"/>
                </a:rPr>
                <a:t> 2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2704177" y="3466095"/>
              <a:ext cx="5774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Book Antiqua" pitchFamily="18" charset="0"/>
                </a:rPr>
                <a:t>-</a:t>
              </a:r>
              <a:r>
                <a:rPr lang="en-US" sz="3200">
                  <a:latin typeface="Book Antiqua" pitchFamily="18" charset="0"/>
                </a:rPr>
                <a:t> </a:t>
              </a:r>
              <a:r>
                <a:rPr lang="en-US" sz="2400">
                  <a:latin typeface="Book Antiqua" pitchFamily="18" charset="0"/>
                </a:rPr>
                <a:t>1</a:t>
              </a:r>
            </a:p>
          </p:txBody>
        </p:sp>
        <p:cxnSp>
          <p:nvCxnSpPr>
            <p:cNvPr id="77" name="Straight Connector 76"/>
            <p:cNvCxnSpPr/>
            <p:nvPr/>
          </p:nvCxnSpPr>
          <p:spPr>
            <a:xfrm>
              <a:off x="4816997" y="3505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2073797" y="3505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731397" y="3505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2988197" y="3505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5400000">
              <a:off x="3902597" y="16764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3902597" y="25908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902597" y="44196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5400000">
              <a:off x="3902597" y="5334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>
              <a:off x="1600200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/>
            <p:cNvSpPr/>
            <p:nvPr/>
          </p:nvSpPr>
          <p:spPr>
            <a:xfrm>
              <a:off x="2057400" y="1752600"/>
              <a:ext cx="3657600" cy="36576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/>
            <p:cNvSpPr/>
            <p:nvPr/>
          </p:nvSpPr>
          <p:spPr>
            <a:xfrm>
              <a:off x="5181600" y="2286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 flipH="1" flipV="1">
              <a:off x="4800600" y="1995055"/>
              <a:ext cx="226357" cy="146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Oval 88"/>
            <p:cNvSpPr/>
            <p:nvPr/>
          </p:nvSpPr>
          <p:spPr>
            <a:xfrm>
              <a:off x="5652655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/>
            <p:cNvSpPr/>
            <p:nvPr/>
          </p:nvSpPr>
          <p:spPr>
            <a:xfrm>
              <a:off x="3810000" y="1676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19812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3830780" y="534785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5715000" y="312420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257800" y="205740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B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886200" y="129540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C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676400" y="312420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D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86200" y="5405735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98" name="Oval 97"/>
            <p:cNvSpPr/>
            <p:nvPr/>
          </p:nvSpPr>
          <p:spPr>
            <a:xfrm>
              <a:off x="5209310" y="470362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334000" y="464373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F</a:t>
              </a:r>
            </a:p>
          </p:txBody>
        </p:sp>
      </p:grp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1143000" y="757535"/>
            <a:ext cx="6784524" cy="5186065"/>
            <a:chOff x="1143000" y="757535"/>
            <a:chExt cx="6784524" cy="5186065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3902597" y="990600"/>
              <a:ext cx="0" cy="4953000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1143000" y="3581400"/>
              <a:ext cx="5715000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3552077" y="3505200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O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858000" y="3276600"/>
              <a:ext cx="10695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x (km)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905700" y="757535"/>
              <a:ext cx="10054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y(km)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 flipH="1">
              <a:off x="1540397" y="4953000"/>
              <a:ext cx="18288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384998" y="5105400"/>
              <a:ext cx="5774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Book Antiqua" pitchFamily="18" charset="0"/>
                </a:rPr>
                <a:t>-</a:t>
              </a:r>
              <a:r>
                <a:rPr lang="en-US" sz="3200">
                  <a:latin typeface="Book Antiqua" pitchFamily="18" charset="0"/>
                </a:rPr>
                <a:t> </a:t>
              </a:r>
              <a:r>
                <a:rPr lang="en-US" sz="24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47646" y="24339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384998" y="4139625"/>
              <a:ext cx="5774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Book Antiqua" pitchFamily="18" charset="0"/>
                </a:rPr>
                <a:t>-</a:t>
              </a:r>
              <a:r>
                <a:rPr lang="en-US" sz="3200">
                  <a:latin typeface="Book Antiqua" pitchFamily="18" charset="0"/>
                </a:rPr>
                <a:t> </a:t>
              </a:r>
              <a:r>
                <a:rPr lang="en-US" sz="2400">
                  <a:latin typeface="Book Antiqua" pitchFamily="18" charset="0"/>
                </a:rPr>
                <a:t>1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547646" y="15195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143000" y="40386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1143000" y="44958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1143000" y="22098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143000" y="31242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5309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902597" y="1752600"/>
              <a:ext cx="0" cy="36576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3597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169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52741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0737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9881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429000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57313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6188597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143000" y="26670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219200" y="49530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1143000" y="54102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143000" y="1752600"/>
              <a:ext cx="5486400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705554" y="35769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55197" y="35814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789743" y="3463635"/>
              <a:ext cx="55175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Book Antiqua" pitchFamily="18" charset="0"/>
                </a:rPr>
                <a:t>-</a:t>
              </a:r>
              <a:r>
                <a:rPr lang="en-US" sz="2400">
                  <a:latin typeface="Book Antiqua" pitchFamily="18" charset="0"/>
                </a:rPr>
                <a:t> 2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704177" y="3466095"/>
              <a:ext cx="57740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>
                  <a:latin typeface="Book Antiqua" pitchFamily="18" charset="0"/>
                </a:rPr>
                <a:t>-</a:t>
              </a:r>
              <a:r>
                <a:rPr lang="en-US" sz="3200">
                  <a:latin typeface="Book Antiqua" pitchFamily="18" charset="0"/>
                </a:rPr>
                <a:t> </a:t>
              </a:r>
              <a:r>
                <a:rPr lang="en-US" sz="2400">
                  <a:latin typeface="Book Antiqua" pitchFamily="18" charset="0"/>
                </a:rPr>
                <a:t>1</a:t>
              </a: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4816997" y="3505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073797" y="3505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5731397" y="3505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988197" y="35052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3902597" y="16764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3902597" y="25908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3902597" y="44196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3902597" y="5334000"/>
              <a:ext cx="0" cy="1524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1600200" y="1295400"/>
              <a:ext cx="0" cy="457200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2057400" y="2209800"/>
              <a:ext cx="3657600" cy="2743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5209310" y="2604655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 flipV="1">
              <a:off x="4939145" y="2452255"/>
              <a:ext cx="226357" cy="1463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5652655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/>
            <p:cNvSpPr/>
            <p:nvPr/>
          </p:nvSpPr>
          <p:spPr>
            <a:xfrm>
              <a:off x="3837710" y="2133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/>
            <p:cNvSpPr/>
            <p:nvPr/>
          </p:nvSpPr>
          <p:spPr>
            <a:xfrm>
              <a:off x="1981200" y="3505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810000" y="4876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715000" y="312420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257800" y="228600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B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86200" y="182433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C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676400" y="312420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D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919886" y="495300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58" name="Oval 57"/>
            <p:cNvSpPr/>
            <p:nvPr/>
          </p:nvSpPr>
          <p:spPr>
            <a:xfrm>
              <a:off x="5216235" y="4419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5257800" y="441513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F</a:t>
              </a:r>
            </a:p>
          </p:txBody>
        </p:sp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457200" y="2038290"/>
            <a:ext cx="7772400" cy="1714620"/>
            <a:chOff x="457200" y="2038290"/>
            <a:chExt cx="7772400" cy="1714620"/>
          </a:xfrm>
        </p:grpSpPr>
        <p:sp>
          <p:nvSpPr>
            <p:cNvPr id="15" name="Oval 14"/>
            <p:cNvSpPr/>
            <p:nvPr/>
          </p:nvSpPr>
          <p:spPr>
            <a:xfrm>
              <a:off x="4343400" y="312420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/>
            <p:cNvCxnSpPr/>
            <p:nvPr/>
          </p:nvCxnSpPr>
          <p:spPr>
            <a:xfrm>
              <a:off x="2819400" y="2362200"/>
              <a:ext cx="18288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457200" y="3200400"/>
              <a:ext cx="77724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6172200" y="312420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/>
            <p:cNvSpPr/>
            <p:nvPr/>
          </p:nvSpPr>
          <p:spPr>
            <a:xfrm>
              <a:off x="7086600" y="312420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543800" y="312420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7772400" y="3124200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276600" y="2038290"/>
              <a:ext cx="6030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8 m</a:t>
              </a:r>
            </a:p>
          </p:txBody>
        </p:sp>
        <p:sp>
          <p:nvSpPr>
            <p:cNvPr id="42" name="Oval 41"/>
            <p:cNvSpPr/>
            <p:nvPr/>
          </p:nvSpPr>
          <p:spPr>
            <a:xfrm>
              <a:off x="685800" y="3110345"/>
              <a:ext cx="182880" cy="18288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33400" y="3352800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267200" y="3352800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B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096000" y="3352800"/>
              <a:ext cx="36580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C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973440" y="3352800"/>
              <a:ext cx="3834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D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451307" y="3347545"/>
              <a:ext cx="341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E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666052" y="3347545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F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1842735" y="2114490"/>
              <a:ext cx="8242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Book Antiqua" pitchFamily="18" charset="0"/>
                </a:rPr>
                <a:t>Scale:</a:t>
              </a:r>
            </a:p>
          </p:txBody>
        </p: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143000" y="762000"/>
            <a:ext cx="6781800" cy="5181600"/>
            <a:chOff x="1143000" y="762000"/>
            <a:chExt cx="6781800" cy="5181600"/>
          </a:xfrm>
        </p:grpSpPr>
        <p:grpSp>
          <p:nvGrpSpPr>
            <p:cNvPr id="72" name="Group 71"/>
            <p:cNvGrpSpPr/>
            <p:nvPr/>
          </p:nvGrpSpPr>
          <p:grpSpPr>
            <a:xfrm>
              <a:off x="1143000" y="762000"/>
              <a:ext cx="6781800" cy="5181600"/>
              <a:chOff x="1143000" y="762000"/>
              <a:chExt cx="6781800" cy="5181600"/>
            </a:xfrm>
          </p:grpSpPr>
          <p:cxnSp>
            <p:nvCxnSpPr>
              <p:cNvPr id="3" name="Straight Connector 2"/>
              <p:cNvCxnSpPr/>
              <p:nvPr/>
            </p:nvCxnSpPr>
            <p:spPr>
              <a:xfrm>
                <a:off x="3902597" y="990600"/>
                <a:ext cx="0" cy="4953000"/>
              </a:xfrm>
              <a:prstGeom prst="line">
                <a:avLst/>
              </a:prstGeom>
              <a:ln w="28575"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Straight Arrow Connector 3"/>
              <p:cNvCxnSpPr/>
              <p:nvPr/>
            </p:nvCxnSpPr>
            <p:spPr>
              <a:xfrm>
                <a:off x="1143000" y="3581400"/>
                <a:ext cx="5715000" cy="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TextBox 4"/>
              <p:cNvSpPr txBox="1"/>
              <p:nvPr/>
            </p:nvSpPr>
            <p:spPr>
              <a:xfrm>
                <a:off x="3552077" y="3505200"/>
                <a:ext cx="4267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O</a:t>
                </a:r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7026797" y="3352800"/>
                <a:ext cx="8980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x (m)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140597" y="762000"/>
                <a:ext cx="83388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y(m)</a:t>
                </a:r>
              </a:p>
            </p:txBody>
          </p:sp>
          <p:cxnSp>
            <p:nvCxnSpPr>
              <p:cNvPr id="8" name="Straight Connector 7"/>
              <p:cNvCxnSpPr/>
              <p:nvPr/>
            </p:nvCxnSpPr>
            <p:spPr>
              <a:xfrm flipH="1">
                <a:off x="1540397" y="4953000"/>
                <a:ext cx="18288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3429000" y="4977825"/>
                <a:ext cx="5774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>
                    <a:latin typeface="Book Antiqua" pitchFamily="18" charset="0"/>
                  </a:rPr>
                  <a:t>-</a:t>
                </a:r>
                <a:r>
                  <a:rPr lang="en-US" sz="3200">
                    <a:latin typeface="Book Antiqua" pitchFamily="18" charset="0"/>
                  </a:rPr>
                  <a:t> </a:t>
                </a:r>
                <a:r>
                  <a:rPr lang="en-US" sz="2400">
                    <a:latin typeface="Book Antiqua" pitchFamily="18" charset="0"/>
                  </a:rPr>
                  <a:t>2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3623846" y="243393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1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429000" y="4059380"/>
                <a:ext cx="5774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>
                    <a:latin typeface="Book Antiqua" pitchFamily="18" charset="0"/>
                  </a:rPr>
                  <a:t>-</a:t>
                </a:r>
                <a:r>
                  <a:rPr lang="en-US" sz="3200">
                    <a:latin typeface="Book Antiqua" pitchFamily="18" charset="0"/>
                  </a:rPr>
                  <a:t> </a:t>
                </a:r>
                <a:r>
                  <a:rPr lang="en-US" sz="2400">
                    <a:latin typeface="Book Antiqua" pitchFamily="18" charset="0"/>
                  </a:rPr>
                  <a:t>1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3623846" y="141562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2</a:t>
                </a:r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1143000" y="4038600"/>
                <a:ext cx="548640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1143000" y="4495800"/>
                <a:ext cx="548640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1143000" y="2209800"/>
                <a:ext cx="548640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/>
              <p:cNvCxnSpPr/>
              <p:nvPr/>
            </p:nvCxnSpPr>
            <p:spPr>
              <a:xfrm>
                <a:off x="1143000" y="3124200"/>
                <a:ext cx="548640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2530997" y="1295400"/>
                <a:ext cx="0" cy="457200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3902597" y="1752600"/>
                <a:ext cx="0" cy="365760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4359797" y="1295400"/>
                <a:ext cx="0" cy="457200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816997" y="1295400"/>
                <a:ext cx="0" cy="457200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5274197" y="1295400"/>
                <a:ext cx="0" cy="457200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073797" y="1295400"/>
                <a:ext cx="0" cy="457200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/>
              <p:nvPr/>
            </p:nvCxnSpPr>
            <p:spPr>
              <a:xfrm>
                <a:off x="2988197" y="1295400"/>
                <a:ext cx="0" cy="457200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>
                <a:off x="3429000" y="1295400"/>
                <a:ext cx="0" cy="457200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5731397" y="1295400"/>
                <a:ext cx="0" cy="457200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6188597" y="1295400"/>
                <a:ext cx="0" cy="457200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143000" y="2667000"/>
                <a:ext cx="548640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>
                <a:off x="1219200" y="4953000"/>
                <a:ext cx="548640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1143000" y="5410200"/>
                <a:ext cx="548640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>
                <a:off x="1143000" y="1752600"/>
                <a:ext cx="5486400" cy="0"/>
              </a:xfrm>
              <a:prstGeom prst="straightConnector1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4705554" y="3576935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1</a:t>
                </a:r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5655197" y="3581400"/>
                <a:ext cx="338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latin typeface="Book Antiqua" pitchFamily="18" charset="0"/>
                  </a:rPr>
                  <a:t>2</a:t>
                </a: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1789743" y="3463635"/>
                <a:ext cx="5517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>
                    <a:latin typeface="Book Antiqua" pitchFamily="18" charset="0"/>
                  </a:rPr>
                  <a:t>-</a:t>
                </a:r>
                <a:r>
                  <a:rPr lang="en-US" sz="2400">
                    <a:latin typeface="Book Antiqua" pitchFamily="18" charset="0"/>
                  </a:rPr>
                  <a:t> 2</a:t>
                </a:r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2704177" y="3466095"/>
                <a:ext cx="5774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>
                    <a:latin typeface="Book Antiqua" pitchFamily="18" charset="0"/>
                  </a:rPr>
                  <a:t>-</a:t>
                </a:r>
                <a:r>
                  <a:rPr lang="en-US" sz="3200">
                    <a:latin typeface="Book Antiqua" pitchFamily="18" charset="0"/>
                  </a:rPr>
                  <a:t> </a:t>
                </a:r>
                <a:r>
                  <a:rPr lang="en-US" sz="2400">
                    <a:latin typeface="Book Antiqua" pitchFamily="18" charset="0"/>
                  </a:rPr>
                  <a:t>1</a:t>
                </a: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4816997" y="35052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2073797" y="35052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5731397" y="35052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2988197" y="35052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rot="5400000">
                <a:off x="3902597" y="16764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rot="5400000">
                <a:off x="3902597" y="25908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rot="5400000">
                <a:off x="3902597" y="44196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rot="5400000">
                <a:off x="3902597" y="5334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>
              <a:xfrm>
                <a:off x="1600200" y="1295400"/>
                <a:ext cx="0" cy="4572000"/>
              </a:xfrm>
              <a:prstGeom prst="line">
                <a:avLst/>
              </a:prstGeom>
              <a:ln w="9525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>
                <a:off x="2514600" y="4495800"/>
                <a:ext cx="36576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/>
              <p:nvPr/>
            </p:nvCxnSpPr>
            <p:spPr>
              <a:xfrm flipV="1">
                <a:off x="5715000" y="1752600"/>
                <a:ext cx="0" cy="22860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/>
              <p:cNvCxnSpPr/>
              <p:nvPr/>
            </p:nvCxnSpPr>
            <p:spPr>
              <a:xfrm flipH="1">
                <a:off x="2092035" y="1752600"/>
                <a:ext cx="2286000" cy="182880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aphicFrame>
          <p:nvGraphicFramePr>
            <p:cNvPr id="47" name="Object 46"/>
            <p:cNvGraphicFramePr>
              <a:graphicFrameLocks noChangeAspect="1"/>
            </p:cNvGraphicFramePr>
            <p:nvPr/>
          </p:nvGraphicFramePr>
          <p:xfrm>
            <a:off x="4800600" y="4495800"/>
            <a:ext cx="539016" cy="731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8" name="Equation" r:id="rId3" imgW="177480" imgH="241200" progId="Equation.3">
                    <p:embed/>
                  </p:oleObj>
                </mc:Choice>
                <mc:Fallback>
                  <p:oleObj name="Equation" r:id="rId3" imgW="177480" imgH="241200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600" y="4495800"/>
                          <a:ext cx="539016" cy="7315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22" name="Object 2"/>
            <p:cNvGraphicFramePr>
              <a:graphicFrameLocks noChangeAspect="1"/>
            </p:cNvGraphicFramePr>
            <p:nvPr/>
          </p:nvGraphicFramePr>
          <p:xfrm>
            <a:off x="5695950" y="2362200"/>
            <a:ext cx="577850" cy="731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49" name="Equation" r:id="rId5" imgW="190440" imgH="241200" progId="Equation.3">
                    <p:embed/>
                  </p:oleObj>
                </mc:Choice>
                <mc:Fallback>
                  <p:oleObj name="Equation" r:id="rId5" imgW="190440" imgH="2412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95950" y="2362200"/>
                          <a:ext cx="577850" cy="7318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3123" name="Object 3"/>
            <p:cNvGraphicFramePr>
              <a:graphicFrameLocks noChangeAspect="1"/>
            </p:cNvGraphicFramePr>
            <p:nvPr/>
          </p:nvGraphicFramePr>
          <p:xfrm>
            <a:off x="2743200" y="1962150"/>
            <a:ext cx="577850" cy="7699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50" name="Equation" r:id="rId7" imgW="190440" imgH="253800" progId="Equation.3">
                    <p:embed/>
                  </p:oleObj>
                </mc:Choice>
                <mc:Fallback>
                  <p:oleObj name="Equation" r:id="rId7" imgW="190440" imgH="25380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43200" y="1962150"/>
                          <a:ext cx="577850" cy="7699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/>
          <p:cNvGrpSpPr/>
          <p:nvPr/>
        </p:nvGrpSpPr>
        <p:grpSpPr>
          <a:xfrm>
            <a:off x="2819400" y="540603"/>
            <a:ext cx="2971800" cy="5631597"/>
            <a:chOff x="2819400" y="152400"/>
            <a:chExt cx="2971800" cy="5631597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4038600" y="609600"/>
              <a:ext cx="0" cy="502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3962400" y="609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Book Antiqua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419600" y="609600"/>
              <a:ext cx="0" cy="5029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3962400" y="3733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429000" y="35814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40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660714" y="49128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5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3962400" y="19050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505200" y="1766047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25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4343400" y="14478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572000" y="129093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20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4343400" y="8382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39964" y="6858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4343400" y="28194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539964" y="2754868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30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4038600" y="457200"/>
              <a:ext cx="381000" cy="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4343400" y="152400"/>
              <a:ext cx="6383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top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819400" y="4953000"/>
              <a:ext cx="1066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Going up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95800" y="4953000"/>
              <a:ext cx="1295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Coming down</a:t>
              </a:r>
            </a:p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129722" y="1484244"/>
            <a:ext cx="2149752" cy="4002156"/>
            <a:chOff x="3129722" y="1484244"/>
            <a:chExt cx="2149752" cy="4002156"/>
          </a:xfrm>
        </p:grpSpPr>
        <p:sp>
          <p:nvSpPr>
            <p:cNvPr id="4" name="Freeform 3"/>
            <p:cNvSpPr/>
            <p:nvPr/>
          </p:nvSpPr>
          <p:spPr>
            <a:xfrm>
              <a:off x="3129722" y="1550504"/>
              <a:ext cx="2051878" cy="3882887"/>
            </a:xfrm>
            <a:custGeom>
              <a:avLst/>
              <a:gdLst>
                <a:gd name="connsiteX0" fmla="*/ 315843 w 2051878"/>
                <a:gd name="connsiteY0" fmla="*/ 3882887 h 3882887"/>
                <a:gd name="connsiteX1" fmla="*/ 289339 w 2051878"/>
                <a:gd name="connsiteY1" fmla="*/ 649357 h 3882887"/>
                <a:gd name="connsiteX2" fmla="*/ 2051878 w 2051878"/>
                <a:gd name="connsiteY2" fmla="*/ 0 h 388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1878" h="3882887">
                  <a:moveTo>
                    <a:pt x="315843" y="3882887"/>
                  </a:moveTo>
                  <a:cubicBezTo>
                    <a:pt x="157921" y="2589696"/>
                    <a:pt x="0" y="1296505"/>
                    <a:pt x="289339" y="649357"/>
                  </a:cubicBezTo>
                  <a:cubicBezTo>
                    <a:pt x="578678" y="2209"/>
                    <a:pt x="1315278" y="1104"/>
                    <a:pt x="2051878" y="0"/>
                  </a:cubicBezTo>
                </a:path>
              </a:pathLst>
            </a:cu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3352800" y="5171660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3491948" y="1914940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4968240" y="1484244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462686" y="5024735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81400" y="1900535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B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876800" y="1600200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C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2"/>
          <p:cNvGrpSpPr/>
          <p:nvPr/>
        </p:nvGrpSpPr>
        <p:grpSpPr>
          <a:xfrm>
            <a:off x="304800" y="457200"/>
            <a:ext cx="8610600" cy="5410200"/>
            <a:chOff x="304800" y="457200"/>
            <a:chExt cx="8610600" cy="5410200"/>
          </a:xfrm>
        </p:grpSpPr>
        <p:sp>
          <p:nvSpPr>
            <p:cNvPr id="3" name="Text Box 11"/>
            <p:cNvSpPr txBox="1">
              <a:spLocks noChangeArrowheads="1"/>
            </p:cNvSpPr>
            <p:nvPr/>
          </p:nvSpPr>
          <p:spPr bwMode="auto">
            <a:xfrm>
              <a:off x="5334000" y="5257800"/>
              <a:ext cx="403633" cy="576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y</a:t>
              </a:r>
            </a:p>
          </p:txBody>
        </p:sp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3196694" y="3484128"/>
              <a:ext cx="671945" cy="4335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304800" y="4572000"/>
              <a:ext cx="536623" cy="433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x</a:t>
              </a: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2657739" y="457200"/>
              <a:ext cx="807268" cy="433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z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" y="4417240"/>
              <a:ext cx="2569850" cy="688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9462237">
              <a:off x="2915338" y="429135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24680" y="4412675"/>
              <a:ext cx="2714120" cy="1454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10825" y="428521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1082025" y="2538291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743200" y="4343400"/>
              <a:ext cx="388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O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98394" y="2357735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P</a:t>
              </a:r>
              <a:r>
                <a:rPr lang="en-US" sz="2400" baseline="-25000">
                  <a:latin typeface="Book Antiqua" pitchFamily="18" charset="0"/>
                </a:rPr>
                <a:t>1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V="1">
              <a:off x="1371600" y="1447800"/>
              <a:ext cx="5029200" cy="121920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 type="oval"/>
              <a:tailEnd type="arrow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 flipV="1">
              <a:off x="1433945" y="1447800"/>
              <a:ext cx="5029200" cy="121920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 type="none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53200" y="1066800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P</a:t>
              </a:r>
              <a:r>
                <a:rPr lang="en-US" sz="2400" baseline="-25000">
                  <a:latin typeface="Book Antiqua" pitchFamily="18" charset="0"/>
                </a:rPr>
                <a:t>2</a:t>
              </a:r>
              <a:endParaRPr lang="en-US" sz="2400">
                <a:latin typeface="Book Antiqua" pitchFamily="18" charset="0"/>
              </a:endParaRPr>
            </a:p>
          </p:txBody>
        </p:sp>
        <p:graphicFrame>
          <p:nvGraphicFramePr>
            <p:cNvPr id="63" name="Object 62"/>
            <p:cNvGraphicFramePr>
              <a:graphicFrameLocks noChangeAspect="1"/>
            </p:cNvGraphicFramePr>
            <p:nvPr/>
          </p:nvGraphicFramePr>
          <p:xfrm>
            <a:off x="3429000" y="1295400"/>
            <a:ext cx="685800" cy="777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95" name="Equation" r:id="rId3" imgW="190440" imgH="215640" progId="Equation.3">
                    <p:embed/>
                  </p:oleObj>
                </mc:Choice>
                <mc:Fallback>
                  <p:oleObj name="Equation" r:id="rId3" imgW="190440" imgH="21564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29000" y="1295400"/>
                          <a:ext cx="685800" cy="7778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5" name="Straight Arrow Connector 64"/>
            <p:cNvCxnSpPr>
              <a:endCxn id="60" idx="0"/>
            </p:cNvCxnSpPr>
            <p:nvPr/>
          </p:nvCxnSpPr>
          <p:spPr>
            <a:xfrm flipH="1" flipV="1">
              <a:off x="1371600" y="2667000"/>
              <a:ext cx="1565724" cy="1752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2937324" y="1524000"/>
              <a:ext cx="3539676" cy="2895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611" name="Object 3"/>
            <p:cNvGraphicFramePr>
              <a:graphicFrameLocks noChangeAspect="1"/>
            </p:cNvGraphicFramePr>
            <p:nvPr/>
          </p:nvGraphicFramePr>
          <p:xfrm>
            <a:off x="1676400" y="3284538"/>
            <a:ext cx="457200" cy="776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96" name="Equation" r:id="rId5" imgW="126720" imgH="215640" progId="Equation.3">
                    <p:embed/>
                  </p:oleObj>
                </mc:Choice>
                <mc:Fallback>
                  <p:oleObj name="Equation" r:id="rId5" imgW="126720" imgH="215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3284538"/>
                          <a:ext cx="457200" cy="776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2" name="Object 4"/>
            <p:cNvGraphicFramePr>
              <a:graphicFrameLocks noChangeAspect="1"/>
            </p:cNvGraphicFramePr>
            <p:nvPr/>
          </p:nvGraphicFramePr>
          <p:xfrm>
            <a:off x="3581400" y="3581400"/>
            <a:ext cx="503238" cy="776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97" name="Equation" r:id="rId7" imgW="139680" imgH="215640" progId="Equation.3">
                    <p:embed/>
                  </p:oleObj>
                </mc:Choice>
                <mc:Fallback>
                  <p:oleObj name="Equation" r:id="rId7" imgW="139680" imgH="215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400" y="3581400"/>
                          <a:ext cx="503238" cy="776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5" name="Straight Connector 24"/>
            <p:cNvCxnSpPr/>
            <p:nvPr/>
          </p:nvCxnSpPr>
          <p:spPr>
            <a:xfrm>
              <a:off x="7010400" y="4267200"/>
              <a:ext cx="1371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010400" y="3200400"/>
              <a:ext cx="1066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6934200" y="4267200"/>
              <a:ext cx="762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6705600" y="5257800"/>
              <a:ext cx="6858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lang="en-US" sz="2400">
                  <a:latin typeface="Book Antiqua" pitchFamily="18" charset="0"/>
                </a:rPr>
                <a:t>x’</a:t>
              </a: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8001000" y="2667000"/>
              <a:ext cx="609600" cy="576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y'</a:t>
              </a: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8229600" y="4648200"/>
              <a:ext cx="685800" cy="576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z'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34200" y="4267200"/>
              <a:ext cx="5116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O’</a:t>
              </a:r>
            </a:p>
          </p:txBody>
        </p:sp>
        <p:cxnSp>
          <p:nvCxnSpPr>
            <p:cNvPr id="38" name="Straight Arrow Connector 37"/>
            <p:cNvCxnSpPr>
              <a:endCxn id="61" idx="0"/>
            </p:cNvCxnSpPr>
            <p:nvPr/>
          </p:nvCxnSpPr>
          <p:spPr>
            <a:xfrm flipH="1" flipV="1">
              <a:off x="1433945" y="2667000"/>
              <a:ext cx="5576455" cy="1600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6477000" y="1600200"/>
              <a:ext cx="533400" cy="26670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0661" name="Object 5"/>
            <p:cNvGraphicFramePr>
              <a:graphicFrameLocks noChangeAspect="1"/>
            </p:cNvGraphicFramePr>
            <p:nvPr/>
          </p:nvGraphicFramePr>
          <p:xfrm>
            <a:off x="5265738" y="3200400"/>
            <a:ext cx="593725" cy="776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98" name="Equation" r:id="rId9" imgW="164880" imgH="215640" progId="Equation.3">
                    <p:embed/>
                  </p:oleObj>
                </mc:Choice>
                <mc:Fallback>
                  <p:oleObj name="Equation" r:id="rId9" imgW="164880" imgH="2156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65738" y="3200400"/>
                          <a:ext cx="593725" cy="776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2" name="Object 6"/>
            <p:cNvGraphicFramePr>
              <a:graphicFrameLocks noChangeAspect="1"/>
            </p:cNvGraphicFramePr>
            <p:nvPr/>
          </p:nvGraphicFramePr>
          <p:xfrm>
            <a:off x="6781800" y="2362200"/>
            <a:ext cx="639763" cy="776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8899" name="Equation" r:id="rId11" imgW="177480" imgH="215640" progId="Equation.3">
                    <p:embed/>
                  </p:oleObj>
                </mc:Choice>
                <mc:Fallback>
                  <p:oleObj name="Equation" r:id="rId11" imgW="177480" imgH="2156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81800" y="2362200"/>
                          <a:ext cx="639763" cy="776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447800" y="381000"/>
            <a:ext cx="5528914" cy="6038290"/>
            <a:chOff x="1447800" y="381000"/>
            <a:chExt cx="5528914" cy="603829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758670" y="3093720"/>
              <a:ext cx="48768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4197070" y="3093720"/>
              <a:ext cx="0" cy="2743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97070" y="3093720"/>
              <a:ext cx="2362200" cy="141326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/>
            <p:cNvSpPr/>
            <p:nvPr/>
          </p:nvSpPr>
          <p:spPr>
            <a:xfrm>
              <a:off x="4134122" y="5804438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4183818" y="3093720"/>
              <a:ext cx="1752600" cy="2119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1834870" y="3093720"/>
              <a:ext cx="2362200" cy="1413269"/>
            </a:xfrm>
            <a:prstGeom prst="line">
              <a:avLst/>
            </a:prstGeom>
            <a:ln w="95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553200" y="4419600"/>
              <a:ext cx="423514" cy="47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943600" y="5257800"/>
              <a:ext cx="372218" cy="47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B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038600" y="5943600"/>
              <a:ext cx="402674" cy="47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C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2057400" y="5181600"/>
              <a:ext cx="423514" cy="47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D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47800" y="4419600"/>
              <a:ext cx="372218" cy="4756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E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flipH="1">
              <a:off x="2421278" y="3117617"/>
              <a:ext cx="1752600" cy="21199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Oval 57"/>
            <p:cNvSpPr/>
            <p:nvPr/>
          </p:nvSpPr>
          <p:spPr>
            <a:xfrm>
              <a:off x="5880652" y="5153108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/>
            <p:cNvSpPr/>
            <p:nvPr/>
          </p:nvSpPr>
          <p:spPr>
            <a:xfrm>
              <a:off x="6490252" y="4457368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/>
            <p:cNvSpPr/>
            <p:nvPr/>
          </p:nvSpPr>
          <p:spPr>
            <a:xfrm>
              <a:off x="2362200" y="5156420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/>
            <p:cNvSpPr/>
            <p:nvPr/>
          </p:nvSpPr>
          <p:spPr>
            <a:xfrm>
              <a:off x="1752600" y="4444116"/>
              <a:ext cx="137160" cy="1371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Arc 62"/>
            <p:cNvSpPr/>
            <p:nvPr/>
          </p:nvSpPr>
          <p:spPr>
            <a:xfrm flipV="1">
              <a:off x="1447800" y="381000"/>
              <a:ext cx="5486400" cy="5486400"/>
            </a:xfrm>
            <a:prstGeom prst="arc">
              <a:avLst>
                <a:gd name="adj1" fmla="val 12625277"/>
                <a:gd name="adj2" fmla="val 19726347"/>
              </a:avLst>
            </a:prstGeom>
            <a:ln w="19050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52400" y="228600"/>
          <a:ext cx="8621598" cy="6264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52400" y="228600"/>
          <a:ext cx="8621598" cy="6264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69"/>
          <p:cNvGrpSpPr/>
          <p:nvPr/>
        </p:nvGrpSpPr>
        <p:grpSpPr>
          <a:xfrm>
            <a:off x="990600" y="685800"/>
            <a:ext cx="7302579" cy="4663440"/>
            <a:chOff x="990600" y="685800"/>
            <a:chExt cx="7302579" cy="466344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737291" y="1143000"/>
              <a:ext cx="0" cy="4206240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1737291" y="3200400"/>
              <a:ext cx="5501709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356291" y="3048000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O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83580" y="2925770"/>
              <a:ext cx="11095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t (min)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0091" y="685800"/>
              <a:ext cx="8210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x(m)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33091" y="3124200"/>
              <a:ext cx="492443" cy="461665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50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06269" y="2052935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200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540248" y="31242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83448" y="3124200"/>
              <a:ext cx="492443" cy="461665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40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6269" y="1143000"/>
              <a:ext cx="6463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400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737291" y="18288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737291" y="27432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651691" y="1143000"/>
              <a:ext cx="0" cy="420624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23291" y="1143000"/>
              <a:ext cx="0" cy="420624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80491" y="1143000"/>
              <a:ext cx="0" cy="420624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37691" y="1143000"/>
              <a:ext cx="0" cy="420624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394891" y="1143000"/>
              <a:ext cx="0" cy="420624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194491" y="1143000"/>
              <a:ext cx="0" cy="420624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108891" y="1143000"/>
              <a:ext cx="0" cy="420624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566091" y="1143000"/>
              <a:ext cx="0" cy="420624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852091" y="1143000"/>
              <a:ext cx="0" cy="420624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309291" y="1143000"/>
              <a:ext cx="0" cy="420624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737291" y="22860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737291" y="13716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1752600" y="1828800"/>
              <a:ext cx="1219200" cy="1371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489891" y="31242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04291" y="3124200"/>
              <a:ext cx="492443" cy="461665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30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651691" y="3089565"/>
              <a:ext cx="0" cy="228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566091" y="3082635"/>
              <a:ext cx="0" cy="228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494346" y="3082635"/>
              <a:ext cx="0" cy="2286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394891" y="3082635"/>
              <a:ext cx="0" cy="2286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309291" y="3096490"/>
              <a:ext cx="0" cy="2286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971800" y="1828800"/>
              <a:ext cx="609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3581400" y="1828800"/>
              <a:ext cx="1600200" cy="3200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780346" y="1143000"/>
              <a:ext cx="0" cy="420624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181600" y="5029200"/>
              <a:ext cx="1371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990600" y="4800600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-400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>
              <a:off x="1752600" y="36576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1752600" y="45720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752600" y="41148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1752600" y="50292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990600" y="3810000"/>
              <a:ext cx="7489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-200</a:t>
              </a:r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234723" y="282348"/>
          <a:ext cx="8674554" cy="62933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261201" y="296551"/>
          <a:ext cx="8621598" cy="62648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/>
        </p:nvGraphicFramePr>
        <p:xfrm>
          <a:off x="1676400" y="1219200"/>
          <a:ext cx="5272087" cy="3505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609600" y="1483091"/>
            <a:ext cx="7315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1219200" y="129093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981200" y="129093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1143000" y="896683"/>
            <a:ext cx="914400" cy="470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1214735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600200" y="757535"/>
            <a:ext cx="9144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3505200" y="129093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267200" y="1290935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29000" y="896683"/>
            <a:ext cx="914400" cy="470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429000" y="1214735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810000" y="757535"/>
            <a:ext cx="13716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0" y="295870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10 m/s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62400" y="300335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15 m/s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00200" y="1595735"/>
            <a:ext cx="625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t=0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86200" y="1519535"/>
            <a:ext cx="12698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t=50 sec</a:t>
            </a:r>
          </a:p>
        </p:txBody>
      </p:sp>
      <p:sp>
        <p:nvSpPr>
          <p:cNvPr id="20" name="Oval 19"/>
          <p:cNvSpPr/>
          <p:nvPr/>
        </p:nvSpPr>
        <p:spPr>
          <a:xfrm>
            <a:off x="6477000" y="128647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208520" y="1286470"/>
            <a:ext cx="182880" cy="18288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6553200" y="892218"/>
            <a:ext cx="914400" cy="47045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00800" y="1210270"/>
            <a:ext cx="10668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400800" y="757535"/>
            <a:ext cx="914400" cy="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324600" y="300335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10 m/s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72200" y="1515070"/>
            <a:ext cx="1423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t=100 sec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757535" y="2765618"/>
            <a:ext cx="3225278" cy="3787582"/>
            <a:chOff x="757535" y="2765618"/>
            <a:chExt cx="3225278" cy="3787582"/>
          </a:xfrm>
        </p:grpSpPr>
        <p:grpSp>
          <p:nvGrpSpPr>
            <p:cNvPr id="33" name="Group 32"/>
            <p:cNvGrpSpPr/>
            <p:nvPr/>
          </p:nvGrpSpPr>
          <p:grpSpPr>
            <a:xfrm>
              <a:off x="1371600" y="5562600"/>
              <a:ext cx="381000" cy="990600"/>
              <a:chOff x="1219200" y="4191000"/>
              <a:chExt cx="381000" cy="17526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1219200" y="4953000"/>
                <a:ext cx="3810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Isosceles Triangle 29"/>
              <p:cNvSpPr/>
              <p:nvPr/>
            </p:nvSpPr>
            <p:spPr>
              <a:xfrm>
                <a:off x="1219200" y="4191000"/>
                <a:ext cx="381000" cy="762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 rot="16200000">
              <a:off x="409523" y="5362523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60 m/s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 rot="18945898">
              <a:off x="1368518" y="2765618"/>
              <a:ext cx="115768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40 m/s</a:t>
              </a:r>
            </a:p>
          </p:txBody>
        </p:sp>
        <p:cxnSp>
          <p:nvCxnSpPr>
            <p:cNvPr id="42" name="Straight Connector 41"/>
            <p:cNvCxnSpPr/>
            <p:nvPr/>
          </p:nvCxnSpPr>
          <p:spPr>
            <a:xfrm>
              <a:off x="2915269" y="4419600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1905000" y="4572000"/>
              <a:ext cx="20778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Scale:  20 m/s</a:t>
              </a:r>
            </a:p>
          </p:txBody>
        </p:sp>
        <p:cxnSp>
          <p:nvCxnSpPr>
            <p:cNvPr id="44" name="Straight Connector 43"/>
            <p:cNvCxnSpPr/>
            <p:nvPr/>
          </p:nvCxnSpPr>
          <p:spPr>
            <a:xfrm rot="16200000">
              <a:off x="-152400" y="5181600"/>
              <a:ext cx="27432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 rot="16200000">
              <a:off x="1669942" y="5605812"/>
              <a:ext cx="7793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t = 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 rot="18900000">
              <a:off x="2102396" y="3591897"/>
              <a:ext cx="12170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t = 2.0 s</a:t>
              </a:r>
            </a:p>
          </p:txBody>
        </p:sp>
        <p:cxnSp>
          <p:nvCxnSpPr>
            <p:cNvPr id="47" name="Straight Connector 46"/>
            <p:cNvCxnSpPr/>
            <p:nvPr/>
          </p:nvCxnSpPr>
          <p:spPr>
            <a:xfrm rot="18900000">
              <a:off x="1425895" y="3084978"/>
              <a:ext cx="18288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 rot="2700000">
              <a:off x="2199434" y="3037634"/>
              <a:ext cx="381000" cy="990600"/>
              <a:chOff x="1219200" y="4191000"/>
              <a:chExt cx="381000" cy="1752600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1219200" y="4953000"/>
                <a:ext cx="381000" cy="9906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Isosceles Triangle 49"/>
              <p:cNvSpPr/>
              <p:nvPr/>
            </p:nvSpPr>
            <p:spPr>
              <a:xfrm>
                <a:off x="1219200" y="4191000"/>
                <a:ext cx="381000" cy="7620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97" name="Group 96"/>
          <p:cNvGrpSpPr/>
          <p:nvPr/>
        </p:nvGrpSpPr>
        <p:grpSpPr>
          <a:xfrm>
            <a:off x="5181600" y="2133600"/>
            <a:ext cx="3023704" cy="4271665"/>
            <a:chOff x="5181600" y="2133600"/>
            <a:chExt cx="3023704" cy="4271665"/>
          </a:xfrm>
        </p:grpSpPr>
        <p:sp>
          <p:nvSpPr>
            <p:cNvPr id="52" name="Freeform 51"/>
            <p:cNvSpPr/>
            <p:nvPr/>
          </p:nvSpPr>
          <p:spPr>
            <a:xfrm>
              <a:off x="5406887" y="2517913"/>
              <a:ext cx="2798417" cy="3551583"/>
            </a:xfrm>
            <a:custGeom>
              <a:avLst/>
              <a:gdLst>
                <a:gd name="connsiteX0" fmla="*/ 0 w 2798417"/>
                <a:gd name="connsiteY0" fmla="*/ 3551583 h 3551583"/>
                <a:gd name="connsiteX1" fmla="*/ 2133600 w 2798417"/>
                <a:gd name="connsiteY1" fmla="*/ 2862470 h 3551583"/>
                <a:gd name="connsiteX2" fmla="*/ 2531165 w 2798417"/>
                <a:gd name="connsiteY2" fmla="*/ 1802296 h 3551583"/>
                <a:gd name="connsiteX3" fmla="*/ 530087 w 2798417"/>
                <a:gd name="connsiteY3" fmla="*/ 1577009 h 3551583"/>
                <a:gd name="connsiteX4" fmla="*/ 649356 w 2798417"/>
                <a:gd name="connsiteY4" fmla="*/ 556591 h 3551583"/>
                <a:gd name="connsiteX5" fmla="*/ 2305878 w 2798417"/>
                <a:gd name="connsiteY5" fmla="*/ 0 h 3551583"/>
                <a:gd name="connsiteX6" fmla="*/ 2305878 w 2798417"/>
                <a:gd name="connsiteY6" fmla="*/ 0 h 3551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98417" h="3551583">
                  <a:moveTo>
                    <a:pt x="0" y="3551583"/>
                  </a:moveTo>
                  <a:cubicBezTo>
                    <a:pt x="855869" y="3352800"/>
                    <a:pt x="1711739" y="3154018"/>
                    <a:pt x="2133600" y="2862470"/>
                  </a:cubicBezTo>
                  <a:cubicBezTo>
                    <a:pt x="2555461" y="2570922"/>
                    <a:pt x="2798417" y="2016539"/>
                    <a:pt x="2531165" y="1802296"/>
                  </a:cubicBezTo>
                  <a:cubicBezTo>
                    <a:pt x="2263913" y="1588053"/>
                    <a:pt x="843722" y="1784626"/>
                    <a:pt x="530087" y="1577009"/>
                  </a:cubicBezTo>
                  <a:cubicBezTo>
                    <a:pt x="216452" y="1369392"/>
                    <a:pt x="353391" y="819426"/>
                    <a:pt x="649356" y="556591"/>
                  </a:cubicBezTo>
                  <a:cubicBezTo>
                    <a:pt x="945321" y="293756"/>
                    <a:pt x="2305878" y="0"/>
                    <a:pt x="2305878" y="0"/>
                  </a:cubicBezTo>
                  <a:lnTo>
                    <a:pt x="2305878" y="0"/>
                  </a:lnTo>
                </a:path>
              </a:pathLst>
            </a:cu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7" name="Group 56"/>
            <p:cNvGrpSpPr>
              <a:grpSpLocks noChangeAspect="1"/>
            </p:cNvGrpSpPr>
            <p:nvPr/>
          </p:nvGrpSpPr>
          <p:grpSpPr>
            <a:xfrm rot="20820000">
              <a:off x="5460778" y="5695097"/>
              <a:ext cx="533400" cy="288566"/>
              <a:chOff x="5181600" y="5549348"/>
              <a:chExt cx="1066800" cy="577132"/>
            </a:xfrm>
          </p:grpSpPr>
          <p:sp>
            <p:nvSpPr>
              <p:cNvPr id="53" name="Oval 52"/>
              <p:cNvSpPr/>
              <p:nvPr/>
            </p:nvSpPr>
            <p:spPr>
              <a:xfrm>
                <a:off x="5257800" y="594360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6019800" y="594360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5181600" y="5549348"/>
                <a:ext cx="914400" cy="4704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5181600" y="5867400"/>
                <a:ext cx="1066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/>
            <p:cNvGrpSpPr>
              <a:grpSpLocks noChangeAspect="1"/>
            </p:cNvGrpSpPr>
            <p:nvPr/>
          </p:nvGrpSpPr>
          <p:grpSpPr>
            <a:xfrm rot="20820000">
              <a:off x="6984778" y="2342297"/>
              <a:ext cx="533400" cy="288566"/>
              <a:chOff x="5181600" y="5549348"/>
              <a:chExt cx="1066800" cy="577132"/>
            </a:xfrm>
          </p:grpSpPr>
          <p:sp>
            <p:nvSpPr>
              <p:cNvPr id="59" name="Oval 58"/>
              <p:cNvSpPr/>
              <p:nvPr/>
            </p:nvSpPr>
            <p:spPr>
              <a:xfrm>
                <a:off x="5257800" y="594360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6019800" y="594360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5181600" y="5549348"/>
                <a:ext cx="914400" cy="4704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5181600" y="5867400"/>
                <a:ext cx="1066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734374" y="3866144"/>
              <a:ext cx="533400" cy="342743"/>
              <a:chOff x="6734374" y="3866144"/>
              <a:chExt cx="533400" cy="342743"/>
            </a:xfrm>
          </p:grpSpPr>
          <p:sp>
            <p:nvSpPr>
              <p:cNvPr id="64" name="Oval 63"/>
              <p:cNvSpPr/>
              <p:nvPr/>
            </p:nvSpPr>
            <p:spPr>
              <a:xfrm rot="10594768" flipV="1">
                <a:off x="7140636" y="411744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Oval 64"/>
              <p:cNvSpPr/>
              <p:nvPr/>
            </p:nvSpPr>
            <p:spPr>
              <a:xfrm rot="10594768" flipV="1">
                <a:off x="6760315" y="4117447"/>
                <a:ext cx="91440" cy="9144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Oval 65"/>
              <p:cNvSpPr/>
              <p:nvPr/>
            </p:nvSpPr>
            <p:spPr>
              <a:xfrm rot="10594768" flipV="1">
                <a:off x="6805762" y="3866144"/>
                <a:ext cx="457200" cy="23522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 rot="10594768" flipV="1">
                <a:off x="6734374" y="4036007"/>
                <a:ext cx="533400" cy="762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9" name="Group 78"/>
            <p:cNvGrpSpPr>
              <a:grpSpLocks noChangeAspect="1"/>
            </p:cNvGrpSpPr>
            <p:nvPr/>
          </p:nvGrpSpPr>
          <p:grpSpPr>
            <a:xfrm rot="19140000">
              <a:off x="7230603" y="5045002"/>
              <a:ext cx="533400" cy="288566"/>
              <a:chOff x="5181600" y="5549328"/>
              <a:chExt cx="1066800" cy="577152"/>
            </a:xfrm>
          </p:grpSpPr>
          <p:sp>
            <p:nvSpPr>
              <p:cNvPr id="80" name="Oval 79"/>
              <p:cNvSpPr/>
              <p:nvPr/>
            </p:nvSpPr>
            <p:spPr>
              <a:xfrm>
                <a:off x="5257800" y="594360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Oval 80"/>
              <p:cNvSpPr/>
              <p:nvPr/>
            </p:nvSpPr>
            <p:spPr>
              <a:xfrm>
                <a:off x="6019800" y="594360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Oval 81"/>
              <p:cNvSpPr/>
              <p:nvPr/>
            </p:nvSpPr>
            <p:spPr>
              <a:xfrm>
                <a:off x="5181600" y="5549328"/>
                <a:ext cx="914400" cy="47045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5181600" y="5867400"/>
                <a:ext cx="1066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4" name="Group 83"/>
            <p:cNvGrpSpPr>
              <a:grpSpLocks noChangeAspect="1"/>
            </p:cNvGrpSpPr>
            <p:nvPr/>
          </p:nvGrpSpPr>
          <p:grpSpPr>
            <a:xfrm rot="17836092">
              <a:off x="5462904" y="3117549"/>
              <a:ext cx="533400" cy="288566"/>
              <a:chOff x="5181600" y="5549348"/>
              <a:chExt cx="1066800" cy="577132"/>
            </a:xfrm>
          </p:grpSpPr>
          <p:sp>
            <p:nvSpPr>
              <p:cNvPr id="85" name="Oval 84"/>
              <p:cNvSpPr/>
              <p:nvPr/>
            </p:nvSpPr>
            <p:spPr>
              <a:xfrm>
                <a:off x="5257800" y="594360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Oval 85"/>
              <p:cNvSpPr/>
              <p:nvPr/>
            </p:nvSpPr>
            <p:spPr>
              <a:xfrm>
                <a:off x="6019800" y="5943600"/>
                <a:ext cx="182880" cy="18288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/>
              <p:cNvSpPr/>
              <p:nvPr/>
            </p:nvSpPr>
            <p:spPr>
              <a:xfrm>
                <a:off x="5181600" y="5549348"/>
                <a:ext cx="914400" cy="47045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/>
              <p:cNvSpPr/>
              <p:nvPr/>
            </p:nvSpPr>
            <p:spPr>
              <a:xfrm>
                <a:off x="5181600" y="5867400"/>
                <a:ext cx="1066800" cy="1524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0" name="Straight Arrow Connector 89"/>
            <p:cNvCxnSpPr/>
            <p:nvPr/>
          </p:nvCxnSpPr>
          <p:spPr>
            <a:xfrm flipV="1">
              <a:off x="6477000" y="5638800"/>
              <a:ext cx="533400" cy="1524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/>
            <p:cNvSpPr txBox="1"/>
            <p:nvPr/>
          </p:nvSpPr>
          <p:spPr>
            <a:xfrm>
              <a:off x="5596286" y="594360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A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20000" y="541020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B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7239000" y="3576935"/>
              <a:ext cx="4026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C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181600" y="3048000"/>
              <a:ext cx="4235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D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6629400" y="2133600"/>
              <a:ext cx="3722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/>
          <p:cNvGraphicFramePr/>
          <p:nvPr/>
        </p:nvGraphicFramePr>
        <p:xfrm>
          <a:off x="533400" y="609600"/>
          <a:ext cx="8001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04800" y="457200"/>
            <a:ext cx="8610600" cy="5410200"/>
            <a:chOff x="304800" y="457200"/>
            <a:chExt cx="8610600" cy="5410200"/>
          </a:xfrm>
        </p:grpSpPr>
        <p:sp>
          <p:nvSpPr>
            <p:cNvPr id="3" name="Text Box 11"/>
            <p:cNvSpPr txBox="1">
              <a:spLocks noChangeArrowheads="1"/>
            </p:cNvSpPr>
            <p:nvPr/>
          </p:nvSpPr>
          <p:spPr bwMode="auto">
            <a:xfrm>
              <a:off x="5334000" y="5257800"/>
              <a:ext cx="403633" cy="576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y</a:t>
              </a:r>
            </a:p>
          </p:txBody>
        </p:sp>
        <p:sp>
          <p:nvSpPr>
            <p:cNvPr id="4" name="Text Box 2"/>
            <p:cNvSpPr txBox="1">
              <a:spLocks noChangeArrowheads="1"/>
            </p:cNvSpPr>
            <p:nvPr/>
          </p:nvSpPr>
          <p:spPr bwMode="auto">
            <a:xfrm>
              <a:off x="3196694" y="3484128"/>
              <a:ext cx="671945" cy="43350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</a:endParaRPr>
            </a:p>
          </p:txBody>
        </p:sp>
        <p:sp>
          <p:nvSpPr>
            <p:cNvPr id="5" name="Text Box 10"/>
            <p:cNvSpPr txBox="1">
              <a:spLocks noChangeArrowheads="1"/>
            </p:cNvSpPr>
            <p:nvPr/>
          </p:nvSpPr>
          <p:spPr bwMode="auto">
            <a:xfrm>
              <a:off x="304800" y="4572000"/>
              <a:ext cx="536623" cy="433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x</a:t>
              </a: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2657739" y="457200"/>
              <a:ext cx="807268" cy="4335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z</a:t>
              </a:r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381000" y="4417240"/>
              <a:ext cx="2569850" cy="6881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rot="19462237">
              <a:off x="2915338" y="429135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2924680" y="4412675"/>
              <a:ext cx="2714120" cy="1454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910825" y="4285210"/>
              <a:ext cx="0" cy="1828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5400000">
              <a:off x="1082025" y="2538291"/>
              <a:ext cx="36576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2743200" y="4343400"/>
              <a:ext cx="3882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O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98394" y="2357735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P</a:t>
              </a:r>
              <a:r>
                <a:rPr lang="en-US" sz="2400" baseline="-25000">
                  <a:latin typeface="Book Antiqua" pitchFamily="18" charset="0"/>
                </a:rPr>
                <a:t>1</a:t>
              </a:r>
              <a:endParaRPr lang="en-US" sz="2400">
                <a:latin typeface="Book Antiqua" pitchFamily="18" charset="0"/>
              </a:endParaRPr>
            </a:p>
          </p:txBody>
        </p:sp>
        <p:sp>
          <p:nvSpPr>
            <p:cNvPr id="60" name="Line 13"/>
            <p:cNvSpPr>
              <a:spLocks noChangeShapeType="1"/>
            </p:cNvSpPr>
            <p:nvPr/>
          </p:nvSpPr>
          <p:spPr bwMode="auto">
            <a:xfrm flipV="1">
              <a:off x="1371600" y="1447800"/>
              <a:ext cx="5029200" cy="121920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 type="oval"/>
              <a:tailEnd type="arrow" w="lg" len="lg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Line 13"/>
            <p:cNvSpPr>
              <a:spLocks noChangeShapeType="1"/>
            </p:cNvSpPr>
            <p:nvPr/>
          </p:nvSpPr>
          <p:spPr bwMode="auto">
            <a:xfrm flipV="1">
              <a:off x="1433945" y="1447800"/>
              <a:ext cx="5029200" cy="1219200"/>
            </a:xfrm>
            <a:prstGeom prst="line">
              <a:avLst/>
            </a:prstGeom>
            <a:noFill/>
            <a:ln w="38100">
              <a:solidFill>
                <a:srgbClr val="0070C0"/>
              </a:solidFill>
              <a:round/>
              <a:headEnd type="none"/>
              <a:tailEnd type="oval" w="med" len="med"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553200" y="1066800"/>
              <a:ext cx="47320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P</a:t>
              </a:r>
              <a:r>
                <a:rPr lang="en-US" sz="2400" baseline="-25000">
                  <a:latin typeface="Book Antiqua" pitchFamily="18" charset="0"/>
                </a:rPr>
                <a:t>2</a:t>
              </a:r>
              <a:endParaRPr lang="en-US" sz="2400">
                <a:latin typeface="Book Antiqua" pitchFamily="18" charset="0"/>
              </a:endParaRPr>
            </a:p>
          </p:txBody>
        </p:sp>
        <p:graphicFrame>
          <p:nvGraphicFramePr>
            <p:cNvPr id="63" name="Object 62"/>
            <p:cNvGraphicFramePr>
              <a:graphicFrameLocks noChangeAspect="1"/>
            </p:cNvGraphicFramePr>
            <p:nvPr/>
          </p:nvGraphicFramePr>
          <p:xfrm>
            <a:off x="3581400" y="1447800"/>
            <a:ext cx="457204" cy="6400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03" name="Equation" r:id="rId3" imgW="126720" imgH="177480" progId="Equation.3">
                    <p:embed/>
                  </p:oleObj>
                </mc:Choice>
                <mc:Fallback>
                  <p:oleObj name="Equation" r:id="rId3" imgW="126720" imgH="1774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400" y="1447800"/>
                          <a:ext cx="457204" cy="6400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65" name="Straight Arrow Connector 64"/>
            <p:cNvCxnSpPr>
              <a:endCxn id="60" idx="0"/>
            </p:cNvCxnSpPr>
            <p:nvPr/>
          </p:nvCxnSpPr>
          <p:spPr>
            <a:xfrm flipH="1" flipV="1">
              <a:off x="1371600" y="2667000"/>
              <a:ext cx="1565724" cy="1752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V="1">
              <a:off x="2937324" y="1524000"/>
              <a:ext cx="3539676" cy="28956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611" name="Object 3"/>
            <p:cNvGraphicFramePr>
              <a:graphicFrameLocks noChangeAspect="1"/>
            </p:cNvGraphicFramePr>
            <p:nvPr/>
          </p:nvGraphicFramePr>
          <p:xfrm>
            <a:off x="1676400" y="3284538"/>
            <a:ext cx="457200" cy="776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04" name="Equation" r:id="rId5" imgW="126720" imgH="215640" progId="Equation.3">
                    <p:embed/>
                  </p:oleObj>
                </mc:Choice>
                <mc:Fallback>
                  <p:oleObj name="Equation" r:id="rId5" imgW="126720" imgH="215640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6400" y="3284538"/>
                          <a:ext cx="457200" cy="7762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8612" name="Object 4"/>
            <p:cNvGraphicFramePr>
              <a:graphicFrameLocks noChangeAspect="1"/>
            </p:cNvGraphicFramePr>
            <p:nvPr/>
          </p:nvGraphicFramePr>
          <p:xfrm>
            <a:off x="3581400" y="3581400"/>
            <a:ext cx="503238" cy="776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05" name="Equation" r:id="rId7" imgW="139680" imgH="215640" progId="Equation.3">
                    <p:embed/>
                  </p:oleObj>
                </mc:Choice>
                <mc:Fallback>
                  <p:oleObj name="Equation" r:id="rId7" imgW="139680" imgH="2156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400" y="3581400"/>
                          <a:ext cx="503238" cy="776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5" name="Straight Connector 24"/>
            <p:cNvCxnSpPr/>
            <p:nvPr/>
          </p:nvCxnSpPr>
          <p:spPr>
            <a:xfrm>
              <a:off x="7010400" y="4267200"/>
              <a:ext cx="1371600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7010400" y="3200400"/>
              <a:ext cx="10668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H="1">
              <a:off x="6934200" y="4267200"/>
              <a:ext cx="76200" cy="1066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6705600" y="5257800"/>
              <a:ext cx="6858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x”</a:t>
              </a:r>
            </a:p>
          </p:txBody>
        </p:sp>
        <p:sp>
          <p:nvSpPr>
            <p:cNvPr id="34" name="Text Box 11"/>
            <p:cNvSpPr txBox="1">
              <a:spLocks noChangeArrowheads="1"/>
            </p:cNvSpPr>
            <p:nvPr/>
          </p:nvSpPr>
          <p:spPr bwMode="auto">
            <a:xfrm>
              <a:off x="8001000" y="2667000"/>
              <a:ext cx="609600" cy="576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y"</a:t>
              </a: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8229600" y="4648200"/>
              <a:ext cx="685800" cy="5763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Book Antiqua" pitchFamily="18" charset="0"/>
                </a:rPr>
                <a:t>z"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934200" y="4267200"/>
              <a:ext cx="5182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/>
                <a:t>O”</a:t>
              </a:r>
            </a:p>
          </p:txBody>
        </p:sp>
        <p:cxnSp>
          <p:nvCxnSpPr>
            <p:cNvPr id="38" name="Straight Arrow Connector 37"/>
            <p:cNvCxnSpPr>
              <a:endCxn id="61" idx="0"/>
            </p:cNvCxnSpPr>
            <p:nvPr/>
          </p:nvCxnSpPr>
          <p:spPr>
            <a:xfrm flipH="1" flipV="1">
              <a:off x="1433945" y="2667000"/>
              <a:ext cx="5576455" cy="16002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H="1" flipV="1">
              <a:off x="6477000" y="1600200"/>
              <a:ext cx="533400" cy="266700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70661" name="Object 5"/>
            <p:cNvGraphicFramePr>
              <a:graphicFrameLocks noChangeAspect="1"/>
            </p:cNvGraphicFramePr>
            <p:nvPr/>
          </p:nvGraphicFramePr>
          <p:xfrm>
            <a:off x="5219700" y="3200400"/>
            <a:ext cx="685800" cy="776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06" name="Equation" r:id="rId9" imgW="190440" imgH="215640" progId="Equation.3">
                    <p:embed/>
                  </p:oleObj>
                </mc:Choice>
                <mc:Fallback>
                  <p:oleObj name="Equation" r:id="rId9" imgW="190440" imgH="2156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9700" y="3200400"/>
                          <a:ext cx="685800" cy="776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662" name="Object 6"/>
            <p:cNvGraphicFramePr>
              <a:graphicFrameLocks noChangeAspect="1"/>
            </p:cNvGraphicFramePr>
            <p:nvPr/>
          </p:nvGraphicFramePr>
          <p:xfrm>
            <a:off x="6735762" y="2362200"/>
            <a:ext cx="731838" cy="776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07" name="Equation" r:id="rId11" imgW="203040" imgH="215640" progId="Equation.3">
                    <p:embed/>
                  </p:oleObj>
                </mc:Choice>
                <mc:Fallback>
                  <p:oleObj name="Equation" r:id="rId11" imgW="203040" imgH="2156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35762" y="2362200"/>
                          <a:ext cx="731838" cy="776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/>
          <p:nvPr/>
        </p:nvGraphicFramePr>
        <p:xfrm>
          <a:off x="914400" y="1066800"/>
          <a:ext cx="7467600" cy="510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990600" y="685800"/>
            <a:ext cx="6890607" cy="3931920"/>
            <a:chOff x="990600" y="685800"/>
            <a:chExt cx="6890607" cy="3931920"/>
          </a:xfrm>
        </p:grpSpPr>
        <p:cxnSp>
          <p:nvCxnSpPr>
            <p:cNvPr id="3" name="Straight Connector 2"/>
            <p:cNvCxnSpPr/>
            <p:nvPr/>
          </p:nvCxnSpPr>
          <p:spPr>
            <a:xfrm>
              <a:off x="1737291" y="1143000"/>
              <a:ext cx="0" cy="3474720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/>
            <p:cNvCxnSpPr/>
            <p:nvPr/>
          </p:nvCxnSpPr>
          <p:spPr>
            <a:xfrm>
              <a:off x="1737291" y="3200400"/>
              <a:ext cx="5501709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/>
            <p:cNvSpPr txBox="1"/>
            <p:nvPr/>
          </p:nvSpPr>
          <p:spPr>
            <a:xfrm>
              <a:off x="1356291" y="3048000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O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83580" y="292577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t (s)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80091" y="685800"/>
              <a:ext cx="12570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v</a:t>
              </a:r>
              <a:r>
                <a:rPr lang="en-US" sz="2400" baseline="-25000">
                  <a:latin typeface="Book Antiqua" pitchFamily="18" charset="0"/>
                </a:rPr>
                <a:t>x</a:t>
              </a:r>
              <a:r>
                <a:rPr lang="en-US" sz="2400">
                  <a:latin typeface="Book Antiqua" pitchFamily="18" charset="0"/>
                </a:rPr>
                <a:t>(m/s)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33091" y="3124200"/>
              <a:ext cx="492443" cy="461665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50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06269" y="20529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5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327213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83448" y="3124200"/>
              <a:ext cx="492443" cy="461665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40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106269" y="11430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1737291" y="18288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737291" y="27432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651691" y="1143000"/>
              <a:ext cx="0" cy="347472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4023291" y="1143000"/>
              <a:ext cx="0" cy="347472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80491" y="1143000"/>
              <a:ext cx="0" cy="347472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937691" y="1143000"/>
              <a:ext cx="0" cy="347472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394891" y="1143000"/>
              <a:ext cx="0" cy="347472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2194491" y="1143000"/>
              <a:ext cx="0" cy="347472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108891" y="1143000"/>
              <a:ext cx="0" cy="347472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3566091" y="1143000"/>
              <a:ext cx="0" cy="347472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852091" y="1143000"/>
              <a:ext cx="0" cy="347472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309291" y="1143000"/>
              <a:ext cx="0" cy="347472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>
              <a:off x="1737291" y="22860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>
              <a:off x="1737291" y="13716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1752600" y="1828800"/>
              <a:ext cx="914400" cy="1371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3489891" y="31242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20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404291" y="3124200"/>
              <a:ext cx="492443" cy="461665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30</a:t>
              </a:r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2651691" y="3089565"/>
              <a:ext cx="0" cy="228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3566091" y="3082635"/>
              <a:ext cx="0" cy="228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494346" y="3082635"/>
              <a:ext cx="0" cy="2286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5394891" y="3082635"/>
              <a:ext cx="0" cy="2286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6309291" y="3096490"/>
              <a:ext cx="0" cy="2286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2667000" y="1828800"/>
              <a:ext cx="457200" cy="1371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4495800" y="3200400"/>
              <a:ext cx="914400" cy="9144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6780346" y="1143000"/>
              <a:ext cx="0" cy="347472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5410200" y="4114800"/>
              <a:ext cx="1143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1752600" y="36576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1752600" y="41148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990600" y="3810000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-5</a:t>
              </a:r>
            </a:p>
          </p:txBody>
        </p:sp>
        <p:cxnSp>
          <p:nvCxnSpPr>
            <p:cNvPr id="65" name="Straight Connector 64"/>
            <p:cNvCxnSpPr/>
            <p:nvPr/>
          </p:nvCxnSpPr>
          <p:spPr>
            <a:xfrm>
              <a:off x="3124200" y="3200400"/>
              <a:ext cx="13653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/>
          <p:nvPr/>
        </p:nvGrpSpPr>
        <p:grpSpPr>
          <a:xfrm>
            <a:off x="990600" y="685800"/>
            <a:ext cx="6890607" cy="3931920"/>
            <a:chOff x="990600" y="685800"/>
            <a:chExt cx="6890607" cy="3931920"/>
          </a:xfrm>
        </p:grpSpPr>
        <p:cxnSp>
          <p:nvCxnSpPr>
            <p:cNvPr id="2" name="Straight Connector 1"/>
            <p:cNvCxnSpPr/>
            <p:nvPr/>
          </p:nvCxnSpPr>
          <p:spPr>
            <a:xfrm>
              <a:off x="1737291" y="1143000"/>
              <a:ext cx="0" cy="3474720"/>
            </a:xfrm>
            <a:prstGeom prst="line">
              <a:avLst/>
            </a:prstGeom>
            <a:ln w="28575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/>
            <p:cNvCxnSpPr/>
            <p:nvPr/>
          </p:nvCxnSpPr>
          <p:spPr>
            <a:xfrm>
              <a:off x="1737291" y="3200400"/>
              <a:ext cx="5501709" cy="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1356291" y="3048000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O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83580" y="2925770"/>
              <a:ext cx="6976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t (s)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80091" y="685800"/>
              <a:ext cx="12650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v</a:t>
              </a:r>
              <a:r>
                <a:rPr lang="en-US" sz="2400" baseline="-25000">
                  <a:latin typeface="Book Antiqua" pitchFamily="18" charset="0"/>
                </a:rPr>
                <a:t>y</a:t>
              </a:r>
              <a:r>
                <a:rPr lang="en-US" sz="2400">
                  <a:latin typeface="Book Antiqua" pitchFamily="18" charset="0"/>
                </a:rPr>
                <a:t>(m/s)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233091" y="3124200"/>
              <a:ext cx="492443" cy="461665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50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06269" y="205293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5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38400" y="327213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83448" y="3124200"/>
              <a:ext cx="492443" cy="461665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40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106269" y="11430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10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37291" y="18288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737291" y="27432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2651691" y="1143000"/>
              <a:ext cx="0" cy="347472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4023291" y="1143000"/>
              <a:ext cx="0" cy="347472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480491" y="1143000"/>
              <a:ext cx="0" cy="347472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937691" y="1143000"/>
              <a:ext cx="0" cy="347472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94891" y="1143000"/>
              <a:ext cx="0" cy="347472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94491" y="1143000"/>
              <a:ext cx="0" cy="347472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108891" y="1143000"/>
              <a:ext cx="0" cy="347472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566091" y="1143000"/>
              <a:ext cx="0" cy="347472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5852091" y="1143000"/>
              <a:ext cx="0" cy="347472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6309291" y="1143000"/>
              <a:ext cx="0" cy="347472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737291" y="22860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1737291" y="13716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489891" y="3124200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20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404291" y="3124200"/>
              <a:ext cx="492443" cy="461665"/>
            </a:xfrm>
            <a:prstGeom prst="rect">
              <a:avLst/>
            </a:prstGeom>
            <a:noFill/>
            <a:ln>
              <a:noFill/>
              <a:headEnd type="none" w="med" len="med"/>
              <a:tailEnd type="none" w="med" len="med"/>
            </a:ln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30</a:t>
              </a: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2651691" y="3089565"/>
              <a:ext cx="0" cy="228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566091" y="3082635"/>
              <a:ext cx="0" cy="2286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494346" y="3082635"/>
              <a:ext cx="0" cy="2286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5394891" y="3082635"/>
              <a:ext cx="0" cy="2286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309291" y="3096490"/>
              <a:ext cx="0" cy="2286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4495800" y="2743200"/>
              <a:ext cx="914400" cy="4572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6780346" y="1143000"/>
              <a:ext cx="0" cy="3474720"/>
            </a:xfrm>
            <a:prstGeom prst="line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752600" y="36576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1752600" y="4114800"/>
              <a:ext cx="5349309" cy="0"/>
            </a:xfrm>
            <a:prstGeom prst="straightConnector1">
              <a:avLst/>
            </a:prstGeom>
            <a:ln w="952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/>
            <p:cNvSpPr txBox="1"/>
            <p:nvPr/>
          </p:nvSpPr>
          <p:spPr>
            <a:xfrm>
              <a:off x="990600" y="3810000"/>
              <a:ext cx="4411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-5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>
              <a:off x="1752600" y="3200400"/>
              <a:ext cx="273696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5410200" y="2743200"/>
              <a:ext cx="13716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95613" y="1533525"/>
            <a:ext cx="31527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1586345" y="487680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1752600" y="1066800"/>
            <a:ext cx="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1586345" y="213360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447800" y="1752600"/>
            <a:ext cx="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60036" y="4267200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Book Antiqua" pitchFamily="18" charset="0"/>
              </a:rPr>
              <a:t>v</a:t>
            </a:r>
            <a:r>
              <a:rPr lang="en-US" sz="2400">
                <a:latin typeface="Book Antiqua" pitchFamily="18" charset="0"/>
              </a:rPr>
              <a:t>(t)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4800" y="1905000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Book Antiqua" pitchFamily="18" charset="0"/>
              </a:rPr>
              <a:t>v</a:t>
            </a:r>
            <a:r>
              <a:rPr lang="en-US" sz="2400">
                <a:latin typeface="Book Antiqua" pitchFamily="18" charset="0"/>
              </a:rPr>
              <a:t>(t+</a:t>
            </a:r>
            <a:r>
              <a:rPr lang="el-GR" sz="2400">
                <a:latin typeface="Book Antiqua" pitchFamily="18" charset="0"/>
              </a:rPr>
              <a:t>Δ</a:t>
            </a:r>
            <a:r>
              <a:rPr lang="en-US" sz="2400">
                <a:latin typeface="Book Antiqua" pitchFamily="18" charset="0"/>
              </a:rPr>
              <a:t>t)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895600" y="3200400"/>
            <a:ext cx="0" cy="685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743200" y="2057400"/>
            <a:ext cx="0" cy="182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895600" y="2057400"/>
            <a:ext cx="0" cy="1143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447800" y="3276600"/>
            <a:ext cx="0" cy="18288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155436" y="3200400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Book Antiqua" pitchFamily="18" charset="0"/>
              </a:rPr>
              <a:t>v</a:t>
            </a:r>
            <a:r>
              <a:rPr lang="en-US" sz="2400">
                <a:latin typeface="Book Antiqua" pitchFamily="18" charset="0"/>
              </a:rPr>
              <a:t>(t)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58714" y="3272135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Book Antiqua" pitchFamily="18" charset="0"/>
              </a:rPr>
              <a:t>v</a:t>
            </a:r>
            <a:r>
              <a:rPr lang="en-US" sz="2400">
                <a:latin typeface="Book Antiqua" pitchFamily="18" charset="0"/>
              </a:rPr>
              <a:t>(t+</a:t>
            </a:r>
            <a:r>
              <a:rPr lang="el-GR" sz="2400">
                <a:latin typeface="Book Antiqua" pitchFamily="18" charset="0"/>
              </a:rPr>
              <a:t>Δ</a:t>
            </a:r>
            <a:r>
              <a:rPr lang="en-US" sz="2400">
                <a:latin typeface="Book Antiqua" pitchFamily="18" charset="0"/>
              </a:rPr>
              <a:t>t)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895600" y="2357735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>
                <a:latin typeface="Book Antiqua" pitchFamily="18" charset="0"/>
              </a:rPr>
              <a:t>Δ</a:t>
            </a:r>
            <a:r>
              <a:rPr lang="en-US" sz="2400" b="1">
                <a:latin typeface="Book Antiqua" pitchFamily="18" charset="0"/>
              </a:rPr>
              <a:t>v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57400" y="3897868"/>
            <a:ext cx="159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Same tail point</a:t>
            </a:r>
          </a:p>
        </p:txBody>
      </p:sp>
      <p:sp>
        <p:nvSpPr>
          <p:cNvPr id="17" name="Oval 16"/>
          <p:cNvSpPr/>
          <p:nvPr/>
        </p:nvSpPr>
        <p:spPr>
          <a:xfrm>
            <a:off x="5840468" y="381000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6006723" y="1066800"/>
            <a:ext cx="0" cy="381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840468" y="2133600"/>
            <a:ext cx="365760" cy="3657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701923" y="2133600"/>
            <a:ext cx="0" cy="68580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50155" y="3810000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Book Antiqua" pitchFamily="18" charset="0"/>
              </a:rPr>
              <a:t>v</a:t>
            </a:r>
            <a:r>
              <a:rPr lang="en-US" sz="2400">
                <a:latin typeface="Book Antiqua" pitchFamily="18" charset="0"/>
              </a:rPr>
              <a:t>(t’+</a:t>
            </a:r>
            <a:r>
              <a:rPr lang="el-GR" sz="2400">
                <a:latin typeface="Book Antiqua" pitchFamily="18" charset="0"/>
              </a:rPr>
              <a:t>Δ</a:t>
            </a:r>
            <a:r>
              <a:rPr lang="en-US" sz="2400">
                <a:latin typeface="Book Antiqua" pitchFamily="18" charset="0"/>
              </a:rPr>
              <a:t>t)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953000" y="2129135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Book Antiqua" pitchFamily="18" charset="0"/>
              </a:rPr>
              <a:t>v</a:t>
            </a:r>
            <a:r>
              <a:rPr lang="en-US" sz="2400">
                <a:latin typeface="Book Antiqua" pitchFamily="18" charset="0"/>
              </a:rPr>
              <a:t>(t’)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912364" y="3124200"/>
            <a:ext cx="0" cy="1143000"/>
          </a:xfrm>
          <a:prstGeom prst="straightConnector1">
            <a:avLst/>
          </a:prstGeom>
          <a:ln w="571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5701923" y="3276600"/>
            <a:ext cx="0" cy="182880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26564" y="259080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Book Antiqua" pitchFamily="18" charset="0"/>
              </a:rPr>
              <a:t>v</a:t>
            </a:r>
            <a:r>
              <a:rPr lang="en-US" sz="2400">
                <a:latin typeface="Book Antiqua" pitchFamily="18" charset="0"/>
              </a:rPr>
              <a:t>(t’)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04078" y="3576935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latin typeface="Book Antiqua" pitchFamily="18" charset="0"/>
              </a:rPr>
              <a:t>v</a:t>
            </a:r>
            <a:r>
              <a:rPr lang="en-US" sz="2400">
                <a:latin typeface="Book Antiqua" pitchFamily="18" charset="0"/>
              </a:rPr>
              <a:t>(t’+</a:t>
            </a:r>
            <a:r>
              <a:rPr lang="el-GR" sz="2400">
                <a:latin typeface="Book Antiqua" pitchFamily="18" charset="0"/>
              </a:rPr>
              <a:t>Δ</a:t>
            </a:r>
            <a:r>
              <a:rPr lang="en-US" sz="2400">
                <a:latin typeface="Book Antiqua" pitchFamily="18" charset="0"/>
              </a:rPr>
              <a:t>t)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302764" y="3429000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400">
                <a:latin typeface="Book Antiqua" pitchFamily="18" charset="0"/>
              </a:rPr>
              <a:t>Δ</a:t>
            </a:r>
            <a:r>
              <a:rPr lang="en-US" sz="2400" b="1">
                <a:latin typeface="Book Antiqua" pitchFamily="18" charset="0"/>
              </a:rPr>
              <a:t>v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87723" y="1981200"/>
            <a:ext cx="1590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Same tail point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6912364" y="2438400"/>
            <a:ext cx="0" cy="68580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140964" y="2438400"/>
            <a:ext cx="0" cy="182880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69108" y="5569525"/>
            <a:ext cx="2446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(a) Ball going up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092323" y="5527965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Book Antiqua" pitchFamily="18" charset="0"/>
              </a:rPr>
              <a:t>(b) Ball falling down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28600" y="609600"/>
            <a:ext cx="4038600" cy="5715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267200" y="609600"/>
            <a:ext cx="4191000" cy="5715000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381000" y="1066800"/>
            <a:ext cx="5553075" cy="4648200"/>
            <a:chOff x="381000" y="1066800"/>
            <a:chExt cx="5553075" cy="4648200"/>
          </a:xfrm>
        </p:grpSpPr>
        <p:sp>
          <p:nvSpPr>
            <p:cNvPr id="2" name="Oval 1"/>
            <p:cNvSpPr/>
            <p:nvPr/>
          </p:nvSpPr>
          <p:spPr>
            <a:xfrm>
              <a:off x="1586345" y="4876800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" name="Straight Connector 2"/>
            <p:cNvCxnSpPr/>
            <p:nvPr/>
          </p:nvCxnSpPr>
          <p:spPr>
            <a:xfrm flipV="1">
              <a:off x="1752600" y="1066800"/>
              <a:ext cx="0" cy="381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1586345" y="2133600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1447800" y="1752600"/>
              <a:ext cx="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447800" y="3429000"/>
              <a:ext cx="0" cy="1828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3948545" y="3810000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V="1">
              <a:off x="4114800" y="1066800"/>
              <a:ext cx="0" cy="381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3948545" y="2133600"/>
              <a:ext cx="365760" cy="3657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4419600" y="2209800"/>
              <a:ext cx="0" cy="6858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4419600" y="3886200"/>
              <a:ext cx="0" cy="1828800"/>
            </a:xfrm>
            <a:prstGeom prst="straightConnector1">
              <a:avLst/>
            </a:prstGeom>
            <a:ln w="38100"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981200" y="2438400"/>
              <a:ext cx="0" cy="1066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2" name="Object 21"/>
            <p:cNvGraphicFramePr>
              <a:graphicFrameLocks noChangeAspect="1"/>
            </p:cNvGraphicFramePr>
            <p:nvPr/>
          </p:nvGraphicFramePr>
          <p:xfrm>
            <a:off x="2501900" y="4800600"/>
            <a:ext cx="1079500" cy="654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44" name="Equation" r:id="rId3" imgW="419040" imgH="253800" progId="Equation.3">
                    <p:embed/>
                  </p:oleObj>
                </mc:Choice>
                <mc:Fallback>
                  <p:oleObj name="Equation" r:id="rId3" imgW="419040" imgH="2538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1900" y="4800600"/>
                          <a:ext cx="1079500" cy="6540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3" name="Straight Arrow Connector 22"/>
            <p:cNvCxnSpPr/>
            <p:nvPr/>
          </p:nvCxnSpPr>
          <p:spPr>
            <a:xfrm>
              <a:off x="4572000" y="2819400"/>
              <a:ext cx="0" cy="10668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1380" name="Object 4"/>
            <p:cNvGraphicFramePr>
              <a:graphicFrameLocks noChangeAspect="1"/>
            </p:cNvGraphicFramePr>
            <p:nvPr/>
          </p:nvGraphicFramePr>
          <p:xfrm>
            <a:off x="914400" y="5181600"/>
            <a:ext cx="719137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45" name="Equation" r:id="rId5" imgW="279360" imgH="203040" progId="Equation.3">
                    <p:embed/>
                  </p:oleObj>
                </mc:Choice>
                <mc:Fallback>
                  <p:oleObj name="Equation" r:id="rId5" imgW="279360" imgH="203040" progId="Equation.3">
                    <p:embed/>
                    <p:pic>
                      <p:nvPicPr>
                        <p:cNvPr id="0" name="Picture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4400" y="5181600"/>
                          <a:ext cx="719137" cy="522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81" name="Object 5"/>
            <p:cNvGraphicFramePr>
              <a:graphicFrameLocks noChangeAspect="1"/>
            </p:cNvGraphicFramePr>
            <p:nvPr/>
          </p:nvGraphicFramePr>
          <p:xfrm>
            <a:off x="381000" y="2438400"/>
            <a:ext cx="1438275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46" name="Equation" r:id="rId7" imgW="558720" imgH="203040" progId="Equation.3">
                    <p:embed/>
                  </p:oleObj>
                </mc:Choice>
                <mc:Fallback>
                  <p:oleObj name="Equation" r:id="rId7" imgW="558720" imgH="203040" progId="Equation.3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" y="2438400"/>
                          <a:ext cx="1438275" cy="522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82" name="Object 6"/>
            <p:cNvGraphicFramePr>
              <a:graphicFrameLocks noChangeAspect="1"/>
            </p:cNvGraphicFramePr>
            <p:nvPr/>
          </p:nvGraphicFramePr>
          <p:xfrm>
            <a:off x="4495800" y="3886200"/>
            <a:ext cx="1438275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47" name="Equation" r:id="rId9" imgW="558720" imgH="203040" progId="Equation.3">
                    <p:embed/>
                  </p:oleObj>
                </mc:Choice>
                <mc:Fallback>
                  <p:oleObj name="Equation" r:id="rId9" imgW="558720" imgH="203040" progId="Equation.3">
                    <p:embed/>
                    <p:pic>
                      <p:nvPicPr>
                        <p:cNvPr id="0" name="Picture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5800" y="3886200"/>
                          <a:ext cx="1438275" cy="522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83" name="Object 7"/>
            <p:cNvGraphicFramePr>
              <a:graphicFrameLocks noChangeAspect="1"/>
            </p:cNvGraphicFramePr>
            <p:nvPr/>
          </p:nvGraphicFramePr>
          <p:xfrm>
            <a:off x="4648200" y="1981200"/>
            <a:ext cx="719138" cy="522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48" name="Equation" r:id="rId10" imgW="279360" imgH="203040" progId="Equation.3">
                    <p:embed/>
                  </p:oleObj>
                </mc:Choice>
                <mc:Fallback>
                  <p:oleObj name="Equation" r:id="rId10" imgW="279360" imgH="203040" progId="Equation.3">
                    <p:embed/>
                    <p:pic>
                      <p:nvPicPr>
                        <p:cNvPr id="0" name="Picture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200" y="1981200"/>
                          <a:ext cx="719138" cy="5222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86" name="Object 10"/>
            <p:cNvGraphicFramePr>
              <a:graphicFrameLocks noChangeAspect="1"/>
            </p:cNvGraphicFramePr>
            <p:nvPr/>
          </p:nvGraphicFramePr>
          <p:xfrm>
            <a:off x="2057400" y="2741613"/>
            <a:ext cx="685800" cy="458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49" name="Equation" r:id="rId11" imgW="266400" imgH="177480" progId="Equation.3">
                    <p:embed/>
                  </p:oleObj>
                </mc:Choice>
                <mc:Fallback>
                  <p:oleObj name="Equation" r:id="rId11" imgW="266400" imgH="17748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57400" y="2741613"/>
                          <a:ext cx="685800" cy="458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1387" name="Object 11"/>
            <p:cNvGraphicFramePr>
              <a:graphicFrameLocks noChangeAspect="1"/>
            </p:cNvGraphicFramePr>
            <p:nvPr/>
          </p:nvGraphicFramePr>
          <p:xfrm>
            <a:off x="4648200" y="2971800"/>
            <a:ext cx="685800" cy="4587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50" name="Equation" r:id="rId13" imgW="266400" imgH="177480" progId="Equation.3">
                    <p:embed/>
                  </p:oleObj>
                </mc:Choice>
                <mc:Fallback>
                  <p:oleObj name="Equation" r:id="rId13" imgW="266400" imgH="177480" progId="Equation.3">
                    <p:embed/>
                    <p:pic>
                      <p:nvPicPr>
                        <p:cNvPr id="0" name="Picture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48200" y="2971800"/>
                          <a:ext cx="685800" cy="4587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3262313" y="381000"/>
            <a:ext cx="1919287" cy="5033665"/>
            <a:chOff x="3262313" y="381000"/>
            <a:chExt cx="1919287" cy="5033665"/>
          </a:xfrm>
        </p:grpSpPr>
        <p:cxnSp>
          <p:nvCxnSpPr>
            <p:cNvPr id="3" name="Straight Arrow Connector 2"/>
            <p:cNvCxnSpPr/>
            <p:nvPr/>
          </p:nvCxnSpPr>
          <p:spPr>
            <a:xfrm>
              <a:off x="4191000" y="609600"/>
              <a:ext cx="0" cy="441960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/>
            <p:nvPr/>
          </p:nvSpPr>
          <p:spPr>
            <a:xfrm>
              <a:off x="4038600" y="1828800"/>
              <a:ext cx="304800" cy="3048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3810000" y="1600200"/>
              <a:ext cx="0" cy="7620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276600" y="5029200"/>
              <a:ext cx="19050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191000" y="38100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z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962400" y="4953000"/>
              <a:ext cx="4267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O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19600" y="1748135"/>
              <a:ext cx="6447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latin typeface="Book Antiqua" pitchFamily="18" charset="0"/>
                </a:rPr>
                <a:t>z(t)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4191000" y="4267200"/>
              <a:ext cx="0" cy="76200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" name="Object 17"/>
            <p:cNvGraphicFramePr>
              <a:graphicFrameLocks noChangeAspect="1"/>
            </p:cNvGraphicFramePr>
            <p:nvPr/>
          </p:nvGraphicFramePr>
          <p:xfrm>
            <a:off x="4267200" y="4255477"/>
            <a:ext cx="533400" cy="6975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699" name="Equation" r:id="rId3" imgW="164880" imgH="215640" progId="Equation.3">
                    <p:embed/>
                  </p:oleObj>
                </mc:Choice>
                <mc:Fallback>
                  <p:oleObj name="Equation" r:id="rId3" imgW="164880" imgH="215640" progId="Equation.3">
                    <p:embed/>
                    <p:pic>
                      <p:nvPicPr>
                        <p:cNvPr id="0" name="Picture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7200" y="4255477"/>
                          <a:ext cx="533400" cy="69752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2" name="Object 2"/>
            <p:cNvGraphicFramePr>
              <a:graphicFrameLocks noChangeAspect="1"/>
            </p:cNvGraphicFramePr>
            <p:nvPr/>
          </p:nvGraphicFramePr>
          <p:xfrm>
            <a:off x="3262313" y="1660525"/>
            <a:ext cx="409575" cy="574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0" name="Equation" r:id="rId5" imgW="126720" imgH="177480" progId="Equation.3">
                    <p:embed/>
                  </p:oleObj>
                </mc:Choice>
                <mc:Fallback>
                  <p:oleObj name="Equation" r:id="rId5" imgW="126720" imgH="17748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2313" y="1660525"/>
                          <a:ext cx="409575" cy="5746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30986</TotalTime>
  <Words>1659</Words>
  <Application>Microsoft Macintosh PowerPoint</Application>
  <PresentationFormat>On-screen Show (4:3)</PresentationFormat>
  <Paragraphs>634</Paragraphs>
  <Slides>85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1" baseType="lpstr">
      <vt:lpstr>Arial</vt:lpstr>
      <vt:lpstr>Book Antiqua</vt:lpstr>
      <vt:lpstr>Calibri</vt:lpstr>
      <vt:lpstr>Cambria Math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Truman State University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Truman State University</dc:creator>
  <cp:lastModifiedBy>Microsoft Office User</cp:lastModifiedBy>
  <cp:revision>759</cp:revision>
  <dcterms:created xsi:type="dcterms:W3CDTF">2011-11-06T01:32:14Z</dcterms:created>
  <dcterms:modified xsi:type="dcterms:W3CDTF">2020-05-31T00:36:15Z</dcterms:modified>
</cp:coreProperties>
</file>