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987"/>
    <p:restoredTop sz="94635"/>
  </p:normalViewPr>
  <p:slideViewPr>
    <p:cSldViewPr snapToGrid="0" snapToObjects="1">
      <p:cViewPr varScale="1">
        <p:scale>
          <a:sx n="50" d="100"/>
          <a:sy n="50" d="100"/>
        </p:scale>
        <p:origin x="176" y="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19971-11B2-3C4A-929E-0B7FEC727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C3BAA-4EA5-4E42-AA48-21870B99C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07804-C587-5144-B37B-EC944873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999C-9824-8843-B226-D2537285C2EF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96889-5FD5-3842-993D-79C00D7E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114F1-0D23-4241-BF25-3863DC3C7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B955-507D-7044-943C-121468F6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9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012-5688-7D40-9386-876F9AF8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1DEA5-9870-CB42-A3C3-78F9C4E93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BA26F-E907-1D43-B8E8-FC7A39F0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999C-9824-8843-B226-D2537285C2EF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2714F-7156-A041-8511-05D0CCB8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44634-4FFB-8B4F-9FDD-4FF857E3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B955-507D-7044-943C-121468F6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6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A8FD2-0804-E54F-B863-DA7E52046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5EE7E-BDDF-4247-AA4E-F1ACE7519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77658-923A-CA47-B6C2-80D03FE4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999C-9824-8843-B226-D2537285C2EF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9EF08-5BBA-3B44-B359-E1588277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AEE82-13DC-E346-9079-0CA60827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B955-507D-7044-943C-121468F6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7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3F09-1176-A24A-B0E4-2BB3161E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B9A41-8D0D-AE4F-BFAD-53DE9D9CC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8E09A-0D8A-8640-9B2E-16FF647E1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999C-9824-8843-B226-D2537285C2EF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92D1E-9A94-4349-B29B-745C65FDD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55D9C-5F38-9945-89D4-C606610D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B955-507D-7044-943C-121468F6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4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CE59-6432-FB40-8F7B-58909A896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BEF23-5ED1-AB4D-A7C9-CA155809C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0090C-C5ED-154B-B5D2-BAFE59531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999C-9824-8843-B226-D2537285C2EF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9FCDD-BD2E-9447-8CB4-632D4274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A8BA0-60FF-FC4E-B731-03044975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B955-507D-7044-943C-121468F6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8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8B96-2485-7B48-AF8B-EE6BE80E9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6F991-04B0-C940-9384-561DAF539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5E8B6-305C-EB45-AF3F-736DEFCD2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B33DA-40E7-8A4D-90A8-9645568A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999C-9824-8843-B226-D2537285C2EF}" type="datetimeFigureOut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DD44C-DA2F-2A45-B6CA-8AE6C0BE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FAE5B-448F-F949-9A73-36B7BC7E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B955-507D-7044-943C-121468F6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4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E5EB-7897-5D45-BC60-8C396F0FB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47A7A-9D77-5244-A7A3-D8192C9E1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9AE9F-8A68-2B44-A8DF-F404E9E0C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FA19B7-265B-5047-AFA2-C3B7A3A70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F44159-099A-3C4D-AD6E-76C073353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720971-5911-2C47-BA8E-FC4E5AA4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999C-9824-8843-B226-D2537285C2EF}" type="datetimeFigureOut">
              <a:rPr lang="en-US" smtClean="0"/>
              <a:t>3/19/21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443B6B-5C34-B642-B6FB-B9C46398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E0DAF4-CE31-7447-840F-D91BDAC3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B955-507D-7044-943C-121468F6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3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8145-6384-4243-B635-777ECC8B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73941-5D37-3342-98E3-7988B651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999C-9824-8843-B226-D2537285C2EF}" type="datetimeFigureOut">
              <a:rPr lang="en-US" smtClean="0"/>
              <a:t>3/19/21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1FFC7-A68C-FD40-A9F4-93686DB2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B6CD2-E2E2-EA4D-9350-3FFF2DEE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B955-507D-7044-943C-121468F6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5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1AEEA-6F28-2748-A492-9EE7D67B8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999C-9824-8843-B226-D2537285C2EF}" type="datetimeFigureOut">
              <a:rPr lang="en-US" smtClean="0"/>
              <a:t>3/19/21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54739B-AFAA-0547-A9D4-6BA3202C1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0141F-E291-EC4F-974A-34F417BE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B955-507D-7044-943C-121468F6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7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1AFBA-EB3E-C740-ABB4-22E844BD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EFB3F-EDF0-F748-BF6F-CDBE4C6AA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EDE5-5793-A84D-AF4B-92330B7CE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FED0F-1A40-C849-AF21-04D0B4A4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999C-9824-8843-B226-D2537285C2EF}" type="datetimeFigureOut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33D45-5E1A-3B4A-B9DC-018F424E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EBCEE-FF5D-644E-8B60-917D064B2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B955-507D-7044-943C-121468F6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8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5A88-D287-3546-8869-B296BF72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F816F-6749-C44C-8AEF-4714499BD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CA136-E7CD-FD42-B3E5-9E9607CE7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EB46F-CEBB-ED44-803D-BF6BF39A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999C-9824-8843-B226-D2537285C2EF}" type="datetimeFigureOut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4898E-5E04-9B4A-9E44-46216F59E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4158B-1690-B24E-9A36-7BF4E038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1B955-507D-7044-943C-121468F6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2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C0F9B7-4FF4-5B4C-A06A-93DFBAB29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F98B2-19E9-F742-BA8A-8A9F9A35D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CFC8E-2C14-384E-AEF8-6A9E9A866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7999C-9824-8843-B226-D2537285C2EF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8C904-CC90-F040-8157-30484F33F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1A588-D5E2-E942-B141-9E4DBD20E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1B955-507D-7044-943C-121468F6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2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DFFAD-35E7-BB48-8ADD-6C94734D6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38552-78F6-3E4D-BADD-A30772FB1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23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0DD6E9A7-8D6A-2543-870A-B20FE392FA7C}"/>
              </a:ext>
            </a:extLst>
          </p:cNvPr>
          <p:cNvGrpSpPr/>
          <p:nvPr/>
        </p:nvGrpSpPr>
        <p:grpSpPr>
          <a:xfrm>
            <a:off x="6096000" y="155712"/>
            <a:ext cx="5933622" cy="6029738"/>
            <a:chOff x="6096000" y="155712"/>
            <a:chExt cx="5933622" cy="602973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E41F40E-A2F1-8D44-AACB-C357D166C8D0}"/>
                </a:ext>
              </a:extLst>
            </p:cNvPr>
            <p:cNvSpPr/>
            <p:nvPr/>
          </p:nvSpPr>
          <p:spPr>
            <a:xfrm>
              <a:off x="6798327" y="954155"/>
              <a:ext cx="4572000" cy="4572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DDFC61B-11DA-7046-9602-002796C15565}"/>
                </a:ext>
              </a:extLst>
            </p:cNvPr>
            <p:cNvCxnSpPr/>
            <p:nvPr/>
          </p:nvCxnSpPr>
          <p:spPr>
            <a:xfrm>
              <a:off x="6096000" y="3240155"/>
              <a:ext cx="5890591" cy="44813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AB4C901-CDF0-9C49-B6E6-872E0ED4DD3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21642" y="3121670"/>
              <a:ext cx="5890591" cy="44813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4AF67E4-D63E-BC4E-BDC0-AEBC44814D3A}"/>
                </a:ext>
              </a:extLst>
            </p:cNvPr>
            <p:cNvCxnSpPr>
              <a:cxnSpLocks/>
            </p:cNvCxnSpPr>
            <p:nvPr/>
          </p:nvCxnSpPr>
          <p:spPr>
            <a:xfrm rot="18000000">
              <a:off x="6121641" y="3217748"/>
              <a:ext cx="5890591" cy="44813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F77A76C-6EF7-B643-9DF1-3CD30ABCA207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6139031" y="3240154"/>
              <a:ext cx="5890591" cy="44813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2615AD1-1EF7-D145-A722-348C9C4D5134}"/>
                </a:ext>
              </a:extLst>
            </p:cNvPr>
            <p:cNvCxnSpPr>
              <a:cxnSpLocks/>
            </p:cNvCxnSpPr>
            <p:nvPr/>
          </p:nvCxnSpPr>
          <p:spPr>
            <a:xfrm rot="1800000" flipV="1">
              <a:off x="6119113" y="3217747"/>
              <a:ext cx="5890591" cy="44813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CA992EF-F113-004A-A806-0A01594E7E7D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6063220" y="3078601"/>
              <a:ext cx="5890591" cy="44813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70AE788-8329-9E41-B4B6-35B19459805C}"/>
                </a:ext>
              </a:extLst>
            </p:cNvPr>
            <p:cNvSpPr/>
            <p:nvPr/>
          </p:nvSpPr>
          <p:spPr>
            <a:xfrm>
              <a:off x="7677971" y="1901884"/>
              <a:ext cx="2743200" cy="2743200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C7C1773-76FD-6B4A-8F9A-1DF286539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9343" y="3061252"/>
              <a:ext cx="1331828" cy="1789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8A7E0EE-9725-064E-8268-0397A2770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9343" y="954155"/>
              <a:ext cx="591370" cy="2286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54EE2E9-FD69-994F-BA32-0BEBA88B3F31}"/>
                    </a:ext>
                  </a:extLst>
                </p:cNvPr>
                <p:cNvSpPr txBox="1"/>
                <p:nvPr/>
              </p:nvSpPr>
              <p:spPr>
                <a:xfrm>
                  <a:off x="9653460" y="2462303"/>
                  <a:ext cx="66178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54EE2E9-FD69-994F-BA32-0BEBA88B3F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3460" y="2462303"/>
                  <a:ext cx="661783" cy="646331"/>
                </a:xfrm>
                <a:prstGeom prst="rect">
                  <a:avLst/>
                </a:prstGeom>
                <a:blipFill>
                  <a:blip r:embed="rId2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E6760D3-03C6-1E45-83C8-63D1C41A0CE4}"/>
                    </a:ext>
                  </a:extLst>
                </p:cNvPr>
                <p:cNvSpPr txBox="1"/>
                <p:nvPr/>
              </p:nvSpPr>
              <p:spPr>
                <a:xfrm>
                  <a:off x="9017691" y="987420"/>
                  <a:ext cx="67249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E6760D3-03C6-1E45-83C8-63D1C41A0C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7691" y="987420"/>
                  <a:ext cx="672492" cy="646331"/>
                </a:xfrm>
                <a:prstGeom prst="rect">
                  <a:avLst/>
                </a:prstGeom>
                <a:blipFill>
                  <a:blip r:embed="rId3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2765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CC69EDD-FE8F-0543-8208-4BC2B7364C62}"/>
              </a:ext>
            </a:extLst>
          </p:cNvPr>
          <p:cNvSpPr/>
          <p:nvPr/>
        </p:nvSpPr>
        <p:spPr>
          <a:xfrm>
            <a:off x="7674015" y="1662795"/>
            <a:ext cx="277792" cy="6597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40AA370-31D7-9744-B17C-075CB3620745}"/>
              </a:ext>
            </a:extLst>
          </p:cNvPr>
          <p:cNvSpPr/>
          <p:nvPr/>
        </p:nvSpPr>
        <p:spPr>
          <a:xfrm>
            <a:off x="7726101" y="2181827"/>
            <a:ext cx="150471" cy="2430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7283FE27-827B-AC49-8B28-5EBDAA78EB67}"/>
              </a:ext>
            </a:extLst>
          </p:cNvPr>
          <p:cNvSpPr/>
          <p:nvPr/>
        </p:nvSpPr>
        <p:spPr>
          <a:xfrm>
            <a:off x="7853422" y="1100147"/>
            <a:ext cx="461903" cy="2085919"/>
          </a:xfrm>
          <a:custGeom>
            <a:avLst/>
            <a:gdLst>
              <a:gd name="connsiteX0" fmla="*/ 405114 w 405114"/>
              <a:gd name="connsiteY0" fmla="*/ 0 h 1504709"/>
              <a:gd name="connsiteX1" fmla="*/ 254643 w 405114"/>
              <a:gd name="connsiteY1" fmla="*/ 69448 h 1504709"/>
              <a:gd name="connsiteX2" fmla="*/ 219919 w 405114"/>
              <a:gd name="connsiteY2" fmla="*/ 81023 h 1504709"/>
              <a:gd name="connsiteX3" fmla="*/ 196770 w 405114"/>
              <a:gd name="connsiteY3" fmla="*/ 115747 h 1504709"/>
              <a:gd name="connsiteX4" fmla="*/ 162046 w 405114"/>
              <a:gd name="connsiteY4" fmla="*/ 138896 h 1504709"/>
              <a:gd name="connsiteX5" fmla="*/ 115747 w 405114"/>
              <a:gd name="connsiteY5" fmla="*/ 208344 h 1504709"/>
              <a:gd name="connsiteX6" fmla="*/ 92598 w 405114"/>
              <a:gd name="connsiteY6" fmla="*/ 347240 h 1504709"/>
              <a:gd name="connsiteX7" fmla="*/ 81023 w 405114"/>
              <a:gd name="connsiteY7" fmla="*/ 682906 h 1504709"/>
              <a:gd name="connsiteX8" fmla="*/ 46299 w 405114"/>
              <a:gd name="connsiteY8" fmla="*/ 810228 h 1504709"/>
              <a:gd name="connsiteX9" fmla="*/ 23150 w 405114"/>
              <a:gd name="connsiteY9" fmla="*/ 879676 h 1504709"/>
              <a:gd name="connsiteX10" fmla="*/ 11575 w 405114"/>
              <a:gd name="connsiteY10" fmla="*/ 914400 h 1504709"/>
              <a:gd name="connsiteX11" fmla="*/ 0 w 405114"/>
              <a:gd name="connsiteY11" fmla="*/ 972273 h 1504709"/>
              <a:gd name="connsiteX12" fmla="*/ 11575 w 405114"/>
              <a:gd name="connsiteY12" fmla="*/ 1064871 h 1504709"/>
              <a:gd name="connsiteX13" fmla="*/ 34724 w 405114"/>
              <a:gd name="connsiteY13" fmla="*/ 1238491 h 1504709"/>
              <a:gd name="connsiteX14" fmla="*/ 69448 w 405114"/>
              <a:gd name="connsiteY14" fmla="*/ 1307939 h 1504709"/>
              <a:gd name="connsiteX15" fmla="*/ 115747 w 405114"/>
              <a:gd name="connsiteY15" fmla="*/ 1354238 h 1504709"/>
              <a:gd name="connsiteX16" fmla="*/ 150471 w 405114"/>
              <a:gd name="connsiteY16" fmla="*/ 1423686 h 1504709"/>
              <a:gd name="connsiteX17" fmla="*/ 173621 w 405114"/>
              <a:gd name="connsiteY17" fmla="*/ 1446835 h 1504709"/>
              <a:gd name="connsiteX18" fmla="*/ 208345 w 405114"/>
              <a:gd name="connsiteY18" fmla="*/ 1458410 h 1504709"/>
              <a:gd name="connsiteX19" fmla="*/ 243069 w 405114"/>
              <a:gd name="connsiteY19" fmla="*/ 1493134 h 1504709"/>
              <a:gd name="connsiteX20" fmla="*/ 277793 w 405114"/>
              <a:gd name="connsiteY20" fmla="*/ 1504709 h 1504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5114" h="1504709">
                <a:moveTo>
                  <a:pt x="405114" y="0"/>
                </a:moveTo>
                <a:cubicBezTo>
                  <a:pt x="302904" y="58405"/>
                  <a:pt x="353602" y="36461"/>
                  <a:pt x="254643" y="69448"/>
                </a:cubicBezTo>
                <a:lnTo>
                  <a:pt x="219919" y="81023"/>
                </a:lnTo>
                <a:cubicBezTo>
                  <a:pt x="212203" y="92598"/>
                  <a:pt x="206607" y="105910"/>
                  <a:pt x="196770" y="115747"/>
                </a:cubicBezTo>
                <a:cubicBezTo>
                  <a:pt x="186933" y="125584"/>
                  <a:pt x="171206" y="128427"/>
                  <a:pt x="162046" y="138896"/>
                </a:cubicBezTo>
                <a:cubicBezTo>
                  <a:pt x="143725" y="159834"/>
                  <a:pt x="115747" y="208344"/>
                  <a:pt x="115747" y="208344"/>
                </a:cubicBezTo>
                <a:cubicBezTo>
                  <a:pt x="95946" y="267751"/>
                  <a:pt x="97444" y="255173"/>
                  <a:pt x="92598" y="347240"/>
                </a:cubicBezTo>
                <a:cubicBezTo>
                  <a:pt x="86714" y="459040"/>
                  <a:pt x="87597" y="571144"/>
                  <a:pt x="81023" y="682906"/>
                </a:cubicBezTo>
                <a:cubicBezTo>
                  <a:pt x="78686" y="722636"/>
                  <a:pt x="58275" y="774299"/>
                  <a:pt x="46299" y="810228"/>
                </a:cubicBezTo>
                <a:lnTo>
                  <a:pt x="23150" y="879676"/>
                </a:lnTo>
                <a:cubicBezTo>
                  <a:pt x="19292" y="891251"/>
                  <a:pt x="13968" y="902436"/>
                  <a:pt x="11575" y="914400"/>
                </a:cubicBezTo>
                <a:lnTo>
                  <a:pt x="0" y="972273"/>
                </a:lnTo>
                <a:cubicBezTo>
                  <a:pt x="3858" y="1003139"/>
                  <a:pt x="8140" y="1033955"/>
                  <a:pt x="11575" y="1064871"/>
                </a:cubicBezTo>
                <a:cubicBezTo>
                  <a:pt x="20252" y="1142962"/>
                  <a:pt x="18010" y="1171633"/>
                  <a:pt x="34724" y="1238491"/>
                </a:cubicBezTo>
                <a:cubicBezTo>
                  <a:pt x="41972" y="1267485"/>
                  <a:pt x="49480" y="1284643"/>
                  <a:pt x="69448" y="1307939"/>
                </a:cubicBezTo>
                <a:cubicBezTo>
                  <a:pt x="83652" y="1324510"/>
                  <a:pt x="115747" y="1354238"/>
                  <a:pt x="115747" y="1354238"/>
                </a:cubicBezTo>
                <a:cubicBezTo>
                  <a:pt x="127972" y="1390912"/>
                  <a:pt x="124829" y="1391634"/>
                  <a:pt x="150471" y="1423686"/>
                </a:cubicBezTo>
                <a:cubicBezTo>
                  <a:pt x="157288" y="1432207"/>
                  <a:pt x="164263" y="1441220"/>
                  <a:pt x="173621" y="1446835"/>
                </a:cubicBezTo>
                <a:cubicBezTo>
                  <a:pt x="184083" y="1453112"/>
                  <a:pt x="196770" y="1454552"/>
                  <a:pt x="208345" y="1458410"/>
                </a:cubicBezTo>
                <a:cubicBezTo>
                  <a:pt x="219920" y="1469985"/>
                  <a:pt x="229449" y="1484054"/>
                  <a:pt x="243069" y="1493134"/>
                </a:cubicBezTo>
                <a:cubicBezTo>
                  <a:pt x="253221" y="1499902"/>
                  <a:pt x="277793" y="1504709"/>
                  <a:pt x="277793" y="15047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015D6A73-7EC8-6C43-AFBA-893465653616}"/>
              </a:ext>
            </a:extLst>
          </p:cNvPr>
          <p:cNvSpPr/>
          <p:nvPr/>
        </p:nvSpPr>
        <p:spPr>
          <a:xfrm>
            <a:off x="2233914" y="1676058"/>
            <a:ext cx="1064871" cy="646494"/>
          </a:xfrm>
          <a:custGeom>
            <a:avLst/>
            <a:gdLst>
              <a:gd name="connsiteX0" fmla="*/ 0 w 1064871"/>
              <a:gd name="connsiteY0" fmla="*/ 326362 h 646494"/>
              <a:gd name="connsiteX1" fmla="*/ 57873 w 1064871"/>
              <a:gd name="connsiteY1" fmla="*/ 245339 h 646494"/>
              <a:gd name="connsiteX2" fmla="*/ 115747 w 1064871"/>
              <a:gd name="connsiteY2" fmla="*/ 152742 h 646494"/>
              <a:gd name="connsiteX3" fmla="*/ 92597 w 1064871"/>
              <a:gd name="connsiteY3" fmla="*/ 129593 h 646494"/>
              <a:gd name="connsiteX4" fmla="*/ 104172 w 1064871"/>
              <a:gd name="connsiteY4" fmla="*/ 164317 h 646494"/>
              <a:gd name="connsiteX5" fmla="*/ 81023 w 1064871"/>
              <a:gd name="connsiteY5" fmla="*/ 233765 h 646494"/>
              <a:gd name="connsiteX6" fmla="*/ 69448 w 1064871"/>
              <a:gd name="connsiteY6" fmla="*/ 268489 h 646494"/>
              <a:gd name="connsiteX7" fmla="*/ 57873 w 1064871"/>
              <a:gd name="connsiteY7" fmla="*/ 303213 h 646494"/>
              <a:gd name="connsiteX8" fmla="*/ 46299 w 1064871"/>
              <a:gd name="connsiteY8" fmla="*/ 361086 h 646494"/>
              <a:gd name="connsiteX9" fmla="*/ 57873 w 1064871"/>
              <a:gd name="connsiteY9" fmla="*/ 465258 h 646494"/>
              <a:gd name="connsiteX10" fmla="*/ 69448 w 1064871"/>
              <a:gd name="connsiteY10" fmla="*/ 499983 h 646494"/>
              <a:gd name="connsiteX11" fmla="*/ 81023 w 1064871"/>
              <a:gd name="connsiteY11" fmla="*/ 465258 h 646494"/>
              <a:gd name="connsiteX12" fmla="*/ 92597 w 1064871"/>
              <a:gd name="connsiteY12" fmla="*/ 418960 h 646494"/>
              <a:gd name="connsiteX13" fmla="*/ 104172 w 1064871"/>
              <a:gd name="connsiteY13" fmla="*/ 141167 h 646494"/>
              <a:gd name="connsiteX14" fmla="*/ 115747 w 1064871"/>
              <a:gd name="connsiteY14" fmla="*/ 106443 h 646494"/>
              <a:gd name="connsiteX15" fmla="*/ 104172 w 1064871"/>
              <a:gd name="connsiteY15" fmla="*/ 314788 h 646494"/>
              <a:gd name="connsiteX16" fmla="*/ 92597 w 1064871"/>
              <a:gd name="connsiteY16" fmla="*/ 499983 h 646494"/>
              <a:gd name="connsiteX17" fmla="*/ 138896 w 1064871"/>
              <a:gd name="connsiteY17" fmla="*/ 488408 h 646494"/>
              <a:gd name="connsiteX18" fmla="*/ 185195 w 1064871"/>
              <a:gd name="connsiteY18" fmla="*/ 395810 h 646494"/>
              <a:gd name="connsiteX19" fmla="*/ 196770 w 1064871"/>
              <a:gd name="connsiteY19" fmla="*/ 361086 h 646494"/>
              <a:gd name="connsiteX20" fmla="*/ 208344 w 1064871"/>
              <a:gd name="connsiteY20" fmla="*/ 326362 h 646494"/>
              <a:gd name="connsiteX21" fmla="*/ 231494 w 1064871"/>
              <a:gd name="connsiteY21" fmla="*/ 83294 h 646494"/>
              <a:gd name="connsiteX22" fmla="*/ 243068 w 1064871"/>
              <a:gd name="connsiteY22" fmla="*/ 48570 h 646494"/>
              <a:gd name="connsiteX23" fmla="*/ 231494 w 1064871"/>
              <a:gd name="connsiteY23" fmla="*/ 233765 h 646494"/>
              <a:gd name="connsiteX24" fmla="*/ 208344 w 1064871"/>
              <a:gd name="connsiteY24" fmla="*/ 499983 h 646494"/>
              <a:gd name="connsiteX25" fmla="*/ 219919 w 1064871"/>
              <a:gd name="connsiteY25" fmla="*/ 581005 h 646494"/>
              <a:gd name="connsiteX26" fmla="*/ 266218 w 1064871"/>
              <a:gd name="connsiteY26" fmla="*/ 511557 h 646494"/>
              <a:gd name="connsiteX27" fmla="*/ 277792 w 1064871"/>
              <a:gd name="connsiteY27" fmla="*/ 476833 h 646494"/>
              <a:gd name="connsiteX28" fmla="*/ 289367 w 1064871"/>
              <a:gd name="connsiteY28" fmla="*/ 395810 h 646494"/>
              <a:gd name="connsiteX29" fmla="*/ 300942 w 1064871"/>
              <a:gd name="connsiteY29" fmla="*/ 337937 h 646494"/>
              <a:gd name="connsiteX30" fmla="*/ 312516 w 1064871"/>
              <a:gd name="connsiteY30" fmla="*/ 71719 h 646494"/>
              <a:gd name="connsiteX31" fmla="*/ 324091 w 1064871"/>
              <a:gd name="connsiteY31" fmla="*/ 36995 h 646494"/>
              <a:gd name="connsiteX32" fmla="*/ 335666 w 1064871"/>
              <a:gd name="connsiteY32" fmla="*/ 71719 h 646494"/>
              <a:gd name="connsiteX33" fmla="*/ 347240 w 1064871"/>
              <a:gd name="connsiteY33" fmla="*/ 581005 h 646494"/>
              <a:gd name="connsiteX34" fmla="*/ 370390 w 1064871"/>
              <a:gd name="connsiteY34" fmla="*/ 557856 h 646494"/>
              <a:gd name="connsiteX35" fmla="*/ 393539 w 1064871"/>
              <a:gd name="connsiteY35" fmla="*/ 488408 h 646494"/>
              <a:gd name="connsiteX36" fmla="*/ 416689 w 1064871"/>
              <a:gd name="connsiteY36" fmla="*/ 395810 h 646494"/>
              <a:gd name="connsiteX37" fmla="*/ 416689 w 1064871"/>
              <a:gd name="connsiteY37" fmla="*/ 48570 h 646494"/>
              <a:gd name="connsiteX38" fmla="*/ 428263 w 1064871"/>
              <a:gd name="connsiteY38" fmla="*/ 256914 h 646494"/>
              <a:gd name="connsiteX39" fmla="*/ 451413 w 1064871"/>
              <a:gd name="connsiteY39" fmla="*/ 615729 h 646494"/>
              <a:gd name="connsiteX40" fmla="*/ 474562 w 1064871"/>
              <a:gd name="connsiteY40" fmla="*/ 546281 h 646494"/>
              <a:gd name="connsiteX41" fmla="*/ 497711 w 1064871"/>
              <a:gd name="connsiteY41" fmla="*/ 465258 h 646494"/>
              <a:gd name="connsiteX42" fmla="*/ 486137 w 1064871"/>
              <a:gd name="connsiteY42" fmla="*/ 106443 h 646494"/>
              <a:gd name="connsiteX43" fmla="*/ 497711 w 1064871"/>
              <a:gd name="connsiteY43" fmla="*/ 2271 h 646494"/>
              <a:gd name="connsiteX44" fmla="*/ 520861 w 1064871"/>
              <a:gd name="connsiteY44" fmla="*/ 71719 h 646494"/>
              <a:gd name="connsiteX45" fmla="*/ 532435 w 1064871"/>
              <a:gd name="connsiteY45" fmla="*/ 233765 h 646494"/>
              <a:gd name="connsiteX46" fmla="*/ 555585 w 1064871"/>
              <a:gd name="connsiteY46" fmla="*/ 638879 h 646494"/>
              <a:gd name="connsiteX47" fmla="*/ 601883 w 1064871"/>
              <a:gd name="connsiteY47" fmla="*/ 546281 h 646494"/>
              <a:gd name="connsiteX48" fmla="*/ 613458 w 1064871"/>
              <a:gd name="connsiteY48" fmla="*/ 511557 h 646494"/>
              <a:gd name="connsiteX49" fmla="*/ 613458 w 1064871"/>
              <a:gd name="connsiteY49" fmla="*/ 245339 h 646494"/>
              <a:gd name="connsiteX50" fmla="*/ 625033 w 1064871"/>
              <a:gd name="connsiteY50" fmla="*/ 25420 h 646494"/>
              <a:gd name="connsiteX51" fmla="*/ 636608 w 1064871"/>
              <a:gd name="connsiteY51" fmla="*/ 187466 h 646494"/>
              <a:gd name="connsiteX52" fmla="*/ 671332 w 1064871"/>
              <a:gd name="connsiteY52" fmla="*/ 581005 h 646494"/>
              <a:gd name="connsiteX53" fmla="*/ 706056 w 1064871"/>
              <a:gd name="connsiteY53" fmla="*/ 384236 h 646494"/>
              <a:gd name="connsiteX54" fmla="*/ 694481 w 1064871"/>
              <a:gd name="connsiteY54" fmla="*/ 291638 h 646494"/>
              <a:gd name="connsiteX55" fmla="*/ 717630 w 1064871"/>
              <a:gd name="connsiteY55" fmla="*/ 48570 h 646494"/>
              <a:gd name="connsiteX56" fmla="*/ 740780 w 1064871"/>
              <a:gd name="connsiteY56" fmla="*/ 129593 h 646494"/>
              <a:gd name="connsiteX57" fmla="*/ 752354 w 1064871"/>
              <a:gd name="connsiteY57" fmla="*/ 268489 h 646494"/>
              <a:gd name="connsiteX58" fmla="*/ 763929 w 1064871"/>
              <a:gd name="connsiteY58" fmla="*/ 557856 h 646494"/>
              <a:gd name="connsiteX59" fmla="*/ 787078 w 1064871"/>
              <a:gd name="connsiteY59" fmla="*/ 511557 h 646494"/>
              <a:gd name="connsiteX60" fmla="*/ 775504 w 1064871"/>
              <a:gd name="connsiteY60" fmla="*/ 268489 h 646494"/>
              <a:gd name="connsiteX61" fmla="*/ 787078 w 1064871"/>
              <a:gd name="connsiteY61" fmla="*/ 71719 h 646494"/>
              <a:gd name="connsiteX62" fmla="*/ 798653 w 1064871"/>
              <a:gd name="connsiteY62" fmla="*/ 106443 h 646494"/>
              <a:gd name="connsiteX63" fmla="*/ 810228 w 1064871"/>
              <a:gd name="connsiteY63" fmla="*/ 164317 h 646494"/>
              <a:gd name="connsiteX64" fmla="*/ 821802 w 1064871"/>
              <a:gd name="connsiteY64" fmla="*/ 395810 h 646494"/>
              <a:gd name="connsiteX65" fmla="*/ 856527 w 1064871"/>
              <a:gd name="connsiteY65" fmla="*/ 534707 h 646494"/>
              <a:gd name="connsiteX66" fmla="*/ 868101 w 1064871"/>
              <a:gd name="connsiteY66" fmla="*/ 499983 h 646494"/>
              <a:gd name="connsiteX67" fmla="*/ 844952 w 1064871"/>
              <a:gd name="connsiteY67" fmla="*/ 268489 h 646494"/>
              <a:gd name="connsiteX68" fmla="*/ 833377 w 1064871"/>
              <a:gd name="connsiteY68" fmla="*/ 187466 h 646494"/>
              <a:gd name="connsiteX69" fmla="*/ 844952 w 1064871"/>
              <a:gd name="connsiteY69" fmla="*/ 106443 h 646494"/>
              <a:gd name="connsiteX70" fmla="*/ 856527 w 1064871"/>
              <a:gd name="connsiteY70" fmla="*/ 291638 h 646494"/>
              <a:gd name="connsiteX71" fmla="*/ 868101 w 1064871"/>
              <a:gd name="connsiteY71" fmla="*/ 557856 h 646494"/>
              <a:gd name="connsiteX72" fmla="*/ 891251 w 1064871"/>
              <a:gd name="connsiteY72" fmla="*/ 534707 h 646494"/>
              <a:gd name="connsiteX73" fmla="*/ 914400 w 1064871"/>
              <a:gd name="connsiteY73" fmla="*/ 453684 h 646494"/>
              <a:gd name="connsiteX74" fmla="*/ 902825 w 1064871"/>
              <a:gd name="connsiteY74" fmla="*/ 268489 h 646494"/>
              <a:gd name="connsiteX75" fmla="*/ 914400 w 1064871"/>
              <a:gd name="connsiteY75" fmla="*/ 233765 h 646494"/>
              <a:gd name="connsiteX76" fmla="*/ 925975 w 1064871"/>
              <a:gd name="connsiteY76" fmla="*/ 187466 h 646494"/>
              <a:gd name="connsiteX77" fmla="*/ 937549 w 1064871"/>
              <a:gd name="connsiteY77" fmla="*/ 349512 h 646494"/>
              <a:gd name="connsiteX78" fmla="*/ 949124 w 1064871"/>
              <a:gd name="connsiteY78" fmla="*/ 476833 h 646494"/>
              <a:gd name="connsiteX79" fmla="*/ 972273 w 1064871"/>
              <a:gd name="connsiteY79" fmla="*/ 442109 h 646494"/>
              <a:gd name="connsiteX80" fmla="*/ 1006997 w 1064871"/>
              <a:gd name="connsiteY80" fmla="*/ 314788 h 646494"/>
              <a:gd name="connsiteX81" fmla="*/ 1018572 w 1064871"/>
              <a:gd name="connsiteY81" fmla="*/ 453684 h 646494"/>
              <a:gd name="connsiteX82" fmla="*/ 1053296 w 1064871"/>
              <a:gd name="connsiteY82" fmla="*/ 337937 h 646494"/>
              <a:gd name="connsiteX83" fmla="*/ 1064871 w 1064871"/>
              <a:gd name="connsiteY83" fmla="*/ 303213 h 646494"/>
              <a:gd name="connsiteX84" fmla="*/ 1053296 w 1064871"/>
              <a:gd name="connsiteY84" fmla="*/ 361086 h 64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064871" h="646494">
                <a:moveTo>
                  <a:pt x="0" y="326362"/>
                </a:moveTo>
                <a:cubicBezTo>
                  <a:pt x="19291" y="299354"/>
                  <a:pt x="42138" y="274562"/>
                  <a:pt x="57873" y="245339"/>
                </a:cubicBezTo>
                <a:cubicBezTo>
                  <a:pt x="111867" y="145064"/>
                  <a:pt x="45644" y="199477"/>
                  <a:pt x="115747" y="152742"/>
                </a:cubicBezTo>
                <a:cubicBezTo>
                  <a:pt x="108030" y="145026"/>
                  <a:pt x="100314" y="121876"/>
                  <a:pt x="92597" y="129593"/>
                </a:cubicBezTo>
                <a:cubicBezTo>
                  <a:pt x="83970" y="138220"/>
                  <a:pt x="105519" y="152191"/>
                  <a:pt x="104172" y="164317"/>
                </a:cubicBezTo>
                <a:cubicBezTo>
                  <a:pt x="101477" y="188569"/>
                  <a:pt x="88739" y="210616"/>
                  <a:pt x="81023" y="233765"/>
                </a:cubicBezTo>
                <a:lnTo>
                  <a:pt x="69448" y="268489"/>
                </a:lnTo>
                <a:cubicBezTo>
                  <a:pt x="65590" y="280064"/>
                  <a:pt x="60266" y="291249"/>
                  <a:pt x="57873" y="303213"/>
                </a:cubicBezTo>
                <a:lnTo>
                  <a:pt x="46299" y="361086"/>
                </a:lnTo>
                <a:cubicBezTo>
                  <a:pt x="50157" y="395810"/>
                  <a:pt x="52129" y="430796"/>
                  <a:pt x="57873" y="465258"/>
                </a:cubicBezTo>
                <a:cubicBezTo>
                  <a:pt x="59879" y="477293"/>
                  <a:pt x="57247" y="499983"/>
                  <a:pt x="69448" y="499983"/>
                </a:cubicBezTo>
                <a:cubicBezTo>
                  <a:pt x="81649" y="499983"/>
                  <a:pt x="77671" y="476990"/>
                  <a:pt x="81023" y="465258"/>
                </a:cubicBezTo>
                <a:cubicBezTo>
                  <a:pt x="85393" y="449962"/>
                  <a:pt x="88739" y="434393"/>
                  <a:pt x="92597" y="418960"/>
                </a:cubicBezTo>
                <a:cubicBezTo>
                  <a:pt x="96455" y="326362"/>
                  <a:pt x="97326" y="233592"/>
                  <a:pt x="104172" y="141167"/>
                </a:cubicBezTo>
                <a:cubicBezTo>
                  <a:pt x="105073" y="129000"/>
                  <a:pt x="115747" y="94242"/>
                  <a:pt x="115747" y="106443"/>
                </a:cubicBezTo>
                <a:cubicBezTo>
                  <a:pt x="115747" y="175998"/>
                  <a:pt x="108257" y="245353"/>
                  <a:pt x="104172" y="314788"/>
                </a:cubicBezTo>
                <a:cubicBezTo>
                  <a:pt x="100540" y="376533"/>
                  <a:pt x="80467" y="439332"/>
                  <a:pt x="92597" y="499983"/>
                </a:cubicBezTo>
                <a:cubicBezTo>
                  <a:pt x="95717" y="515582"/>
                  <a:pt x="123463" y="492266"/>
                  <a:pt x="138896" y="488408"/>
                </a:cubicBezTo>
                <a:cubicBezTo>
                  <a:pt x="179299" y="448003"/>
                  <a:pt x="158594" y="475611"/>
                  <a:pt x="185195" y="395810"/>
                </a:cubicBezTo>
                <a:lnTo>
                  <a:pt x="196770" y="361086"/>
                </a:lnTo>
                <a:lnTo>
                  <a:pt x="208344" y="326362"/>
                </a:lnTo>
                <a:cubicBezTo>
                  <a:pt x="214028" y="241112"/>
                  <a:pt x="213399" y="164724"/>
                  <a:pt x="231494" y="83294"/>
                </a:cubicBezTo>
                <a:cubicBezTo>
                  <a:pt x="234141" y="71384"/>
                  <a:pt x="239210" y="60145"/>
                  <a:pt x="243068" y="48570"/>
                </a:cubicBezTo>
                <a:cubicBezTo>
                  <a:pt x="239210" y="110302"/>
                  <a:pt x="236238" y="172095"/>
                  <a:pt x="231494" y="233765"/>
                </a:cubicBezTo>
                <a:cubicBezTo>
                  <a:pt x="224662" y="322577"/>
                  <a:pt x="208344" y="499983"/>
                  <a:pt x="208344" y="499983"/>
                </a:cubicBezTo>
                <a:cubicBezTo>
                  <a:pt x="212202" y="526990"/>
                  <a:pt x="193167" y="575655"/>
                  <a:pt x="219919" y="581005"/>
                </a:cubicBezTo>
                <a:cubicBezTo>
                  <a:pt x="247201" y="586461"/>
                  <a:pt x="266218" y="511557"/>
                  <a:pt x="266218" y="511557"/>
                </a:cubicBezTo>
                <a:cubicBezTo>
                  <a:pt x="270076" y="499982"/>
                  <a:pt x="275399" y="488797"/>
                  <a:pt x="277792" y="476833"/>
                </a:cubicBezTo>
                <a:cubicBezTo>
                  <a:pt x="283142" y="450081"/>
                  <a:pt x="284882" y="422721"/>
                  <a:pt x="289367" y="395810"/>
                </a:cubicBezTo>
                <a:cubicBezTo>
                  <a:pt x="292601" y="376405"/>
                  <a:pt x="297084" y="357228"/>
                  <a:pt x="300942" y="337937"/>
                </a:cubicBezTo>
                <a:cubicBezTo>
                  <a:pt x="304800" y="249198"/>
                  <a:pt x="305704" y="160281"/>
                  <a:pt x="312516" y="71719"/>
                </a:cubicBezTo>
                <a:cubicBezTo>
                  <a:pt x="313452" y="59554"/>
                  <a:pt x="311890" y="36995"/>
                  <a:pt x="324091" y="36995"/>
                </a:cubicBezTo>
                <a:cubicBezTo>
                  <a:pt x="336292" y="36995"/>
                  <a:pt x="331808" y="60144"/>
                  <a:pt x="335666" y="71719"/>
                </a:cubicBezTo>
                <a:cubicBezTo>
                  <a:pt x="339524" y="241481"/>
                  <a:pt x="335142" y="411631"/>
                  <a:pt x="347240" y="581005"/>
                </a:cubicBezTo>
                <a:cubicBezTo>
                  <a:pt x="348018" y="591890"/>
                  <a:pt x="365510" y="567617"/>
                  <a:pt x="370390" y="557856"/>
                </a:cubicBezTo>
                <a:cubicBezTo>
                  <a:pt x="381303" y="536031"/>
                  <a:pt x="385823" y="511557"/>
                  <a:pt x="393539" y="488408"/>
                </a:cubicBezTo>
                <a:cubicBezTo>
                  <a:pt x="411336" y="435016"/>
                  <a:pt x="402720" y="465654"/>
                  <a:pt x="416689" y="395810"/>
                </a:cubicBezTo>
                <a:cubicBezTo>
                  <a:pt x="401009" y="286055"/>
                  <a:pt x="376394" y="149309"/>
                  <a:pt x="416689" y="48570"/>
                </a:cubicBezTo>
                <a:cubicBezTo>
                  <a:pt x="442521" y="-16010"/>
                  <a:pt x="425031" y="187434"/>
                  <a:pt x="428263" y="256914"/>
                </a:cubicBezTo>
                <a:cubicBezTo>
                  <a:pt x="443601" y="586678"/>
                  <a:pt x="423281" y="446942"/>
                  <a:pt x="451413" y="615729"/>
                </a:cubicBezTo>
                <a:cubicBezTo>
                  <a:pt x="459129" y="592580"/>
                  <a:pt x="468644" y="569954"/>
                  <a:pt x="474562" y="546281"/>
                </a:cubicBezTo>
                <a:cubicBezTo>
                  <a:pt x="489096" y="488146"/>
                  <a:pt x="481107" y="515074"/>
                  <a:pt x="497711" y="465258"/>
                </a:cubicBezTo>
                <a:cubicBezTo>
                  <a:pt x="493853" y="345653"/>
                  <a:pt x="486137" y="226110"/>
                  <a:pt x="486137" y="106443"/>
                </a:cubicBezTo>
                <a:cubicBezTo>
                  <a:pt x="486137" y="71505"/>
                  <a:pt x="473006" y="26976"/>
                  <a:pt x="497711" y="2271"/>
                </a:cubicBezTo>
                <a:cubicBezTo>
                  <a:pt x="514966" y="-14984"/>
                  <a:pt x="520861" y="71719"/>
                  <a:pt x="520861" y="71719"/>
                </a:cubicBezTo>
                <a:cubicBezTo>
                  <a:pt x="524719" y="125734"/>
                  <a:pt x="529662" y="179683"/>
                  <a:pt x="532435" y="233765"/>
                </a:cubicBezTo>
                <a:cubicBezTo>
                  <a:pt x="553156" y="637841"/>
                  <a:pt x="531353" y="396565"/>
                  <a:pt x="555585" y="638879"/>
                </a:cubicBezTo>
                <a:cubicBezTo>
                  <a:pt x="595988" y="598474"/>
                  <a:pt x="575283" y="626082"/>
                  <a:pt x="601883" y="546281"/>
                </a:cubicBezTo>
                <a:lnTo>
                  <a:pt x="613458" y="511557"/>
                </a:lnTo>
                <a:cubicBezTo>
                  <a:pt x="640087" y="271901"/>
                  <a:pt x="613458" y="568809"/>
                  <a:pt x="613458" y="245339"/>
                </a:cubicBezTo>
                <a:cubicBezTo>
                  <a:pt x="613458" y="171931"/>
                  <a:pt x="621175" y="98726"/>
                  <a:pt x="625033" y="25420"/>
                </a:cubicBezTo>
                <a:cubicBezTo>
                  <a:pt x="628891" y="79435"/>
                  <a:pt x="634486" y="133355"/>
                  <a:pt x="636608" y="187466"/>
                </a:cubicBezTo>
                <a:cubicBezTo>
                  <a:pt x="653648" y="622000"/>
                  <a:pt x="568470" y="735294"/>
                  <a:pt x="671332" y="581005"/>
                </a:cubicBezTo>
                <a:cubicBezTo>
                  <a:pt x="707957" y="471128"/>
                  <a:pt x="692272" y="535858"/>
                  <a:pt x="706056" y="384236"/>
                </a:cubicBezTo>
                <a:cubicBezTo>
                  <a:pt x="702198" y="353370"/>
                  <a:pt x="694481" y="322744"/>
                  <a:pt x="694481" y="291638"/>
                </a:cubicBezTo>
                <a:cubicBezTo>
                  <a:pt x="694481" y="221845"/>
                  <a:pt x="708449" y="122020"/>
                  <a:pt x="717630" y="48570"/>
                </a:cubicBezTo>
                <a:cubicBezTo>
                  <a:pt x="725318" y="71633"/>
                  <a:pt x="737873" y="106339"/>
                  <a:pt x="740780" y="129593"/>
                </a:cubicBezTo>
                <a:cubicBezTo>
                  <a:pt x="746542" y="175693"/>
                  <a:pt x="748496" y="222190"/>
                  <a:pt x="752354" y="268489"/>
                </a:cubicBezTo>
                <a:cubicBezTo>
                  <a:pt x="756212" y="364945"/>
                  <a:pt x="750277" y="462293"/>
                  <a:pt x="763929" y="557856"/>
                </a:cubicBezTo>
                <a:cubicBezTo>
                  <a:pt x="766369" y="574937"/>
                  <a:pt x="786388" y="528798"/>
                  <a:pt x="787078" y="511557"/>
                </a:cubicBezTo>
                <a:cubicBezTo>
                  <a:pt x="790320" y="430507"/>
                  <a:pt x="779362" y="349512"/>
                  <a:pt x="775504" y="268489"/>
                </a:cubicBezTo>
                <a:cubicBezTo>
                  <a:pt x="779362" y="202899"/>
                  <a:pt x="777786" y="136762"/>
                  <a:pt x="787078" y="71719"/>
                </a:cubicBezTo>
                <a:cubicBezTo>
                  <a:pt x="788803" y="59641"/>
                  <a:pt x="795694" y="94606"/>
                  <a:pt x="798653" y="106443"/>
                </a:cubicBezTo>
                <a:cubicBezTo>
                  <a:pt x="803425" y="125529"/>
                  <a:pt x="806370" y="145026"/>
                  <a:pt x="810228" y="164317"/>
                </a:cubicBezTo>
                <a:cubicBezTo>
                  <a:pt x="814086" y="241481"/>
                  <a:pt x="817394" y="318675"/>
                  <a:pt x="821802" y="395810"/>
                </a:cubicBezTo>
                <a:cubicBezTo>
                  <a:pt x="832657" y="585779"/>
                  <a:pt x="801597" y="617099"/>
                  <a:pt x="856527" y="534707"/>
                </a:cubicBezTo>
                <a:cubicBezTo>
                  <a:pt x="860385" y="523132"/>
                  <a:pt x="868101" y="512184"/>
                  <a:pt x="868101" y="499983"/>
                </a:cubicBezTo>
                <a:cubicBezTo>
                  <a:pt x="868101" y="213029"/>
                  <a:pt x="868297" y="396882"/>
                  <a:pt x="844952" y="268489"/>
                </a:cubicBezTo>
                <a:cubicBezTo>
                  <a:pt x="840072" y="241647"/>
                  <a:pt x="837235" y="214474"/>
                  <a:pt x="833377" y="187466"/>
                </a:cubicBezTo>
                <a:cubicBezTo>
                  <a:pt x="837235" y="160458"/>
                  <a:pt x="839034" y="79811"/>
                  <a:pt x="844952" y="106443"/>
                </a:cubicBezTo>
                <a:cubicBezTo>
                  <a:pt x="858370" y="166822"/>
                  <a:pt x="853359" y="229867"/>
                  <a:pt x="856527" y="291638"/>
                </a:cubicBezTo>
                <a:cubicBezTo>
                  <a:pt x="861076" y="380345"/>
                  <a:pt x="864243" y="469117"/>
                  <a:pt x="868101" y="557856"/>
                </a:cubicBezTo>
                <a:cubicBezTo>
                  <a:pt x="875818" y="550140"/>
                  <a:pt x="885636" y="544065"/>
                  <a:pt x="891251" y="534707"/>
                </a:cubicBezTo>
                <a:cubicBezTo>
                  <a:pt x="898366" y="522850"/>
                  <a:pt x="912239" y="462327"/>
                  <a:pt x="914400" y="453684"/>
                </a:cubicBezTo>
                <a:cubicBezTo>
                  <a:pt x="910542" y="391952"/>
                  <a:pt x="902825" y="330341"/>
                  <a:pt x="902825" y="268489"/>
                </a:cubicBezTo>
                <a:cubicBezTo>
                  <a:pt x="902825" y="256288"/>
                  <a:pt x="911048" y="245496"/>
                  <a:pt x="914400" y="233765"/>
                </a:cubicBezTo>
                <a:cubicBezTo>
                  <a:pt x="918770" y="218469"/>
                  <a:pt x="922117" y="202899"/>
                  <a:pt x="925975" y="187466"/>
                </a:cubicBezTo>
                <a:cubicBezTo>
                  <a:pt x="929833" y="241481"/>
                  <a:pt x="933231" y="295532"/>
                  <a:pt x="937549" y="349512"/>
                </a:cubicBezTo>
                <a:cubicBezTo>
                  <a:pt x="940947" y="391992"/>
                  <a:pt x="934161" y="436931"/>
                  <a:pt x="949124" y="476833"/>
                </a:cubicBezTo>
                <a:cubicBezTo>
                  <a:pt x="954008" y="489858"/>
                  <a:pt x="966623" y="454821"/>
                  <a:pt x="972273" y="442109"/>
                </a:cubicBezTo>
                <a:cubicBezTo>
                  <a:pt x="993636" y="394044"/>
                  <a:pt x="997095" y="364303"/>
                  <a:pt x="1006997" y="314788"/>
                </a:cubicBezTo>
                <a:cubicBezTo>
                  <a:pt x="1010855" y="361087"/>
                  <a:pt x="997795" y="412130"/>
                  <a:pt x="1018572" y="453684"/>
                </a:cubicBezTo>
                <a:cubicBezTo>
                  <a:pt x="1023573" y="463685"/>
                  <a:pt x="1050914" y="346275"/>
                  <a:pt x="1053296" y="337937"/>
                </a:cubicBezTo>
                <a:cubicBezTo>
                  <a:pt x="1056648" y="326206"/>
                  <a:pt x="1064871" y="291012"/>
                  <a:pt x="1064871" y="303213"/>
                </a:cubicBezTo>
                <a:cubicBezTo>
                  <a:pt x="1064871" y="322886"/>
                  <a:pt x="1053296" y="361086"/>
                  <a:pt x="1053296" y="3610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378E830-84D5-2F48-A44D-F8D7D33AFD00}"/>
              </a:ext>
            </a:extLst>
          </p:cNvPr>
          <p:cNvSpPr/>
          <p:nvPr/>
        </p:nvSpPr>
        <p:spPr>
          <a:xfrm>
            <a:off x="3298785" y="1683673"/>
            <a:ext cx="1064871" cy="646494"/>
          </a:xfrm>
          <a:custGeom>
            <a:avLst/>
            <a:gdLst>
              <a:gd name="connsiteX0" fmla="*/ 0 w 1064871"/>
              <a:gd name="connsiteY0" fmla="*/ 326362 h 646494"/>
              <a:gd name="connsiteX1" fmla="*/ 57873 w 1064871"/>
              <a:gd name="connsiteY1" fmla="*/ 245339 h 646494"/>
              <a:gd name="connsiteX2" fmla="*/ 115747 w 1064871"/>
              <a:gd name="connsiteY2" fmla="*/ 152742 h 646494"/>
              <a:gd name="connsiteX3" fmla="*/ 92597 w 1064871"/>
              <a:gd name="connsiteY3" fmla="*/ 129593 h 646494"/>
              <a:gd name="connsiteX4" fmla="*/ 104172 w 1064871"/>
              <a:gd name="connsiteY4" fmla="*/ 164317 h 646494"/>
              <a:gd name="connsiteX5" fmla="*/ 81023 w 1064871"/>
              <a:gd name="connsiteY5" fmla="*/ 233765 h 646494"/>
              <a:gd name="connsiteX6" fmla="*/ 69448 w 1064871"/>
              <a:gd name="connsiteY6" fmla="*/ 268489 h 646494"/>
              <a:gd name="connsiteX7" fmla="*/ 57873 w 1064871"/>
              <a:gd name="connsiteY7" fmla="*/ 303213 h 646494"/>
              <a:gd name="connsiteX8" fmla="*/ 46299 w 1064871"/>
              <a:gd name="connsiteY8" fmla="*/ 361086 h 646494"/>
              <a:gd name="connsiteX9" fmla="*/ 57873 w 1064871"/>
              <a:gd name="connsiteY9" fmla="*/ 465258 h 646494"/>
              <a:gd name="connsiteX10" fmla="*/ 69448 w 1064871"/>
              <a:gd name="connsiteY10" fmla="*/ 499983 h 646494"/>
              <a:gd name="connsiteX11" fmla="*/ 81023 w 1064871"/>
              <a:gd name="connsiteY11" fmla="*/ 465258 h 646494"/>
              <a:gd name="connsiteX12" fmla="*/ 92597 w 1064871"/>
              <a:gd name="connsiteY12" fmla="*/ 418960 h 646494"/>
              <a:gd name="connsiteX13" fmla="*/ 104172 w 1064871"/>
              <a:gd name="connsiteY13" fmla="*/ 141167 h 646494"/>
              <a:gd name="connsiteX14" fmla="*/ 115747 w 1064871"/>
              <a:gd name="connsiteY14" fmla="*/ 106443 h 646494"/>
              <a:gd name="connsiteX15" fmla="*/ 104172 w 1064871"/>
              <a:gd name="connsiteY15" fmla="*/ 314788 h 646494"/>
              <a:gd name="connsiteX16" fmla="*/ 92597 w 1064871"/>
              <a:gd name="connsiteY16" fmla="*/ 499983 h 646494"/>
              <a:gd name="connsiteX17" fmla="*/ 138896 w 1064871"/>
              <a:gd name="connsiteY17" fmla="*/ 488408 h 646494"/>
              <a:gd name="connsiteX18" fmla="*/ 185195 w 1064871"/>
              <a:gd name="connsiteY18" fmla="*/ 395810 h 646494"/>
              <a:gd name="connsiteX19" fmla="*/ 196770 w 1064871"/>
              <a:gd name="connsiteY19" fmla="*/ 361086 h 646494"/>
              <a:gd name="connsiteX20" fmla="*/ 208344 w 1064871"/>
              <a:gd name="connsiteY20" fmla="*/ 326362 h 646494"/>
              <a:gd name="connsiteX21" fmla="*/ 231494 w 1064871"/>
              <a:gd name="connsiteY21" fmla="*/ 83294 h 646494"/>
              <a:gd name="connsiteX22" fmla="*/ 243068 w 1064871"/>
              <a:gd name="connsiteY22" fmla="*/ 48570 h 646494"/>
              <a:gd name="connsiteX23" fmla="*/ 231494 w 1064871"/>
              <a:gd name="connsiteY23" fmla="*/ 233765 h 646494"/>
              <a:gd name="connsiteX24" fmla="*/ 208344 w 1064871"/>
              <a:gd name="connsiteY24" fmla="*/ 499983 h 646494"/>
              <a:gd name="connsiteX25" fmla="*/ 219919 w 1064871"/>
              <a:gd name="connsiteY25" fmla="*/ 581005 h 646494"/>
              <a:gd name="connsiteX26" fmla="*/ 266218 w 1064871"/>
              <a:gd name="connsiteY26" fmla="*/ 511557 h 646494"/>
              <a:gd name="connsiteX27" fmla="*/ 277792 w 1064871"/>
              <a:gd name="connsiteY27" fmla="*/ 476833 h 646494"/>
              <a:gd name="connsiteX28" fmla="*/ 289367 w 1064871"/>
              <a:gd name="connsiteY28" fmla="*/ 395810 h 646494"/>
              <a:gd name="connsiteX29" fmla="*/ 300942 w 1064871"/>
              <a:gd name="connsiteY29" fmla="*/ 337937 h 646494"/>
              <a:gd name="connsiteX30" fmla="*/ 312516 w 1064871"/>
              <a:gd name="connsiteY30" fmla="*/ 71719 h 646494"/>
              <a:gd name="connsiteX31" fmla="*/ 324091 w 1064871"/>
              <a:gd name="connsiteY31" fmla="*/ 36995 h 646494"/>
              <a:gd name="connsiteX32" fmla="*/ 335666 w 1064871"/>
              <a:gd name="connsiteY32" fmla="*/ 71719 h 646494"/>
              <a:gd name="connsiteX33" fmla="*/ 347240 w 1064871"/>
              <a:gd name="connsiteY33" fmla="*/ 581005 h 646494"/>
              <a:gd name="connsiteX34" fmla="*/ 370390 w 1064871"/>
              <a:gd name="connsiteY34" fmla="*/ 557856 h 646494"/>
              <a:gd name="connsiteX35" fmla="*/ 393539 w 1064871"/>
              <a:gd name="connsiteY35" fmla="*/ 488408 h 646494"/>
              <a:gd name="connsiteX36" fmla="*/ 416689 w 1064871"/>
              <a:gd name="connsiteY36" fmla="*/ 395810 h 646494"/>
              <a:gd name="connsiteX37" fmla="*/ 416689 w 1064871"/>
              <a:gd name="connsiteY37" fmla="*/ 48570 h 646494"/>
              <a:gd name="connsiteX38" fmla="*/ 428263 w 1064871"/>
              <a:gd name="connsiteY38" fmla="*/ 256914 h 646494"/>
              <a:gd name="connsiteX39" fmla="*/ 451413 w 1064871"/>
              <a:gd name="connsiteY39" fmla="*/ 615729 h 646494"/>
              <a:gd name="connsiteX40" fmla="*/ 474562 w 1064871"/>
              <a:gd name="connsiteY40" fmla="*/ 546281 h 646494"/>
              <a:gd name="connsiteX41" fmla="*/ 497711 w 1064871"/>
              <a:gd name="connsiteY41" fmla="*/ 465258 h 646494"/>
              <a:gd name="connsiteX42" fmla="*/ 486137 w 1064871"/>
              <a:gd name="connsiteY42" fmla="*/ 106443 h 646494"/>
              <a:gd name="connsiteX43" fmla="*/ 497711 w 1064871"/>
              <a:gd name="connsiteY43" fmla="*/ 2271 h 646494"/>
              <a:gd name="connsiteX44" fmla="*/ 520861 w 1064871"/>
              <a:gd name="connsiteY44" fmla="*/ 71719 h 646494"/>
              <a:gd name="connsiteX45" fmla="*/ 532435 w 1064871"/>
              <a:gd name="connsiteY45" fmla="*/ 233765 h 646494"/>
              <a:gd name="connsiteX46" fmla="*/ 555585 w 1064871"/>
              <a:gd name="connsiteY46" fmla="*/ 638879 h 646494"/>
              <a:gd name="connsiteX47" fmla="*/ 601883 w 1064871"/>
              <a:gd name="connsiteY47" fmla="*/ 546281 h 646494"/>
              <a:gd name="connsiteX48" fmla="*/ 613458 w 1064871"/>
              <a:gd name="connsiteY48" fmla="*/ 511557 h 646494"/>
              <a:gd name="connsiteX49" fmla="*/ 613458 w 1064871"/>
              <a:gd name="connsiteY49" fmla="*/ 245339 h 646494"/>
              <a:gd name="connsiteX50" fmla="*/ 625033 w 1064871"/>
              <a:gd name="connsiteY50" fmla="*/ 25420 h 646494"/>
              <a:gd name="connsiteX51" fmla="*/ 636608 w 1064871"/>
              <a:gd name="connsiteY51" fmla="*/ 187466 h 646494"/>
              <a:gd name="connsiteX52" fmla="*/ 671332 w 1064871"/>
              <a:gd name="connsiteY52" fmla="*/ 581005 h 646494"/>
              <a:gd name="connsiteX53" fmla="*/ 706056 w 1064871"/>
              <a:gd name="connsiteY53" fmla="*/ 384236 h 646494"/>
              <a:gd name="connsiteX54" fmla="*/ 694481 w 1064871"/>
              <a:gd name="connsiteY54" fmla="*/ 291638 h 646494"/>
              <a:gd name="connsiteX55" fmla="*/ 717630 w 1064871"/>
              <a:gd name="connsiteY55" fmla="*/ 48570 h 646494"/>
              <a:gd name="connsiteX56" fmla="*/ 740780 w 1064871"/>
              <a:gd name="connsiteY56" fmla="*/ 129593 h 646494"/>
              <a:gd name="connsiteX57" fmla="*/ 752354 w 1064871"/>
              <a:gd name="connsiteY57" fmla="*/ 268489 h 646494"/>
              <a:gd name="connsiteX58" fmla="*/ 763929 w 1064871"/>
              <a:gd name="connsiteY58" fmla="*/ 557856 h 646494"/>
              <a:gd name="connsiteX59" fmla="*/ 787078 w 1064871"/>
              <a:gd name="connsiteY59" fmla="*/ 511557 h 646494"/>
              <a:gd name="connsiteX60" fmla="*/ 775504 w 1064871"/>
              <a:gd name="connsiteY60" fmla="*/ 268489 h 646494"/>
              <a:gd name="connsiteX61" fmla="*/ 787078 w 1064871"/>
              <a:gd name="connsiteY61" fmla="*/ 71719 h 646494"/>
              <a:gd name="connsiteX62" fmla="*/ 798653 w 1064871"/>
              <a:gd name="connsiteY62" fmla="*/ 106443 h 646494"/>
              <a:gd name="connsiteX63" fmla="*/ 810228 w 1064871"/>
              <a:gd name="connsiteY63" fmla="*/ 164317 h 646494"/>
              <a:gd name="connsiteX64" fmla="*/ 821802 w 1064871"/>
              <a:gd name="connsiteY64" fmla="*/ 395810 h 646494"/>
              <a:gd name="connsiteX65" fmla="*/ 856527 w 1064871"/>
              <a:gd name="connsiteY65" fmla="*/ 534707 h 646494"/>
              <a:gd name="connsiteX66" fmla="*/ 868101 w 1064871"/>
              <a:gd name="connsiteY66" fmla="*/ 499983 h 646494"/>
              <a:gd name="connsiteX67" fmla="*/ 844952 w 1064871"/>
              <a:gd name="connsiteY67" fmla="*/ 268489 h 646494"/>
              <a:gd name="connsiteX68" fmla="*/ 833377 w 1064871"/>
              <a:gd name="connsiteY68" fmla="*/ 187466 h 646494"/>
              <a:gd name="connsiteX69" fmla="*/ 844952 w 1064871"/>
              <a:gd name="connsiteY69" fmla="*/ 106443 h 646494"/>
              <a:gd name="connsiteX70" fmla="*/ 856527 w 1064871"/>
              <a:gd name="connsiteY70" fmla="*/ 291638 h 646494"/>
              <a:gd name="connsiteX71" fmla="*/ 868101 w 1064871"/>
              <a:gd name="connsiteY71" fmla="*/ 557856 h 646494"/>
              <a:gd name="connsiteX72" fmla="*/ 891251 w 1064871"/>
              <a:gd name="connsiteY72" fmla="*/ 534707 h 646494"/>
              <a:gd name="connsiteX73" fmla="*/ 914400 w 1064871"/>
              <a:gd name="connsiteY73" fmla="*/ 453684 h 646494"/>
              <a:gd name="connsiteX74" fmla="*/ 902825 w 1064871"/>
              <a:gd name="connsiteY74" fmla="*/ 268489 h 646494"/>
              <a:gd name="connsiteX75" fmla="*/ 914400 w 1064871"/>
              <a:gd name="connsiteY75" fmla="*/ 233765 h 646494"/>
              <a:gd name="connsiteX76" fmla="*/ 925975 w 1064871"/>
              <a:gd name="connsiteY76" fmla="*/ 187466 h 646494"/>
              <a:gd name="connsiteX77" fmla="*/ 937549 w 1064871"/>
              <a:gd name="connsiteY77" fmla="*/ 349512 h 646494"/>
              <a:gd name="connsiteX78" fmla="*/ 949124 w 1064871"/>
              <a:gd name="connsiteY78" fmla="*/ 476833 h 646494"/>
              <a:gd name="connsiteX79" fmla="*/ 972273 w 1064871"/>
              <a:gd name="connsiteY79" fmla="*/ 442109 h 646494"/>
              <a:gd name="connsiteX80" fmla="*/ 1006997 w 1064871"/>
              <a:gd name="connsiteY80" fmla="*/ 314788 h 646494"/>
              <a:gd name="connsiteX81" fmla="*/ 1018572 w 1064871"/>
              <a:gd name="connsiteY81" fmla="*/ 453684 h 646494"/>
              <a:gd name="connsiteX82" fmla="*/ 1053296 w 1064871"/>
              <a:gd name="connsiteY82" fmla="*/ 337937 h 646494"/>
              <a:gd name="connsiteX83" fmla="*/ 1064871 w 1064871"/>
              <a:gd name="connsiteY83" fmla="*/ 303213 h 646494"/>
              <a:gd name="connsiteX84" fmla="*/ 1053296 w 1064871"/>
              <a:gd name="connsiteY84" fmla="*/ 361086 h 64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064871" h="646494">
                <a:moveTo>
                  <a:pt x="0" y="326362"/>
                </a:moveTo>
                <a:cubicBezTo>
                  <a:pt x="19291" y="299354"/>
                  <a:pt x="42138" y="274562"/>
                  <a:pt x="57873" y="245339"/>
                </a:cubicBezTo>
                <a:cubicBezTo>
                  <a:pt x="111867" y="145064"/>
                  <a:pt x="45644" y="199477"/>
                  <a:pt x="115747" y="152742"/>
                </a:cubicBezTo>
                <a:cubicBezTo>
                  <a:pt x="108030" y="145026"/>
                  <a:pt x="100314" y="121876"/>
                  <a:pt x="92597" y="129593"/>
                </a:cubicBezTo>
                <a:cubicBezTo>
                  <a:pt x="83970" y="138220"/>
                  <a:pt x="105519" y="152191"/>
                  <a:pt x="104172" y="164317"/>
                </a:cubicBezTo>
                <a:cubicBezTo>
                  <a:pt x="101477" y="188569"/>
                  <a:pt x="88739" y="210616"/>
                  <a:pt x="81023" y="233765"/>
                </a:cubicBezTo>
                <a:lnTo>
                  <a:pt x="69448" y="268489"/>
                </a:lnTo>
                <a:cubicBezTo>
                  <a:pt x="65590" y="280064"/>
                  <a:pt x="60266" y="291249"/>
                  <a:pt x="57873" y="303213"/>
                </a:cubicBezTo>
                <a:lnTo>
                  <a:pt x="46299" y="361086"/>
                </a:lnTo>
                <a:cubicBezTo>
                  <a:pt x="50157" y="395810"/>
                  <a:pt x="52129" y="430796"/>
                  <a:pt x="57873" y="465258"/>
                </a:cubicBezTo>
                <a:cubicBezTo>
                  <a:pt x="59879" y="477293"/>
                  <a:pt x="57247" y="499983"/>
                  <a:pt x="69448" y="499983"/>
                </a:cubicBezTo>
                <a:cubicBezTo>
                  <a:pt x="81649" y="499983"/>
                  <a:pt x="77671" y="476990"/>
                  <a:pt x="81023" y="465258"/>
                </a:cubicBezTo>
                <a:cubicBezTo>
                  <a:pt x="85393" y="449962"/>
                  <a:pt x="88739" y="434393"/>
                  <a:pt x="92597" y="418960"/>
                </a:cubicBezTo>
                <a:cubicBezTo>
                  <a:pt x="96455" y="326362"/>
                  <a:pt x="97326" y="233592"/>
                  <a:pt x="104172" y="141167"/>
                </a:cubicBezTo>
                <a:cubicBezTo>
                  <a:pt x="105073" y="129000"/>
                  <a:pt x="115747" y="94242"/>
                  <a:pt x="115747" y="106443"/>
                </a:cubicBezTo>
                <a:cubicBezTo>
                  <a:pt x="115747" y="175998"/>
                  <a:pt x="108257" y="245353"/>
                  <a:pt x="104172" y="314788"/>
                </a:cubicBezTo>
                <a:cubicBezTo>
                  <a:pt x="100540" y="376533"/>
                  <a:pt x="80467" y="439332"/>
                  <a:pt x="92597" y="499983"/>
                </a:cubicBezTo>
                <a:cubicBezTo>
                  <a:pt x="95717" y="515582"/>
                  <a:pt x="123463" y="492266"/>
                  <a:pt x="138896" y="488408"/>
                </a:cubicBezTo>
                <a:cubicBezTo>
                  <a:pt x="179299" y="448003"/>
                  <a:pt x="158594" y="475611"/>
                  <a:pt x="185195" y="395810"/>
                </a:cubicBezTo>
                <a:lnTo>
                  <a:pt x="196770" y="361086"/>
                </a:lnTo>
                <a:lnTo>
                  <a:pt x="208344" y="326362"/>
                </a:lnTo>
                <a:cubicBezTo>
                  <a:pt x="214028" y="241112"/>
                  <a:pt x="213399" y="164724"/>
                  <a:pt x="231494" y="83294"/>
                </a:cubicBezTo>
                <a:cubicBezTo>
                  <a:pt x="234141" y="71384"/>
                  <a:pt x="239210" y="60145"/>
                  <a:pt x="243068" y="48570"/>
                </a:cubicBezTo>
                <a:cubicBezTo>
                  <a:pt x="239210" y="110302"/>
                  <a:pt x="236238" y="172095"/>
                  <a:pt x="231494" y="233765"/>
                </a:cubicBezTo>
                <a:cubicBezTo>
                  <a:pt x="224662" y="322577"/>
                  <a:pt x="208344" y="499983"/>
                  <a:pt x="208344" y="499983"/>
                </a:cubicBezTo>
                <a:cubicBezTo>
                  <a:pt x="212202" y="526990"/>
                  <a:pt x="193167" y="575655"/>
                  <a:pt x="219919" y="581005"/>
                </a:cubicBezTo>
                <a:cubicBezTo>
                  <a:pt x="247201" y="586461"/>
                  <a:pt x="266218" y="511557"/>
                  <a:pt x="266218" y="511557"/>
                </a:cubicBezTo>
                <a:cubicBezTo>
                  <a:pt x="270076" y="499982"/>
                  <a:pt x="275399" y="488797"/>
                  <a:pt x="277792" y="476833"/>
                </a:cubicBezTo>
                <a:cubicBezTo>
                  <a:pt x="283142" y="450081"/>
                  <a:pt x="284882" y="422721"/>
                  <a:pt x="289367" y="395810"/>
                </a:cubicBezTo>
                <a:cubicBezTo>
                  <a:pt x="292601" y="376405"/>
                  <a:pt x="297084" y="357228"/>
                  <a:pt x="300942" y="337937"/>
                </a:cubicBezTo>
                <a:cubicBezTo>
                  <a:pt x="304800" y="249198"/>
                  <a:pt x="305704" y="160281"/>
                  <a:pt x="312516" y="71719"/>
                </a:cubicBezTo>
                <a:cubicBezTo>
                  <a:pt x="313452" y="59554"/>
                  <a:pt x="311890" y="36995"/>
                  <a:pt x="324091" y="36995"/>
                </a:cubicBezTo>
                <a:cubicBezTo>
                  <a:pt x="336292" y="36995"/>
                  <a:pt x="331808" y="60144"/>
                  <a:pt x="335666" y="71719"/>
                </a:cubicBezTo>
                <a:cubicBezTo>
                  <a:pt x="339524" y="241481"/>
                  <a:pt x="335142" y="411631"/>
                  <a:pt x="347240" y="581005"/>
                </a:cubicBezTo>
                <a:cubicBezTo>
                  <a:pt x="348018" y="591890"/>
                  <a:pt x="365510" y="567617"/>
                  <a:pt x="370390" y="557856"/>
                </a:cubicBezTo>
                <a:cubicBezTo>
                  <a:pt x="381303" y="536031"/>
                  <a:pt x="385823" y="511557"/>
                  <a:pt x="393539" y="488408"/>
                </a:cubicBezTo>
                <a:cubicBezTo>
                  <a:pt x="411336" y="435016"/>
                  <a:pt x="402720" y="465654"/>
                  <a:pt x="416689" y="395810"/>
                </a:cubicBezTo>
                <a:cubicBezTo>
                  <a:pt x="401009" y="286055"/>
                  <a:pt x="376394" y="149309"/>
                  <a:pt x="416689" y="48570"/>
                </a:cubicBezTo>
                <a:cubicBezTo>
                  <a:pt x="442521" y="-16010"/>
                  <a:pt x="425031" y="187434"/>
                  <a:pt x="428263" y="256914"/>
                </a:cubicBezTo>
                <a:cubicBezTo>
                  <a:pt x="443601" y="586678"/>
                  <a:pt x="423281" y="446942"/>
                  <a:pt x="451413" y="615729"/>
                </a:cubicBezTo>
                <a:cubicBezTo>
                  <a:pt x="459129" y="592580"/>
                  <a:pt x="468644" y="569954"/>
                  <a:pt x="474562" y="546281"/>
                </a:cubicBezTo>
                <a:cubicBezTo>
                  <a:pt x="489096" y="488146"/>
                  <a:pt x="481107" y="515074"/>
                  <a:pt x="497711" y="465258"/>
                </a:cubicBezTo>
                <a:cubicBezTo>
                  <a:pt x="493853" y="345653"/>
                  <a:pt x="486137" y="226110"/>
                  <a:pt x="486137" y="106443"/>
                </a:cubicBezTo>
                <a:cubicBezTo>
                  <a:pt x="486137" y="71505"/>
                  <a:pt x="473006" y="26976"/>
                  <a:pt x="497711" y="2271"/>
                </a:cubicBezTo>
                <a:cubicBezTo>
                  <a:pt x="514966" y="-14984"/>
                  <a:pt x="520861" y="71719"/>
                  <a:pt x="520861" y="71719"/>
                </a:cubicBezTo>
                <a:cubicBezTo>
                  <a:pt x="524719" y="125734"/>
                  <a:pt x="529662" y="179683"/>
                  <a:pt x="532435" y="233765"/>
                </a:cubicBezTo>
                <a:cubicBezTo>
                  <a:pt x="553156" y="637841"/>
                  <a:pt x="531353" y="396565"/>
                  <a:pt x="555585" y="638879"/>
                </a:cubicBezTo>
                <a:cubicBezTo>
                  <a:pt x="595988" y="598474"/>
                  <a:pt x="575283" y="626082"/>
                  <a:pt x="601883" y="546281"/>
                </a:cubicBezTo>
                <a:lnTo>
                  <a:pt x="613458" y="511557"/>
                </a:lnTo>
                <a:cubicBezTo>
                  <a:pt x="640087" y="271901"/>
                  <a:pt x="613458" y="568809"/>
                  <a:pt x="613458" y="245339"/>
                </a:cubicBezTo>
                <a:cubicBezTo>
                  <a:pt x="613458" y="171931"/>
                  <a:pt x="621175" y="98726"/>
                  <a:pt x="625033" y="25420"/>
                </a:cubicBezTo>
                <a:cubicBezTo>
                  <a:pt x="628891" y="79435"/>
                  <a:pt x="634486" y="133355"/>
                  <a:pt x="636608" y="187466"/>
                </a:cubicBezTo>
                <a:cubicBezTo>
                  <a:pt x="653648" y="622000"/>
                  <a:pt x="568470" y="735294"/>
                  <a:pt x="671332" y="581005"/>
                </a:cubicBezTo>
                <a:cubicBezTo>
                  <a:pt x="707957" y="471128"/>
                  <a:pt x="692272" y="535858"/>
                  <a:pt x="706056" y="384236"/>
                </a:cubicBezTo>
                <a:cubicBezTo>
                  <a:pt x="702198" y="353370"/>
                  <a:pt x="694481" y="322744"/>
                  <a:pt x="694481" y="291638"/>
                </a:cubicBezTo>
                <a:cubicBezTo>
                  <a:pt x="694481" y="221845"/>
                  <a:pt x="708449" y="122020"/>
                  <a:pt x="717630" y="48570"/>
                </a:cubicBezTo>
                <a:cubicBezTo>
                  <a:pt x="725318" y="71633"/>
                  <a:pt x="737873" y="106339"/>
                  <a:pt x="740780" y="129593"/>
                </a:cubicBezTo>
                <a:cubicBezTo>
                  <a:pt x="746542" y="175693"/>
                  <a:pt x="748496" y="222190"/>
                  <a:pt x="752354" y="268489"/>
                </a:cubicBezTo>
                <a:cubicBezTo>
                  <a:pt x="756212" y="364945"/>
                  <a:pt x="750277" y="462293"/>
                  <a:pt x="763929" y="557856"/>
                </a:cubicBezTo>
                <a:cubicBezTo>
                  <a:pt x="766369" y="574937"/>
                  <a:pt x="786388" y="528798"/>
                  <a:pt x="787078" y="511557"/>
                </a:cubicBezTo>
                <a:cubicBezTo>
                  <a:pt x="790320" y="430507"/>
                  <a:pt x="779362" y="349512"/>
                  <a:pt x="775504" y="268489"/>
                </a:cubicBezTo>
                <a:cubicBezTo>
                  <a:pt x="779362" y="202899"/>
                  <a:pt x="777786" y="136762"/>
                  <a:pt x="787078" y="71719"/>
                </a:cubicBezTo>
                <a:cubicBezTo>
                  <a:pt x="788803" y="59641"/>
                  <a:pt x="795694" y="94606"/>
                  <a:pt x="798653" y="106443"/>
                </a:cubicBezTo>
                <a:cubicBezTo>
                  <a:pt x="803425" y="125529"/>
                  <a:pt x="806370" y="145026"/>
                  <a:pt x="810228" y="164317"/>
                </a:cubicBezTo>
                <a:cubicBezTo>
                  <a:pt x="814086" y="241481"/>
                  <a:pt x="817394" y="318675"/>
                  <a:pt x="821802" y="395810"/>
                </a:cubicBezTo>
                <a:cubicBezTo>
                  <a:pt x="832657" y="585779"/>
                  <a:pt x="801597" y="617099"/>
                  <a:pt x="856527" y="534707"/>
                </a:cubicBezTo>
                <a:cubicBezTo>
                  <a:pt x="860385" y="523132"/>
                  <a:pt x="868101" y="512184"/>
                  <a:pt x="868101" y="499983"/>
                </a:cubicBezTo>
                <a:cubicBezTo>
                  <a:pt x="868101" y="213029"/>
                  <a:pt x="868297" y="396882"/>
                  <a:pt x="844952" y="268489"/>
                </a:cubicBezTo>
                <a:cubicBezTo>
                  <a:pt x="840072" y="241647"/>
                  <a:pt x="837235" y="214474"/>
                  <a:pt x="833377" y="187466"/>
                </a:cubicBezTo>
                <a:cubicBezTo>
                  <a:pt x="837235" y="160458"/>
                  <a:pt x="839034" y="79811"/>
                  <a:pt x="844952" y="106443"/>
                </a:cubicBezTo>
                <a:cubicBezTo>
                  <a:pt x="858370" y="166822"/>
                  <a:pt x="853359" y="229867"/>
                  <a:pt x="856527" y="291638"/>
                </a:cubicBezTo>
                <a:cubicBezTo>
                  <a:pt x="861076" y="380345"/>
                  <a:pt x="864243" y="469117"/>
                  <a:pt x="868101" y="557856"/>
                </a:cubicBezTo>
                <a:cubicBezTo>
                  <a:pt x="875818" y="550140"/>
                  <a:pt x="885636" y="544065"/>
                  <a:pt x="891251" y="534707"/>
                </a:cubicBezTo>
                <a:cubicBezTo>
                  <a:pt x="898366" y="522850"/>
                  <a:pt x="912239" y="462327"/>
                  <a:pt x="914400" y="453684"/>
                </a:cubicBezTo>
                <a:cubicBezTo>
                  <a:pt x="910542" y="391952"/>
                  <a:pt x="902825" y="330341"/>
                  <a:pt x="902825" y="268489"/>
                </a:cubicBezTo>
                <a:cubicBezTo>
                  <a:pt x="902825" y="256288"/>
                  <a:pt x="911048" y="245496"/>
                  <a:pt x="914400" y="233765"/>
                </a:cubicBezTo>
                <a:cubicBezTo>
                  <a:pt x="918770" y="218469"/>
                  <a:pt x="922117" y="202899"/>
                  <a:pt x="925975" y="187466"/>
                </a:cubicBezTo>
                <a:cubicBezTo>
                  <a:pt x="929833" y="241481"/>
                  <a:pt x="933231" y="295532"/>
                  <a:pt x="937549" y="349512"/>
                </a:cubicBezTo>
                <a:cubicBezTo>
                  <a:pt x="940947" y="391992"/>
                  <a:pt x="934161" y="436931"/>
                  <a:pt x="949124" y="476833"/>
                </a:cubicBezTo>
                <a:cubicBezTo>
                  <a:pt x="954008" y="489858"/>
                  <a:pt x="966623" y="454821"/>
                  <a:pt x="972273" y="442109"/>
                </a:cubicBezTo>
                <a:cubicBezTo>
                  <a:pt x="993636" y="394044"/>
                  <a:pt x="997095" y="364303"/>
                  <a:pt x="1006997" y="314788"/>
                </a:cubicBezTo>
                <a:cubicBezTo>
                  <a:pt x="1010855" y="361087"/>
                  <a:pt x="997795" y="412130"/>
                  <a:pt x="1018572" y="453684"/>
                </a:cubicBezTo>
                <a:cubicBezTo>
                  <a:pt x="1023573" y="463685"/>
                  <a:pt x="1050914" y="346275"/>
                  <a:pt x="1053296" y="337937"/>
                </a:cubicBezTo>
                <a:cubicBezTo>
                  <a:pt x="1056648" y="326206"/>
                  <a:pt x="1064871" y="291012"/>
                  <a:pt x="1064871" y="303213"/>
                </a:cubicBezTo>
                <a:cubicBezTo>
                  <a:pt x="1064871" y="322886"/>
                  <a:pt x="1053296" y="361086"/>
                  <a:pt x="1053296" y="3610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F37FE167-88CF-444D-AE83-078B2A7FC5F4}"/>
              </a:ext>
            </a:extLst>
          </p:cNvPr>
          <p:cNvSpPr/>
          <p:nvPr/>
        </p:nvSpPr>
        <p:spPr>
          <a:xfrm>
            <a:off x="4363656" y="1720225"/>
            <a:ext cx="1064871" cy="646494"/>
          </a:xfrm>
          <a:custGeom>
            <a:avLst/>
            <a:gdLst>
              <a:gd name="connsiteX0" fmla="*/ 0 w 1064871"/>
              <a:gd name="connsiteY0" fmla="*/ 326362 h 646494"/>
              <a:gd name="connsiteX1" fmla="*/ 57873 w 1064871"/>
              <a:gd name="connsiteY1" fmla="*/ 245339 h 646494"/>
              <a:gd name="connsiteX2" fmla="*/ 115747 w 1064871"/>
              <a:gd name="connsiteY2" fmla="*/ 152742 h 646494"/>
              <a:gd name="connsiteX3" fmla="*/ 92597 w 1064871"/>
              <a:gd name="connsiteY3" fmla="*/ 129593 h 646494"/>
              <a:gd name="connsiteX4" fmla="*/ 104172 w 1064871"/>
              <a:gd name="connsiteY4" fmla="*/ 164317 h 646494"/>
              <a:gd name="connsiteX5" fmla="*/ 81023 w 1064871"/>
              <a:gd name="connsiteY5" fmla="*/ 233765 h 646494"/>
              <a:gd name="connsiteX6" fmla="*/ 69448 w 1064871"/>
              <a:gd name="connsiteY6" fmla="*/ 268489 h 646494"/>
              <a:gd name="connsiteX7" fmla="*/ 57873 w 1064871"/>
              <a:gd name="connsiteY7" fmla="*/ 303213 h 646494"/>
              <a:gd name="connsiteX8" fmla="*/ 46299 w 1064871"/>
              <a:gd name="connsiteY8" fmla="*/ 361086 h 646494"/>
              <a:gd name="connsiteX9" fmla="*/ 57873 w 1064871"/>
              <a:gd name="connsiteY9" fmla="*/ 465258 h 646494"/>
              <a:gd name="connsiteX10" fmla="*/ 69448 w 1064871"/>
              <a:gd name="connsiteY10" fmla="*/ 499983 h 646494"/>
              <a:gd name="connsiteX11" fmla="*/ 81023 w 1064871"/>
              <a:gd name="connsiteY11" fmla="*/ 465258 h 646494"/>
              <a:gd name="connsiteX12" fmla="*/ 92597 w 1064871"/>
              <a:gd name="connsiteY12" fmla="*/ 418960 h 646494"/>
              <a:gd name="connsiteX13" fmla="*/ 104172 w 1064871"/>
              <a:gd name="connsiteY13" fmla="*/ 141167 h 646494"/>
              <a:gd name="connsiteX14" fmla="*/ 115747 w 1064871"/>
              <a:gd name="connsiteY14" fmla="*/ 106443 h 646494"/>
              <a:gd name="connsiteX15" fmla="*/ 104172 w 1064871"/>
              <a:gd name="connsiteY15" fmla="*/ 314788 h 646494"/>
              <a:gd name="connsiteX16" fmla="*/ 92597 w 1064871"/>
              <a:gd name="connsiteY16" fmla="*/ 499983 h 646494"/>
              <a:gd name="connsiteX17" fmla="*/ 138896 w 1064871"/>
              <a:gd name="connsiteY17" fmla="*/ 488408 h 646494"/>
              <a:gd name="connsiteX18" fmla="*/ 185195 w 1064871"/>
              <a:gd name="connsiteY18" fmla="*/ 395810 h 646494"/>
              <a:gd name="connsiteX19" fmla="*/ 196770 w 1064871"/>
              <a:gd name="connsiteY19" fmla="*/ 361086 h 646494"/>
              <a:gd name="connsiteX20" fmla="*/ 208344 w 1064871"/>
              <a:gd name="connsiteY20" fmla="*/ 326362 h 646494"/>
              <a:gd name="connsiteX21" fmla="*/ 231494 w 1064871"/>
              <a:gd name="connsiteY21" fmla="*/ 83294 h 646494"/>
              <a:gd name="connsiteX22" fmla="*/ 243068 w 1064871"/>
              <a:gd name="connsiteY22" fmla="*/ 48570 h 646494"/>
              <a:gd name="connsiteX23" fmla="*/ 231494 w 1064871"/>
              <a:gd name="connsiteY23" fmla="*/ 233765 h 646494"/>
              <a:gd name="connsiteX24" fmla="*/ 208344 w 1064871"/>
              <a:gd name="connsiteY24" fmla="*/ 499983 h 646494"/>
              <a:gd name="connsiteX25" fmla="*/ 219919 w 1064871"/>
              <a:gd name="connsiteY25" fmla="*/ 581005 h 646494"/>
              <a:gd name="connsiteX26" fmla="*/ 266218 w 1064871"/>
              <a:gd name="connsiteY26" fmla="*/ 511557 h 646494"/>
              <a:gd name="connsiteX27" fmla="*/ 277792 w 1064871"/>
              <a:gd name="connsiteY27" fmla="*/ 476833 h 646494"/>
              <a:gd name="connsiteX28" fmla="*/ 289367 w 1064871"/>
              <a:gd name="connsiteY28" fmla="*/ 395810 h 646494"/>
              <a:gd name="connsiteX29" fmla="*/ 300942 w 1064871"/>
              <a:gd name="connsiteY29" fmla="*/ 337937 h 646494"/>
              <a:gd name="connsiteX30" fmla="*/ 312516 w 1064871"/>
              <a:gd name="connsiteY30" fmla="*/ 71719 h 646494"/>
              <a:gd name="connsiteX31" fmla="*/ 324091 w 1064871"/>
              <a:gd name="connsiteY31" fmla="*/ 36995 h 646494"/>
              <a:gd name="connsiteX32" fmla="*/ 335666 w 1064871"/>
              <a:gd name="connsiteY32" fmla="*/ 71719 h 646494"/>
              <a:gd name="connsiteX33" fmla="*/ 347240 w 1064871"/>
              <a:gd name="connsiteY33" fmla="*/ 581005 h 646494"/>
              <a:gd name="connsiteX34" fmla="*/ 370390 w 1064871"/>
              <a:gd name="connsiteY34" fmla="*/ 557856 h 646494"/>
              <a:gd name="connsiteX35" fmla="*/ 393539 w 1064871"/>
              <a:gd name="connsiteY35" fmla="*/ 488408 h 646494"/>
              <a:gd name="connsiteX36" fmla="*/ 416689 w 1064871"/>
              <a:gd name="connsiteY36" fmla="*/ 395810 h 646494"/>
              <a:gd name="connsiteX37" fmla="*/ 416689 w 1064871"/>
              <a:gd name="connsiteY37" fmla="*/ 48570 h 646494"/>
              <a:gd name="connsiteX38" fmla="*/ 428263 w 1064871"/>
              <a:gd name="connsiteY38" fmla="*/ 256914 h 646494"/>
              <a:gd name="connsiteX39" fmla="*/ 451413 w 1064871"/>
              <a:gd name="connsiteY39" fmla="*/ 615729 h 646494"/>
              <a:gd name="connsiteX40" fmla="*/ 474562 w 1064871"/>
              <a:gd name="connsiteY40" fmla="*/ 546281 h 646494"/>
              <a:gd name="connsiteX41" fmla="*/ 497711 w 1064871"/>
              <a:gd name="connsiteY41" fmla="*/ 465258 h 646494"/>
              <a:gd name="connsiteX42" fmla="*/ 486137 w 1064871"/>
              <a:gd name="connsiteY42" fmla="*/ 106443 h 646494"/>
              <a:gd name="connsiteX43" fmla="*/ 497711 w 1064871"/>
              <a:gd name="connsiteY43" fmla="*/ 2271 h 646494"/>
              <a:gd name="connsiteX44" fmla="*/ 520861 w 1064871"/>
              <a:gd name="connsiteY44" fmla="*/ 71719 h 646494"/>
              <a:gd name="connsiteX45" fmla="*/ 532435 w 1064871"/>
              <a:gd name="connsiteY45" fmla="*/ 233765 h 646494"/>
              <a:gd name="connsiteX46" fmla="*/ 555585 w 1064871"/>
              <a:gd name="connsiteY46" fmla="*/ 638879 h 646494"/>
              <a:gd name="connsiteX47" fmla="*/ 601883 w 1064871"/>
              <a:gd name="connsiteY47" fmla="*/ 546281 h 646494"/>
              <a:gd name="connsiteX48" fmla="*/ 613458 w 1064871"/>
              <a:gd name="connsiteY48" fmla="*/ 511557 h 646494"/>
              <a:gd name="connsiteX49" fmla="*/ 613458 w 1064871"/>
              <a:gd name="connsiteY49" fmla="*/ 245339 h 646494"/>
              <a:gd name="connsiteX50" fmla="*/ 625033 w 1064871"/>
              <a:gd name="connsiteY50" fmla="*/ 25420 h 646494"/>
              <a:gd name="connsiteX51" fmla="*/ 636608 w 1064871"/>
              <a:gd name="connsiteY51" fmla="*/ 187466 h 646494"/>
              <a:gd name="connsiteX52" fmla="*/ 671332 w 1064871"/>
              <a:gd name="connsiteY52" fmla="*/ 581005 h 646494"/>
              <a:gd name="connsiteX53" fmla="*/ 706056 w 1064871"/>
              <a:gd name="connsiteY53" fmla="*/ 384236 h 646494"/>
              <a:gd name="connsiteX54" fmla="*/ 694481 w 1064871"/>
              <a:gd name="connsiteY54" fmla="*/ 291638 h 646494"/>
              <a:gd name="connsiteX55" fmla="*/ 717630 w 1064871"/>
              <a:gd name="connsiteY55" fmla="*/ 48570 h 646494"/>
              <a:gd name="connsiteX56" fmla="*/ 740780 w 1064871"/>
              <a:gd name="connsiteY56" fmla="*/ 129593 h 646494"/>
              <a:gd name="connsiteX57" fmla="*/ 752354 w 1064871"/>
              <a:gd name="connsiteY57" fmla="*/ 268489 h 646494"/>
              <a:gd name="connsiteX58" fmla="*/ 763929 w 1064871"/>
              <a:gd name="connsiteY58" fmla="*/ 557856 h 646494"/>
              <a:gd name="connsiteX59" fmla="*/ 787078 w 1064871"/>
              <a:gd name="connsiteY59" fmla="*/ 511557 h 646494"/>
              <a:gd name="connsiteX60" fmla="*/ 775504 w 1064871"/>
              <a:gd name="connsiteY60" fmla="*/ 268489 h 646494"/>
              <a:gd name="connsiteX61" fmla="*/ 787078 w 1064871"/>
              <a:gd name="connsiteY61" fmla="*/ 71719 h 646494"/>
              <a:gd name="connsiteX62" fmla="*/ 798653 w 1064871"/>
              <a:gd name="connsiteY62" fmla="*/ 106443 h 646494"/>
              <a:gd name="connsiteX63" fmla="*/ 810228 w 1064871"/>
              <a:gd name="connsiteY63" fmla="*/ 164317 h 646494"/>
              <a:gd name="connsiteX64" fmla="*/ 821802 w 1064871"/>
              <a:gd name="connsiteY64" fmla="*/ 395810 h 646494"/>
              <a:gd name="connsiteX65" fmla="*/ 856527 w 1064871"/>
              <a:gd name="connsiteY65" fmla="*/ 534707 h 646494"/>
              <a:gd name="connsiteX66" fmla="*/ 868101 w 1064871"/>
              <a:gd name="connsiteY66" fmla="*/ 499983 h 646494"/>
              <a:gd name="connsiteX67" fmla="*/ 844952 w 1064871"/>
              <a:gd name="connsiteY67" fmla="*/ 268489 h 646494"/>
              <a:gd name="connsiteX68" fmla="*/ 833377 w 1064871"/>
              <a:gd name="connsiteY68" fmla="*/ 187466 h 646494"/>
              <a:gd name="connsiteX69" fmla="*/ 844952 w 1064871"/>
              <a:gd name="connsiteY69" fmla="*/ 106443 h 646494"/>
              <a:gd name="connsiteX70" fmla="*/ 856527 w 1064871"/>
              <a:gd name="connsiteY70" fmla="*/ 291638 h 646494"/>
              <a:gd name="connsiteX71" fmla="*/ 868101 w 1064871"/>
              <a:gd name="connsiteY71" fmla="*/ 557856 h 646494"/>
              <a:gd name="connsiteX72" fmla="*/ 891251 w 1064871"/>
              <a:gd name="connsiteY72" fmla="*/ 534707 h 646494"/>
              <a:gd name="connsiteX73" fmla="*/ 914400 w 1064871"/>
              <a:gd name="connsiteY73" fmla="*/ 453684 h 646494"/>
              <a:gd name="connsiteX74" fmla="*/ 902825 w 1064871"/>
              <a:gd name="connsiteY74" fmla="*/ 268489 h 646494"/>
              <a:gd name="connsiteX75" fmla="*/ 914400 w 1064871"/>
              <a:gd name="connsiteY75" fmla="*/ 233765 h 646494"/>
              <a:gd name="connsiteX76" fmla="*/ 925975 w 1064871"/>
              <a:gd name="connsiteY76" fmla="*/ 187466 h 646494"/>
              <a:gd name="connsiteX77" fmla="*/ 937549 w 1064871"/>
              <a:gd name="connsiteY77" fmla="*/ 349512 h 646494"/>
              <a:gd name="connsiteX78" fmla="*/ 949124 w 1064871"/>
              <a:gd name="connsiteY78" fmla="*/ 476833 h 646494"/>
              <a:gd name="connsiteX79" fmla="*/ 972273 w 1064871"/>
              <a:gd name="connsiteY79" fmla="*/ 442109 h 646494"/>
              <a:gd name="connsiteX80" fmla="*/ 1006997 w 1064871"/>
              <a:gd name="connsiteY80" fmla="*/ 314788 h 646494"/>
              <a:gd name="connsiteX81" fmla="*/ 1018572 w 1064871"/>
              <a:gd name="connsiteY81" fmla="*/ 453684 h 646494"/>
              <a:gd name="connsiteX82" fmla="*/ 1053296 w 1064871"/>
              <a:gd name="connsiteY82" fmla="*/ 337937 h 646494"/>
              <a:gd name="connsiteX83" fmla="*/ 1064871 w 1064871"/>
              <a:gd name="connsiteY83" fmla="*/ 303213 h 646494"/>
              <a:gd name="connsiteX84" fmla="*/ 1053296 w 1064871"/>
              <a:gd name="connsiteY84" fmla="*/ 361086 h 64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064871" h="646494">
                <a:moveTo>
                  <a:pt x="0" y="326362"/>
                </a:moveTo>
                <a:cubicBezTo>
                  <a:pt x="19291" y="299354"/>
                  <a:pt x="42138" y="274562"/>
                  <a:pt x="57873" y="245339"/>
                </a:cubicBezTo>
                <a:cubicBezTo>
                  <a:pt x="111867" y="145064"/>
                  <a:pt x="45644" y="199477"/>
                  <a:pt x="115747" y="152742"/>
                </a:cubicBezTo>
                <a:cubicBezTo>
                  <a:pt x="108030" y="145026"/>
                  <a:pt x="100314" y="121876"/>
                  <a:pt x="92597" y="129593"/>
                </a:cubicBezTo>
                <a:cubicBezTo>
                  <a:pt x="83970" y="138220"/>
                  <a:pt x="105519" y="152191"/>
                  <a:pt x="104172" y="164317"/>
                </a:cubicBezTo>
                <a:cubicBezTo>
                  <a:pt x="101477" y="188569"/>
                  <a:pt x="88739" y="210616"/>
                  <a:pt x="81023" y="233765"/>
                </a:cubicBezTo>
                <a:lnTo>
                  <a:pt x="69448" y="268489"/>
                </a:lnTo>
                <a:cubicBezTo>
                  <a:pt x="65590" y="280064"/>
                  <a:pt x="60266" y="291249"/>
                  <a:pt x="57873" y="303213"/>
                </a:cubicBezTo>
                <a:lnTo>
                  <a:pt x="46299" y="361086"/>
                </a:lnTo>
                <a:cubicBezTo>
                  <a:pt x="50157" y="395810"/>
                  <a:pt x="52129" y="430796"/>
                  <a:pt x="57873" y="465258"/>
                </a:cubicBezTo>
                <a:cubicBezTo>
                  <a:pt x="59879" y="477293"/>
                  <a:pt x="57247" y="499983"/>
                  <a:pt x="69448" y="499983"/>
                </a:cubicBezTo>
                <a:cubicBezTo>
                  <a:pt x="81649" y="499983"/>
                  <a:pt x="77671" y="476990"/>
                  <a:pt x="81023" y="465258"/>
                </a:cubicBezTo>
                <a:cubicBezTo>
                  <a:pt x="85393" y="449962"/>
                  <a:pt x="88739" y="434393"/>
                  <a:pt x="92597" y="418960"/>
                </a:cubicBezTo>
                <a:cubicBezTo>
                  <a:pt x="96455" y="326362"/>
                  <a:pt x="97326" y="233592"/>
                  <a:pt x="104172" y="141167"/>
                </a:cubicBezTo>
                <a:cubicBezTo>
                  <a:pt x="105073" y="129000"/>
                  <a:pt x="115747" y="94242"/>
                  <a:pt x="115747" y="106443"/>
                </a:cubicBezTo>
                <a:cubicBezTo>
                  <a:pt x="115747" y="175998"/>
                  <a:pt x="108257" y="245353"/>
                  <a:pt x="104172" y="314788"/>
                </a:cubicBezTo>
                <a:cubicBezTo>
                  <a:pt x="100540" y="376533"/>
                  <a:pt x="80467" y="439332"/>
                  <a:pt x="92597" y="499983"/>
                </a:cubicBezTo>
                <a:cubicBezTo>
                  <a:pt x="95717" y="515582"/>
                  <a:pt x="123463" y="492266"/>
                  <a:pt x="138896" y="488408"/>
                </a:cubicBezTo>
                <a:cubicBezTo>
                  <a:pt x="179299" y="448003"/>
                  <a:pt x="158594" y="475611"/>
                  <a:pt x="185195" y="395810"/>
                </a:cubicBezTo>
                <a:lnTo>
                  <a:pt x="196770" y="361086"/>
                </a:lnTo>
                <a:lnTo>
                  <a:pt x="208344" y="326362"/>
                </a:lnTo>
                <a:cubicBezTo>
                  <a:pt x="214028" y="241112"/>
                  <a:pt x="213399" y="164724"/>
                  <a:pt x="231494" y="83294"/>
                </a:cubicBezTo>
                <a:cubicBezTo>
                  <a:pt x="234141" y="71384"/>
                  <a:pt x="239210" y="60145"/>
                  <a:pt x="243068" y="48570"/>
                </a:cubicBezTo>
                <a:cubicBezTo>
                  <a:pt x="239210" y="110302"/>
                  <a:pt x="236238" y="172095"/>
                  <a:pt x="231494" y="233765"/>
                </a:cubicBezTo>
                <a:cubicBezTo>
                  <a:pt x="224662" y="322577"/>
                  <a:pt x="208344" y="499983"/>
                  <a:pt x="208344" y="499983"/>
                </a:cubicBezTo>
                <a:cubicBezTo>
                  <a:pt x="212202" y="526990"/>
                  <a:pt x="193167" y="575655"/>
                  <a:pt x="219919" y="581005"/>
                </a:cubicBezTo>
                <a:cubicBezTo>
                  <a:pt x="247201" y="586461"/>
                  <a:pt x="266218" y="511557"/>
                  <a:pt x="266218" y="511557"/>
                </a:cubicBezTo>
                <a:cubicBezTo>
                  <a:pt x="270076" y="499982"/>
                  <a:pt x="275399" y="488797"/>
                  <a:pt x="277792" y="476833"/>
                </a:cubicBezTo>
                <a:cubicBezTo>
                  <a:pt x="283142" y="450081"/>
                  <a:pt x="284882" y="422721"/>
                  <a:pt x="289367" y="395810"/>
                </a:cubicBezTo>
                <a:cubicBezTo>
                  <a:pt x="292601" y="376405"/>
                  <a:pt x="297084" y="357228"/>
                  <a:pt x="300942" y="337937"/>
                </a:cubicBezTo>
                <a:cubicBezTo>
                  <a:pt x="304800" y="249198"/>
                  <a:pt x="305704" y="160281"/>
                  <a:pt x="312516" y="71719"/>
                </a:cubicBezTo>
                <a:cubicBezTo>
                  <a:pt x="313452" y="59554"/>
                  <a:pt x="311890" y="36995"/>
                  <a:pt x="324091" y="36995"/>
                </a:cubicBezTo>
                <a:cubicBezTo>
                  <a:pt x="336292" y="36995"/>
                  <a:pt x="331808" y="60144"/>
                  <a:pt x="335666" y="71719"/>
                </a:cubicBezTo>
                <a:cubicBezTo>
                  <a:pt x="339524" y="241481"/>
                  <a:pt x="335142" y="411631"/>
                  <a:pt x="347240" y="581005"/>
                </a:cubicBezTo>
                <a:cubicBezTo>
                  <a:pt x="348018" y="591890"/>
                  <a:pt x="365510" y="567617"/>
                  <a:pt x="370390" y="557856"/>
                </a:cubicBezTo>
                <a:cubicBezTo>
                  <a:pt x="381303" y="536031"/>
                  <a:pt x="385823" y="511557"/>
                  <a:pt x="393539" y="488408"/>
                </a:cubicBezTo>
                <a:cubicBezTo>
                  <a:pt x="411336" y="435016"/>
                  <a:pt x="402720" y="465654"/>
                  <a:pt x="416689" y="395810"/>
                </a:cubicBezTo>
                <a:cubicBezTo>
                  <a:pt x="401009" y="286055"/>
                  <a:pt x="376394" y="149309"/>
                  <a:pt x="416689" y="48570"/>
                </a:cubicBezTo>
                <a:cubicBezTo>
                  <a:pt x="442521" y="-16010"/>
                  <a:pt x="425031" y="187434"/>
                  <a:pt x="428263" y="256914"/>
                </a:cubicBezTo>
                <a:cubicBezTo>
                  <a:pt x="443601" y="586678"/>
                  <a:pt x="423281" y="446942"/>
                  <a:pt x="451413" y="615729"/>
                </a:cubicBezTo>
                <a:cubicBezTo>
                  <a:pt x="459129" y="592580"/>
                  <a:pt x="468644" y="569954"/>
                  <a:pt x="474562" y="546281"/>
                </a:cubicBezTo>
                <a:cubicBezTo>
                  <a:pt x="489096" y="488146"/>
                  <a:pt x="481107" y="515074"/>
                  <a:pt x="497711" y="465258"/>
                </a:cubicBezTo>
                <a:cubicBezTo>
                  <a:pt x="493853" y="345653"/>
                  <a:pt x="486137" y="226110"/>
                  <a:pt x="486137" y="106443"/>
                </a:cubicBezTo>
                <a:cubicBezTo>
                  <a:pt x="486137" y="71505"/>
                  <a:pt x="473006" y="26976"/>
                  <a:pt x="497711" y="2271"/>
                </a:cubicBezTo>
                <a:cubicBezTo>
                  <a:pt x="514966" y="-14984"/>
                  <a:pt x="520861" y="71719"/>
                  <a:pt x="520861" y="71719"/>
                </a:cubicBezTo>
                <a:cubicBezTo>
                  <a:pt x="524719" y="125734"/>
                  <a:pt x="529662" y="179683"/>
                  <a:pt x="532435" y="233765"/>
                </a:cubicBezTo>
                <a:cubicBezTo>
                  <a:pt x="553156" y="637841"/>
                  <a:pt x="531353" y="396565"/>
                  <a:pt x="555585" y="638879"/>
                </a:cubicBezTo>
                <a:cubicBezTo>
                  <a:pt x="595988" y="598474"/>
                  <a:pt x="575283" y="626082"/>
                  <a:pt x="601883" y="546281"/>
                </a:cubicBezTo>
                <a:lnTo>
                  <a:pt x="613458" y="511557"/>
                </a:lnTo>
                <a:cubicBezTo>
                  <a:pt x="640087" y="271901"/>
                  <a:pt x="613458" y="568809"/>
                  <a:pt x="613458" y="245339"/>
                </a:cubicBezTo>
                <a:cubicBezTo>
                  <a:pt x="613458" y="171931"/>
                  <a:pt x="621175" y="98726"/>
                  <a:pt x="625033" y="25420"/>
                </a:cubicBezTo>
                <a:cubicBezTo>
                  <a:pt x="628891" y="79435"/>
                  <a:pt x="634486" y="133355"/>
                  <a:pt x="636608" y="187466"/>
                </a:cubicBezTo>
                <a:cubicBezTo>
                  <a:pt x="653648" y="622000"/>
                  <a:pt x="568470" y="735294"/>
                  <a:pt x="671332" y="581005"/>
                </a:cubicBezTo>
                <a:cubicBezTo>
                  <a:pt x="707957" y="471128"/>
                  <a:pt x="692272" y="535858"/>
                  <a:pt x="706056" y="384236"/>
                </a:cubicBezTo>
                <a:cubicBezTo>
                  <a:pt x="702198" y="353370"/>
                  <a:pt x="694481" y="322744"/>
                  <a:pt x="694481" y="291638"/>
                </a:cubicBezTo>
                <a:cubicBezTo>
                  <a:pt x="694481" y="221845"/>
                  <a:pt x="708449" y="122020"/>
                  <a:pt x="717630" y="48570"/>
                </a:cubicBezTo>
                <a:cubicBezTo>
                  <a:pt x="725318" y="71633"/>
                  <a:pt x="737873" y="106339"/>
                  <a:pt x="740780" y="129593"/>
                </a:cubicBezTo>
                <a:cubicBezTo>
                  <a:pt x="746542" y="175693"/>
                  <a:pt x="748496" y="222190"/>
                  <a:pt x="752354" y="268489"/>
                </a:cubicBezTo>
                <a:cubicBezTo>
                  <a:pt x="756212" y="364945"/>
                  <a:pt x="750277" y="462293"/>
                  <a:pt x="763929" y="557856"/>
                </a:cubicBezTo>
                <a:cubicBezTo>
                  <a:pt x="766369" y="574937"/>
                  <a:pt x="786388" y="528798"/>
                  <a:pt x="787078" y="511557"/>
                </a:cubicBezTo>
                <a:cubicBezTo>
                  <a:pt x="790320" y="430507"/>
                  <a:pt x="779362" y="349512"/>
                  <a:pt x="775504" y="268489"/>
                </a:cubicBezTo>
                <a:cubicBezTo>
                  <a:pt x="779362" y="202899"/>
                  <a:pt x="777786" y="136762"/>
                  <a:pt x="787078" y="71719"/>
                </a:cubicBezTo>
                <a:cubicBezTo>
                  <a:pt x="788803" y="59641"/>
                  <a:pt x="795694" y="94606"/>
                  <a:pt x="798653" y="106443"/>
                </a:cubicBezTo>
                <a:cubicBezTo>
                  <a:pt x="803425" y="125529"/>
                  <a:pt x="806370" y="145026"/>
                  <a:pt x="810228" y="164317"/>
                </a:cubicBezTo>
                <a:cubicBezTo>
                  <a:pt x="814086" y="241481"/>
                  <a:pt x="817394" y="318675"/>
                  <a:pt x="821802" y="395810"/>
                </a:cubicBezTo>
                <a:cubicBezTo>
                  <a:pt x="832657" y="585779"/>
                  <a:pt x="801597" y="617099"/>
                  <a:pt x="856527" y="534707"/>
                </a:cubicBezTo>
                <a:cubicBezTo>
                  <a:pt x="860385" y="523132"/>
                  <a:pt x="868101" y="512184"/>
                  <a:pt x="868101" y="499983"/>
                </a:cubicBezTo>
                <a:cubicBezTo>
                  <a:pt x="868101" y="213029"/>
                  <a:pt x="868297" y="396882"/>
                  <a:pt x="844952" y="268489"/>
                </a:cubicBezTo>
                <a:cubicBezTo>
                  <a:pt x="840072" y="241647"/>
                  <a:pt x="837235" y="214474"/>
                  <a:pt x="833377" y="187466"/>
                </a:cubicBezTo>
                <a:cubicBezTo>
                  <a:pt x="837235" y="160458"/>
                  <a:pt x="839034" y="79811"/>
                  <a:pt x="844952" y="106443"/>
                </a:cubicBezTo>
                <a:cubicBezTo>
                  <a:pt x="858370" y="166822"/>
                  <a:pt x="853359" y="229867"/>
                  <a:pt x="856527" y="291638"/>
                </a:cubicBezTo>
                <a:cubicBezTo>
                  <a:pt x="861076" y="380345"/>
                  <a:pt x="864243" y="469117"/>
                  <a:pt x="868101" y="557856"/>
                </a:cubicBezTo>
                <a:cubicBezTo>
                  <a:pt x="875818" y="550140"/>
                  <a:pt x="885636" y="544065"/>
                  <a:pt x="891251" y="534707"/>
                </a:cubicBezTo>
                <a:cubicBezTo>
                  <a:pt x="898366" y="522850"/>
                  <a:pt x="912239" y="462327"/>
                  <a:pt x="914400" y="453684"/>
                </a:cubicBezTo>
                <a:cubicBezTo>
                  <a:pt x="910542" y="391952"/>
                  <a:pt x="902825" y="330341"/>
                  <a:pt x="902825" y="268489"/>
                </a:cubicBezTo>
                <a:cubicBezTo>
                  <a:pt x="902825" y="256288"/>
                  <a:pt x="911048" y="245496"/>
                  <a:pt x="914400" y="233765"/>
                </a:cubicBezTo>
                <a:cubicBezTo>
                  <a:pt x="918770" y="218469"/>
                  <a:pt x="922117" y="202899"/>
                  <a:pt x="925975" y="187466"/>
                </a:cubicBezTo>
                <a:cubicBezTo>
                  <a:pt x="929833" y="241481"/>
                  <a:pt x="933231" y="295532"/>
                  <a:pt x="937549" y="349512"/>
                </a:cubicBezTo>
                <a:cubicBezTo>
                  <a:pt x="940947" y="391992"/>
                  <a:pt x="934161" y="436931"/>
                  <a:pt x="949124" y="476833"/>
                </a:cubicBezTo>
                <a:cubicBezTo>
                  <a:pt x="954008" y="489858"/>
                  <a:pt x="966623" y="454821"/>
                  <a:pt x="972273" y="442109"/>
                </a:cubicBezTo>
                <a:cubicBezTo>
                  <a:pt x="993636" y="394044"/>
                  <a:pt x="997095" y="364303"/>
                  <a:pt x="1006997" y="314788"/>
                </a:cubicBezTo>
                <a:cubicBezTo>
                  <a:pt x="1010855" y="361087"/>
                  <a:pt x="997795" y="412130"/>
                  <a:pt x="1018572" y="453684"/>
                </a:cubicBezTo>
                <a:cubicBezTo>
                  <a:pt x="1023573" y="463685"/>
                  <a:pt x="1050914" y="346275"/>
                  <a:pt x="1053296" y="337937"/>
                </a:cubicBezTo>
                <a:cubicBezTo>
                  <a:pt x="1056648" y="326206"/>
                  <a:pt x="1064871" y="291012"/>
                  <a:pt x="1064871" y="303213"/>
                </a:cubicBezTo>
                <a:cubicBezTo>
                  <a:pt x="1064871" y="322886"/>
                  <a:pt x="1053296" y="361086"/>
                  <a:pt x="1053296" y="3610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73B4E6E-C420-2249-A72D-60C0022D2B28}"/>
              </a:ext>
            </a:extLst>
          </p:cNvPr>
          <p:cNvSpPr/>
          <p:nvPr/>
        </p:nvSpPr>
        <p:spPr>
          <a:xfrm>
            <a:off x="5428527" y="1720225"/>
            <a:ext cx="1064871" cy="646494"/>
          </a:xfrm>
          <a:custGeom>
            <a:avLst/>
            <a:gdLst>
              <a:gd name="connsiteX0" fmla="*/ 0 w 1064871"/>
              <a:gd name="connsiteY0" fmla="*/ 326362 h 646494"/>
              <a:gd name="connsiteX1" fmla="*/ 57873 w 1064871"/>
              <a:gd name="connsiteY1" fmla="*/ 245339 h 646494"/>
              <a:gd name="connsiteX2" fmla="*/ 115747 w 1064871"/>
              <a:gd name="connsiteY2" fmla="*/ 152742 h 646494"/>
              <a:gd name="connsiteX3" fmla="*/ 92597 w 1064871"/>
              <a:gd name="connsiteY3" fmla="*/ 129593 h 646494"/>
              <a:gd name="connsiteX4" fmla="*/ 104172 w 1064871"/>
              <a:gd name="connsiteY4" fmla="*/ 164317 h 646494"/>
              <a:gd name="connsiteX5" fmla="*/ 81023 w 1064871"/>
              <a:gd name="connsiteY5" fmla="*/ 233765 h 646494"/>
              <a:gd name="connsiteX6" fmla="*/ 69448 w 1064871"/>
              <a:gd name="connsiteY6" fmla="*/ 268489 h 646494"/>
              <a:gd name="connsiteX7" fmla="*/ 57873 w 1064871"/>
              <a:gd name="connsiteY7" fmla="*/ 303213 h 646494"/>
              <a:gd name="connsiteX8" fmla="*/ 46299 w 1064871"/>
              <a:gd name="connsiteY8" fmla="*/ 361086 h 646494"/>
              <a:gd name="connsiteX9" fmla="*/ 57873 w 1064871"/>
              <a:gd name="connsiteY9" fmla="*/ 465258 h 646494"/>
              <a:gd name="connsiteX10" fmla="*/ 69448 w 1064871"/>
              <a:gd name="connsiteY10" fmla="*/ 499983 h 646494"/>
              <a:gd name="connsiteX11" fmla="*/ 81023 w 1064871"/>
              <a:gd name="connsiteY11" fmla="*/ 465258 h 646494"/>
              <a:gd name="connsiteX12" fmla="*/ 92597 w 1064871"/>
              <a:gd name="connsiteY12" fmla="*/ 418960 h 646494"/>
              <a:gd name="connsiteX13" fmla="*/ 104172 w 1064871"/>
              <a:gd name="connsiteY13" fmla="*/ 141167 h 646494"/>
              <a:gd name="connsiteX14" fmla="*/ 115747 w 1064871"/>
              <a:gd name="connsiteY14" fmla="*/ 106443 h 646494"/>
              <a:gd name="connsiteX15" fmla="*/ 104172 w 1064871"/>
              <a:gd name="connsiteY15" fmla="*/ 314788 h 646494"/>
              <a:gd name="connsiteX16" fmla="*/ 92597 w 1064871"/>
              <a:gd name="connsiteY16" fmla="*/ 499983 h 646494"/>
              <a:gd name="connsiteX17" fmla="*/ 138896 w 1064871"/>
              <a:gd name="connsiteY17" fmla="*/ 488408 h 646494"/>
              <a:gd name="connsiteX18" fmla="*/ 185195 w 1064871"/>
              <a:gd name="connsiteY18" fmla="*/ 395810 h 646494"/>
              <a:gd name="connsiteX19" fmla="*/ 196770 w 1064871"/>
              <a:gd name="connsiteY19" fmla="*/ 361086 h 646494"/>
              <a:gd name="connsiteX20" fmla="*/ 208344 w 1064871"/>
              <a:gd name="connsiteY20" fmla="*/ 326362 h 646494"/>
              <a:gd name="connsiteX21" fmla="*/ 231494 w 1064871"/>
              <a:gd name="connsiteY21" fmla="*/ 83294 h 646494"/>
              <a:gd name="connsiteX22" fmla="*/ 243068 w 1064871"/>
              <a:gd name="connsiteY22" fmla="*/ 48570 h 646494"/>
              <a:gd name="connsiteX23" fmla="*/ 231494 w 1064871"/>
              <a:gd name="connsiteY23" fmla="*/ 233765 h 646494"/>
              <a:gd name="connsiteX24" fmla="*/ 208344 w 1064871"/>
              <a:gd name="connsiteY24" fmla="*/ 499983 h 646494"/>
              <a:gd name="connsiteX25" fmla="*/ 219919 w 1064871"/>
              <a:gd name="connsiteY25" fmla="*/ 581005 h 646494"/>
              <a:gd name="connsiteX26" fmla="*/ 266218 w 1064871"/>
              <a:gd name="connsiteY26" fmla="*/ 511557 h 646494"/>
              <a:gd name="connsiteX27" fmla="*/ 277792 w 1064871"/>
              <a:gd name="connsiteY27" fmla="*/ 476833 h 646494"/>
              <a:gd name="connsiteX28" fmla="*/ 289367 w 1064871"/>
              <a:gd name="connsiteY28" fmla="*/ 395810 h 646494"/>
              <a:gd name="connsiteX29" fmla="*/ 300942 w 1064871"/>
              <a:gd name="connsiteY29" fmla="*/ 337937 h 646494"/>
              <a:gd name="connsiteX30" fmla="*/ 312516 w 1064871"/>
              <a:gd name="connsiteY30" fmla="*/ 71719 h 646494"/>
              <a:gd name="connsiteX31" fmla="*/ 324091 w 1064871"/>
              <a:gd name="connsiteY31" fmla="*/ 36995 h 646494"/>
              <a:gd name="connsiteX32" fmla="*/ 335666 w 1064871"/>
              <a:gd name="connsiteY32" fmla="*/ 71719 h 646494"/>
              <a:gd name="connsiteX33" fmla="*/ 347240 w 1064871"/>
              <a:gd name="connsiteY33" fmla="*/ 581005 h 646494"/>
              <a:gd name="connsiteX34" fmla="*/ 370390 w 1064871"/>
              <a:gd name="connsiteY34" fmla="*/ 557856 h 646494"/>
              <a:gd name="connsiteX35" fmla="*/ 393539 w 1064871"/>
              <a:gd name="connsiteY35" fmla="*/ 488408 h 646494"/>
              <a:gd name="connsiteX36" fmla="*/ 416689 w 1064871"/>
              <a:gd name="connsiteY36" fmla="*/ 395810 h 646494"/>
              <a:gd name="connsiteX37" fmla="*/ 416689 w 1064871"/>
              <a:gd name="connsiteY37" fmla="*/ 48570 h 646494"/>
              <a:gd name="connsiteX38" fmla="*/ 428263 w 1064871"/>
              <a:gd name="connsiteY38" fmla="*/ 256914 h 646494"/>
              <a:gd name="connsiteX39" fmla="*/ 451413 w 1064871"/>
              <a:gd name="connsiteY39" fmla="*/ 615729 h 646494"/>
              <a:gd name="connsiteX40" fmla="*/ 474562 w 1064871"/>
              <a:gd name="connsiteY40" fmla="*/ 546281 h 646494"/>
              <a:gd name="connsiteX41" fmla="*/ 497711 w 1064871"/>
              <a:gd name="connsiteY41" fmla="*/ 465258 h 646494"/>
              <a:gd name="connsiteX42" fmla="*/ 486137 w 1064871"/>
              <a:gd name="connsiteY42" fmla="*/ 106443 h 646494"/>
              <a:gd name="connsiteX43" fmla="*/ 497711 w 1064871"/>
              <a:gd name="connsiteY43" fmla="*/ 2271 h 646494"/>
              <a:gd name="connsiteX44" fmla="*/ 520861 w 1064871"/>
              <a:gd name="connsiteY44" fmla="*/ 71719 h 646494"/>
              <a:gd name="connsiteX45" fmla="*/ 532435 w 1064871"/>
              <a:gd name="connsiteY45" fmla="*/ 233765 h 646494"/>
              <a:gd name="connsiteX46" fmla="*/ 555585 w 1064871"/>
              <a:gd name="connsiteY46" fmla="*/ 638879 h 646494"/>
              <a:gd name="connsiteX47" fmla="*/ 601883 w 1064871"/>
              <a:gd name="connsiteY47" fmla="*/ 546281 h 646494"/>
              <a:gd name="connsiteX48" fmla="*/ 613458 w 1064871"/>
              <a:gd name="connsiteY48" fmla="*/ 511557 h 646494"/>
              <a:gd name="connsiteX49" fmla="*/ 613458 w 1064871"/>
              <a:gd name="connsiteY49" fmla="*/ 245339 h 646494"/>
              <a:gd name="connsiteX50" fmla="*/ 625033 w 1064871"/>
              <a:gd name="connsiteY50" fmla="*/ 25420 h 646494"/>
              <a:gd name="connsiteX51" fmla="*/ 636608 w 1064871"/>
              <a:gd name="connsiteY51" fmla="*/ 187466 h 646494"/>
              <a:gd name="connsiteX52" fmla="*/ 671332 w 1064871"/>
              <a:gd name="connsiteY52" fmla="*/ 581005 h 646494"/>
              <a:gd name="connsiteX53" fmla="*/ 706056 w 1064871"/>
              <a:gd name="connsiteY53" fmla="*/ 384236 h 646494"/>
              <a:gd name="connsiteX54" fmla="*/ 694481 w 1064871"/>
              <a:gd name="connsiteY54" fmla="*/ 291638 h 646494"/>
              <a:gd name="connsiteX55" fmla="*/ 717630 w 1064871"/>
              <a:gd name="connsiteY55" fmla="*/ 48570 h 646494"/>
              <a:gd name="connsiteX56" fmla="*/ 740780 w 1064871"/>
              <a:gd name="connsiteY56" fmla="*/ 129593 h 646494"/>
              <a:gd name="connsiteX57" fmla="*/ 752354 w 1064871"/>
              <a:gd name="connsiteY57" fmla="*/ 268489 h 646494"/>
              <a:gd name="connsiteX58" fmla="*/ 763929 w 1064871"/>
              <a:gd name="connsiteY58" fmla="*/ 557856 h 646494"/>
              <a:gd name="connsiteX59" fmla="*/ 787078 w 1064871"/>
              <a:gd name="connsiteY59" fmla="*/ 511557 h 646494"/>
              <a:gd name="connsiteX60" fmla="*/ 775504 w 1064871"/>
              <a:gd name="connsiteY60" fmla="*/ 268489 h 646494"/>
              <a:gd name="connsiteX61" fmla="*/ 787078 w 1064871"/>
              <a:gd name="connsiteY61" fmla="*/ 71719 h 646494"/>
              <a:gd name="connsiteX62" fmla="*/ 798653 w 1064871"/>
              <a:gd name="connsiteY62" fmla="*/ 106443 h 646494"/>
              <a:gd name="connsiteX63" fmla="*/ 810228 w 1064871"/>
              <a:gd name="connsiteY63" fmla="*/ 164317 h 646494"/>
              <a:gd name="connsiteX64" fmla="*/ 821802 w 1064871"/>
              <a:gd name="connsiteY64" fmla="*/ 395810 h 646494"/>
              <a:gd name="connsiteX65" fmla="*/ 856527 w 1064871"/>
              <a:gd name="connsiteY65" fmla="*/ 534707 h 646494"/>
              <a:gd name="connsiteX66" fmla="*/ 868101 w 1064871"/>
              <a:gd name="connsiteY66" fmla="*/ 499983 h 646494"/>
              <a:gd name="connsiteX67" fmla="*/ 844952 w 1064871"/>
              <a:gd name="connsiteY67" fmla="*/ 268489 h 646494"/>
              <a:gd name="connsiteX68" fmla="*/ 833377 w 1064871"/>
              <a:gd name="connsiteY68" fmla="*/ 187466 h 646494"/>
              <a:gd name="connsiteX69" fmla="*/ 844952 w 1064871"/>
              <a:gd name="connsiteY69" fmla="*/ 106443 h 646494"/>
              <a:gd name="connsiteX70" fmla="*/ 856527 w 1064871"/>
              <a:gd name="connsiteY70" fmla="*/ 291638 h 646494"/>
              <a:gd name="connsiteX71" fmla="*/ 868101 w 1064871"/>
              <a:gd name="connsiteY71" fmla="*/ 557856 h 646494"/>
              <a:gd name="connsiteX72" fmla="*/ 891251 w 1064871"/>
              <a:gd name="connsiteY72" fmla="*/ 534707 h 646494"/>
              <a:gd name="connsiteX73" fmla="*/ 914400 w 1064871"/>
              <a:gd name="connsiteY73" fmla="*/ 453684 h 646494"/>
              <a:gd name="connsiteX74" fmla="*/ 902825 w 1064871"/>
              <a:gd name="connsiteY74" fmla="*/ 268489 h 646494"/>
              <a:gd name="connsiteX75" fmla="*/ 914400 w 1064871"/>
              <a:gd name="connsiteY75" fmla="*/ 233765 h 646494"/>
              <a:gd name="connsiteX76" fmla="*/ 925975 w 1064871"/>
              <a:gd name="connsiteY76" fmla="*/ 187466 h 646494"/>
              <a:gd name="connsiteX77" fmla="*/ 937549 w 1064871"/>
              <a:gd name="connsiteY77" fmla="*/ 349512 h 646494"/>
              <a:gd name="connsiteX78" fmla="*/ 949124 w 1064871"/>
              <a:gd name="connsiteY78" fmla="*/ 476833 h 646494"/>
              <a:gd name="connsiteX79" fmla="*/ 972273 w 1064871"/>
              <a:gd name="connsiteY79" fmla="*/ 442109 h 646494"/>
              <a:gd name="connsiteX80" fmla="*/ 1006997 w 1064871"/>
              <a:gd name="connsiteY80" fmla="*/ 314788 h 646494"/>
              <a:gd name="connsiteX81" fmla="*/ 1018572 w 1064871"/>
              <a:gd name="connsiteY81" fmla="*/ 453684 h 646494"/>
              <a:gd name="connsiteX82" fmla="*/ 1053296 w 1064871"/>
              <a:gd name="connsiteY82" fmla="*/ 337937 h 646494"/>
              <a:gd name="connsiteX83" fmla="*/ 1064871 w 1064871"/>
              <a:gd name="connsiteY83" fmla="*/ 303213 h 646494"/>
              <a:gd name="connsiteX84" fmla="*/ 1053296 w 1064871"/>
              <a:gd name="connsiteY84" fmla="*/ 361086 h 64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064871" h="646494">
                <a:moveTo>
                  <a:pt x="0" y="326362"/>
                </a:moveTo>
                <a:cubicBezTo>
                  <a:pt x="19291" y="299354"/>
                  <a:pt x="42138" y="274562"/>
                  <a:pt x="57873" y="245339"/>
                </a:cubicBezTo>
                <a:cubicBezTo>
                  <a:pt x="111867" y="145064"/>
                  <a:pt x="45644" y="199477"/>
                  <a:pt x="115747" y="152742"/>
                </a:cubicBezTo>
                <a:cubicBezTo>
                  <a:pt x="108030" y="145026"/>
                  <a:pt x="100314" y="121876"/>
                  <a:pt x="92597" y="129593"/>
                </a:cubicBezTo>
                <a:cubicBezTo>
                  <a:pt x="83970" y="138220"/>
                  <a:pt x="105519" y="152191"/>
                  <a:pt x="104172" y="164317"/>
                </a:cubicBezTo>
                <a:cubicBezTo>
                  <a:pt x="101477" y="188569"/>
                  <a:pt x="88739" y="210616"/>
                  <a:pt x="81023" y="233765"/>
                </a:cubicBezTo>
                <a:lnTo>
                  <a:pt x="69448" y="268489"/>
                </a:lnTo>
                <a:cubicBezTo>
                  <a:pt x="65590" y="280064"/>
                  <a:pt x="60266" y="291249"/>
                  <a:pt x="57873" y="303213"/>
                </a:cubicBezTo>
                <a:lnTo>
                  <a:pt x="46299" y="361086"/>
                </a:lnTo>
                <a:cubicBezTo>
                  <a:pt x="50157" y="395810"/>
                  <a:pt x="52129" y="430796"/>
                  <a:pt x="57873" y="465258"/>
                </a:cubicBezTo>
                <a:cubicBezTo>
                  <a:pt x="59879" y="477293"/>
                  <a:pt x="57247" y="499983"/>
                  <a:pt x="69448" y="499983"/>
                </a:cubicBezTo>
                <a:cubicBezTo>
                  <a:pt x="81649" y="499983"/>
                  <a:pt x="77671" y="476990"/>
                  <a:pt x="81023" y="465258"/>
                </a:cubicBezTo>
                <a:cubicBezTo>
                  <a:pt x="85393" y="449962"/>
                  <a:pt x="88739" y="434393"/>
                  <a:pt x="92597" y="418960"/>
                </a:cubicBezTo>
                <a:cubicBezTo>
                  <a:pt x="96455" y="326362"/>
                  <a:pt x="97326" y="233592"/>
                  <a:pt x="104172" y="141167"/>
                </a:cubicBezTo>
                <a:cubicBezTo>
                  <a:pt x="105073" y="129000"/>
                  <a:pt x="115747" y="94242"/>
                  <a:pt x="115747" y="106443"/>
                </a:cubicBezTo>
                <a:cubicBezTo>
                  <a:pt x="115747" y="175998"/>
                  <a:pt x="108257" y="245353"/>
                  <a:pt x="104172" y="314788"/>
                </a:cubicBezTo>
                <a:cubicBezTo>
                  <a:pt x="100540" y="376533"/>
                  <a:pt x="80467" y="439332"/>
                  <a:pt x="92597" y="499983"/>
                </a:cubicBezTo>
                <a:cubicBezTo>
                  <a:pt x="95717" y="515582"/>
                  <a:pt x="123463" y="492266"/>
                  <a:pt x="138896" y="488408"/>
                </a:cubicBezTo>
                <a:cubicBezTo>
                  <a:pt x="179299" y="448003"/>
                  <a:pt x="158594" y="475611"/>
                  <a:pt x="185195" y="395810"/>
                </a:cubicBezTo>
                <a:lnTo>
                  <a:pt x="196770" y="361086"/>
                </a:lnTo>
                <a:lnTo>
                  <a:pt x="208344" y="326362"/>
                </a:lnTo>
                <a:cubicBezTo>
                  <a:pt x="214028" y="241112"/>
                  <a:pt x="213399" y="164724"/>
                  <a:pt x="231494" y="83294"/>
                </a:cubicBezTo>
                <a:cubicBezTo>
                  <a:pt x="234141" y="71384"/>
                  <a:pt x="239210" y="60145"/>
                  <a:pt x="243068" y="48570"/>
                </a:cubicBezTo>
                <a:cubicBezTo>
                  <a:pt x="239210" y="110302"/>
                  <a:pt x="236238" y="172095"/>
                  <a:pt x="231494" y="233765"/>
                </a:cubicBezTo>
                <a:cubicBezTo>
                  <a:pt x="224662" y="322577"/>
                  <a:pt x="208344" y="499983"/>
                  <a:pt x="208344" y="499983"/>
                </a:cubicBezTo>
                <a:cubicBezTo>
                  <a:pt x="212202" y="526990"/>
                  <a:pt x="193167" y="575655"/>
                  <a:pt x="219919" y="581005"/>
                </a:cubicBezTo>
                <a:cubicBezTo>
                  <a:pt x="247201" y="586461"/>
                  <a:pt x="266218" y="511557"/>
                  <a:pt x="266218" y="511557"/>
                </a:cubicBezTo>
                <a:cubicBezTo>
                  <a:pt x="270076" y="499982"/>
                  <a:pt x="275399" y="488797"/>
                  <a:pt x="277792" y="476833"/>
                </a:cubicBezTo>
                <a:cubicBezTo>
                  <a:pt x="283142" y="450081"/>
                  <a:pt x="284882" y="422721"/>
                  <a:pt x="289367" y="395810"/>
                </a:cubicBezTo>
                <a:cubicBezTo>
                  <a:pt x="292601" y="376405"/>
                  <a:pt x="297084" y="357228"/>
                  <a:pt x="300942" y="337937"/>
                </a:cubicBezTo>
                <a:cubicBezTo>
                  <a:pt x="304800" y="249198"/>
                  <a:pt x="305704" y="160281"/>
                  <a:pt x="312516" y="71719"/>
                </a:cubicBezTo>
                <a:cubicBezTo>
                  <a:pt x="313452" y="59554"/>
                  <a:pt x="311890" y="36995"/>
                  <a:pt x="324091" y="36995"/>
                </a:cubicBezTo>
                <a:cubicBezTo>
                  <a:pt x="336292" y="36995"/>
                  <a:pt x="331808" y="60144"/>
                  <a:pt x="335666" y="71719"/>
                </a:cubicBezTo>
                <a:cubicBezTo>
                  <a:pt x="339524" y="241481"/>
                  <a:pt x="335142" y="411631"/>
                  <a:pt x="347240" y="581005"/>
                </a:cubicBezTo>
                <a:cubicBezTo>
                  <a:pt x="348018" y="591890"/>
                  <a:pt x="365510" y="567617"/>
                  <a:pt x="370390" y="557856"/>
                </a:cubicBezTo>
                <a:cubicBezTo>
                  <a:pt x="381303" y="536031"/>
                  <a:pt x="385823" y="511557"/>
                  <a:pt x="393539" y="488408"/>
                </a:cubicBezTo>
                <a:cubicBezTo>
                  <a:pt x="411336" y="435016"/>
                  <a:pt x="402720" y="465654"/>
                  <a:pt x="416689" y="395810"/>
                </a:cubicBezTo>
                <a:cubicBezTo>
                  <a:pt x="401009" y="286055"/>
                  <a:pt x="376394" y="149309"/>
                  <a:pt x="416689" y="48570"/>
                </a:cubicBezTo>
                <a:cubicBezTo>
                  <a:pt x="442521" y="-16010"/>
                  <a:pt x="425031" y="187434"/>
                  <a:pt x="428263" y="256914"/>
                </a:cubicBezTo>
                <a:cubicBezTo>
                  <a:pt x="443601" y="586678"/>
                  <a:pt x="423281" y="446942"/>
                  <a:pt x="451413" y="615729"/>
                </a:cubicBezTo>
                <a:cubicBezTo>
                  <a:pt x="459129" y="592580"/>
                  <a:pt x="468644" y="569954"/>
                  <a:pt x="474562" y="546281"/>
                </a:cubicBezTo>
                <a:cubicBezTo>
                  <a:pt x="489096" y="488146"/>
                  <a:pt x="481107" y="515074"/>
                  <a:pt x="497711" y="465258"/>
                </a:cubicBezTo>
                <a:cubicBezTo>
                  <a:pt x="493853" y="345653"/>
                  <a:pt x="486137" y="226110"/>
                  <a:pt x="486137" y="106443"/>
                </a:cubicBezTo>
                <a:cubicBezTo>
                  <a:pt x="486137" y="71505"/>
                  <a:pt x="473006" y="26976"/>
                  <a:pt x="497711" y="2271"/>
                </a:cubicBezTo>
                <a:cubicBezTo>
                  <a:pt x="514966" y="-14984"/>
                  <a:pt x="520861" y="71719"/>
                  <a:pt x="520861" y="71719"/>
                </a:cubicBezTo>
                <a:cubicBezTo>
                  <a:pt x="524719" y="125734"/>
                  <a:pt x="529662" y="179683"/>
                  <a:pt x="532435" y="233765"/>
                </a:cubicBezTo>
                <a:cubicBezTo>
                  <a:pt x="553156" y="637841"/>
                  <a:pt x="531353" y="396565"/>
                  <a:pt x="555585" y="638879"/>
                </a:cubicBezTo>
                <a:cubicBezTo>
                  <a:pt x="595988" y="598474"/>
                  <a:pt x="575283" y="626082"/>
                  <a:pt x="601883" y="546281"/>
                </a:cubicBezTo>
                <a:lnTo>
                  <a:pt x="613458" y="511557"/>
                </a:lnTo>
                <a:cubicBezTo>
                  <a:pt x="640087" y="271901"/>
                  <a:pt x="613458" y="568809"/>
                  <a:pt x="613458" y="245339"/>
                </a:cubicBezTo>
                <a:cubicBezTo>
                  <a:pt x="613458" y="171931"/>
                  <a:pt x="621175" y="98726"/>
                  <a:pt x="625033" y="25420"/>
                </a:cubicBezTo>
                <a:cubicBezTo>
                  <a:pt x="628891" y="79435"/>
                  <a:pt x="634486" y="133355"/>
                  <a:pt x="636608" y="187466"/>
                </a:cubicBezTo>
                <a:cubicBezTo>
                  <a:pt x="653648" y="622000"/>
                  <a:pt x="568470" y="735294"/>
                  <a:pt x="671332" y="581005"/>
                </a:cubicBezTo>
                <a:cubicBezTo>
                  <a:pt x="707957" y="471128"/>
                  <a:pt x="692272" y="535858"/>
                  <a:pt x="706056" y="384236"/>
                </a:cubicBezTo>
                <a:cubicBezTo>
                  <a:pt x="702198" y="353370"/>
                  <a:pt x="694481" y="322744"/>
                  <a:pt x="694481" y="291638"/>
                </a:cubicBezTo>
                <a:cubicBezTo>
                  <a:pt x="694481" y="221845"/>
                  <a:pt x="708449" y="122020"/>
                  <a:pt x="717630" y="48570"/>
                </a:cubicBezTo>
                <a:cubicBezTo>
                  <a:pt x="725318" y="71633"/>
                  <a:pt x="737873" y="106339"/>
                  <a:pt x="740780" y="129593"/>
                </a:cubicBezTo>
                <a:cubicBezTo>
                  <a:pt x="746542" y="175693"/>
                  <a:pt x="748496" y="222190"/>
                  <a:pt x="752354" y="268489"/>
                </a:cubicBezTo>
                <a:cubicBezTo>
                  <a:pt x="756212" y="364945"/>
                  <a:pt x="750277" y="462293"/>
                  <a:pt x="763929" y="557856"/>
                </a:cubicBezTo>
                <a:cubicBezTo>
                  <a:pt x="766369" y="574937"/>
                  <a:pt x="786388" y="528798"/>
                  <a:pt x="787078" y="511557"/>
                </a:cubicBezTo>
                <a:cubicBezTo>
                  <a:pt x="790320" y="430507"/>
                  <a:pt x="779362" y="349512"/>
                  <a:pt x="775504" y="268489"/>
                </a:cubicBezTo>
                <a:cubicBezTo>
                  <a:pt x="779362" y="202899"/>
                  <a:pt x="777786" y="136762"/>
                  <a:pt x="787078" y="71719"/>
                </a:cubicBezTo>
                <a:cubicBezTo>
                  <a:pt x="788803" y="59641"/>
                  <a:pt x="795694" y="94606"/>
                  <a:pt x="798653" y="106443"/>
                </a:cubicBezTo>
                <a:cubicBezTo>
                  <a:pt x="803425" y="125529"/>
                  <a:pt x="806370" y="145026"/>
                  <a:pt x="810228" y="164317"/>
                </a:cubicBezTo>
                <a:cubicBezTo>
                  <a:pt x="814086" y="241481"/>
                  <a:pt x="817394" y="318675"/>
                  <a:pt x="821802" y="395810"/>
                </a:cubicBezTo>
                <a:cubicBezTo>
                  <a:pt x="832657" y="585779"/>
                  <a:pt x="801597" y="617099"/>
                  <a:pt x="856527" y="534707"/>
                </a:cubicBezTo>
                <a:cubicBezTo>
                  <a:pt x="860385" y="523132"/>
                  <a:pt x="868101" y="512184"/>
                  <a:pt x="868101" y="499983"/>
                </a:cubicBezTo>
                <a:cubicBezTo>
                  <a:pt x="868101" y="213029"/>
                  <a:pt x="868297" y="396882"/>
                  <a:pt x="844952" y="268489"/>
                </a:cubicBezTo>
                <a:cubicBezTo>
                  <a:pt x="840072" y="241647"/>
                  <a:pt x="837235" y="214474"/>
                  <a:pt x="833377" y="187466"/>
                </a:cubicBezTo>
                <a:cubicBezTo>
                  <a:pt x="837235" y="160458"/>
                  <a:pt x="839034" y="79811"/>
                  <a:pt x="844952" y="106443"/>
                </a:cubicBezTo>
                <a:cubicBezTo>
                  <a:pt x="858370" y="166822"/>
                  <a:pt x="853359" y="229867"/>
                  <a:pt x="856527" y="291638"/>
                </a:cubicBezTo>
                <a:cubicBezTo>
                  <a:pt x="861076" y="380345"/>
                  <a:pt x="864243" y="469117"/>
                  <a:pt x="868101" y="557856"/>
                </a:cubicBezTo>
                <a:cubicBezTo>
                  <a:pt x="875818" y="550140"/>
                  <a:pt x="885636" y="544065"/>
                  <a:pt x="891251" y="534707"/>
                </a:cubicBezTo>
                <a:cubicBezTo>
                  <a:pt x="898366" y="522850"/>
                  <a:pt x="912239" y="462327"/>
                  <a:pt x="914400" y="453684"/>
                </a:cubicBezTo>
                <a:cubicBezTo>
                  <a:pt x="910542" y="391952"/>
                  <a:pt x="902825" y="330341"/>
                  <a:pt x="902825" y="268489"/>
                </a:cubicBezTo>
                <a:cubicBezTo>
                  <a:pt x="902825" y="256288"/>
                  <a:pt x="911048" y="245496"/>
                  <a:pt x="914400" y="233765"/>
                </a:cubicBezTo>
                <a:cubicBezTo>
                  <a:pt x="918770" y="218469"/>
                  <a:pt x="922117" y="202899"/>
                  <a:pt x="925975" y="187466"/>
                </a:cubicBezTo>
                <a:cubicBezTo>
                  <a:pt x="929833" y="241481"/>
                  <a:pt x="933231" y="295532"/>
                  <a:pt x="937549" y="349512"/>
                </a:cubicBezTo>
                <a:cubicBezTo>
                  <a:pt x="940947" y="391992"/>
                  <a:pt x="934161" y="436931"/>
                  <a:pt x="949124" y="476833"/>
                </a:cubicBezTo>
                <a:cubicBezTo>
                  <a:pt x="954008" y="489858"/>
                  <a:pt x="966623" y="454821"/>
                  <a:pt x="972273" y="442109"/>
                </a:cubicBezTo>
                <a:cubicBezTo>
                  <a:pt x="993636" y="394044"/>
                  <a:pt x="997095" y="364303"/>
                  <a:pt x="1006997" y="314788"/>
                </a:cubicBezTo>
                <a:cubicBezTo>
                  <a:pt x="1010855" y="361087"/>
                  <a:pt x="997795" y="412130"/>
                  <a:pt x="1018572" y="453684"/>
                </a:cubicBezTo>
                <a:cubicBezTo>
                  <a:pt x="1023573" y="463685"/>
                  <a:pt x="1050914" y="346275"/>
                  <a:pt x="1053296" y="337937"/>
                </a:cubicBezTo>
                <a:cubicBezTo>
                  <a:pt x="1056648" y="326206"/>
                  <a:pt x="1064871" y="291012"/>
                  <a:pt x="1064871" y="303213"/>
                </a:cubicBezTo>
                <a:cubicBezTo>
                  <a:pt x="1064871" y="322886"/>
                  <a:pt x="1053296" y="361086"/>
                  <a:pt x="1053296" y="3610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160429A-DAA3-6D4A-8C60-11383C0540BF}"/>
              </a:ext>
            </a:extLst>
          </p:cNvPr>
          <p:cNvSpPr/>
          <p:nvPr/>
        </p:nvSpPr>
        <p:spPr>
          <a:xfrm>
            <a:off x="6481823" y="1720225"/>
            <a:ext cx="1064871" cy="646494"/>
          </a:xfrm>
          <a:custGeom>
            <a:avLst/>
            <a:gdLst>
              <a:gd name="connsiteX0" fmla="*/ 0 w 1064871"/>
              <a:gd name="connsiteY0" fmla="*/ 326362 h 646494"/>
              <a:gd name="connsiteX1" fmla="*/ 57873 w 1064871"/>
              <a:gd name="connsiteY1" fmla="*/ 245339 h 646494"/>
              <a:gd name="connsiteX2" fmla="*/ 115747 w 1064871"/>
              <a:gd name="connsiteY2" fmla="*/ 152742 h 646494"/>
              <a:gd name="connsiteX3" fmla="*/ 92597 w 1064871"/>
              <a:gd name="connsiteY3" fmla="*/ 129593 h 646494"/>
              <a:gd name="connsiteX4" fmla="*/ 104172 w 1064871"/>
              <a:gd name="connsiteY4" fmla="*/ 164317 h 646494"/>
              <a:gd name="connsiteX5" fmla="*/ 81023 w 1064871"/>
              <a:gd name="connsiteY5" fmla="*/ 233765 h 646494"/>
              <a:gd name="connsiteX6" fmla="*/ 69448 w 1064871"/>
              <a:gd name="connsiteY6" fmla="*/ 268489 h 646494"/>
              <a:gd name="connsiteX7" fmla="*/ 57873 w 1064871"/>
              <a:gd name="connsiteY7" fmla="*/ 303213 h 646494"/>
              <a:gd name="connsiteX8" fmla="*/ 46299 w 1064871"/>
              <a:gd name="connsiteY8" fmla="*/ 361086 h 646494"/>
              <a:gd name="connsiteX9" fmla="*/ 57873 w 1064871"/>
              <a:gd name="connsiteY9" fmla="*/ 465258 h 646494"/>
              <a:gd name="connsiteX10" fmla="*/ 69448 w 1064871"/>
              <a:gd name="connsiteY10" fmla="*/ 499983 h 646494"/>
              <a:gd name="connsiteX11" fmla="*/ 81023 w 1064871"/>
              <a:gd name="connsiteY11" fmla="*/ 465258 h 646494"/>
              <a:gd name="connsiteX12" fmla="*/ 92597 w 1064871"/>
              <a:gd name="connsiteY12" fmla="*/ 418960 h 646494"/>
              <a:gd name="connsiteX13" fmla="*/ 104172 w 1064871"/>
              <a:gd name="connsiteY13" fmla="*/ 141167 h 646494"/>
              <a:gd name="connsiteX14" fmla="*/ 115747 w 1064871"/>
              <a:gd name="connsiteY14" fmla="*/ 106443 h 646494"/>
              <a:gd name="connsiteX15" fmla="*/ 104172 w 1064871"/>
              <a:gd name="connsiteY15" fmla="*/ 314788 h 646494"/>
              <a:gd name="connsiteX16" fmla="*/ 92597 w 1064871"/>
              <a:gd name="connsiteY16" fmla="*/ 499983 h 646494"/>
              <a:gd name="connsiteX17" fmla="*/ 138896 w 1064871"/>
              <a:gd name="connsiteY17" fmla="*/ 488408 h 646494"/>
              <a:gd name="connsiteX18" fmla="*/ 185195 w 1064871"/>
              <a:gd name="connsiteY18" fmla="*/ 395810 h 646494"/>
              <a:gd name="connsiteX19" fmla="*/ 196770 w 1064871"/>
              <a:gd name="connsiteY19" fmla="*/ 361086 h 646494"/>
              <a:gd name="connsiteX20" fmla="*/ 208344 w 1064871"/>
              <a:gd name="connsiteY20" fmla="*/ 326362 h 646494"/>
              <a:gd name="connsiteX21" fmla="*/ 231494 w 1064871"/>
              <a:gd name="connsiteY21" fmla="*/ 83294 h 646494"/>
              <a:gd name="connsiteX22" fmla="*/ 243068 w 1064871"/>
              <a:gd name="connsiteY22" fmla="*/ 48570 h 646494"/>
              <a:gd name="connsiteX23" fmla="*/ 231494 w 1064871"/>
              <a:gd name="connsiteY23" fmla="*/ 233765 h 646494"/>
              <a:gd name="connsiteX24" fmla="*/ 208344 w 1064871"/>
              <a:gd name="connsiteY24" fmla="*/ 499983 h 646494"/>
              <a:gd name="connsiteX25" fmla="*/ 219919 w 1064871"/>
              <a:gd name="connsiteY25" fmla="*/ 581005 h 646494"/>
              <a:gd name="connsiteX26" fmla="*/ 266218 w 1064871"/>
              <a:gd name="connsiteY26" fmla="*/ 511557 h 646494"/>
              <a:gd name="connsiteX27" fmla="*/ 277792 w 1064871"/>
              <a:gd name="connsiteY27" fmla="*/ 476833 h 646494"/>
              <a:gd name="connsiteX28" fmla="*/ 289367 w 1064871"/>
              <a:gd name="connsiteY28" fmla="*/ 395810 h 646494"/>
              <a:gd name="connsiteX29" fmla="*/ 300942 w 1064871"/>
              <a:gd name="connsiteY29" fmla="*/ 337937 h 646494"/>
              <a:gd name="connsiteX30" fmla="*/ 312516 w 1064871"/>
              <a:gd name="connsiteY30" fmla="*/ 71719 h 646494"/>
              <a:gd name="connsiteX31" fmla="*/ 324091 w 1064871"/>
              <a:gd name="connsiteY31" fmla="*/ 36995 h 646494"/>
              <a:gd name="connsiteX32" fmla="*/ 335666 w 1064871"/>
              <a:gd name="connsiteY32" fmla="*/ 71719 h 646494"/>
              <a:gd name="connsiteX33" fmla="*/ 347240 w 1064871"/>
              <a:gd name="connsiteY33" fmla="*/ 581005 h 646494"/>
              <a:gd name="connsiteX34" fmla="*/ 370390 w 1064871"/>
              <a:gd name="connsiteY34" fmla="*/ 557856 h 646494"/>
              <a:gd name="connsiteX35" fmla="*/ 393539 w 1064871"/>
              <a:gd name="connsiteY35" fmla="*/ 488408 h 646494"/>
              <a:gd name="connsiteX36" fmla="*/ 416689 w 1064871"/>
              <a:gd name="connsiteY36" fmla="*/ 395810 h 646494"/>
              <a:gd name="connsiteX37" fmla="*/ 416689 w 1064871"/>
              <a:gd name="connsiteY37" fmla="*/ 48570 h 646494"/>
              <a:gd name="connsiteX38" fmla="*/ 428263 w 1064871"/>
              <a:gd name="connsiteY38" fmla="*/ 256914 h 646494"/>
              <a:gd name="connsiteX39" fmla="*/ 451413 w 1064871"/>
              <a:gd name="connsiteY39" fmla="*/ 615729 h 646494"/>
              <a:gd name="connsiteX40" fmla="*/ 474562 w 1064871"/>
              <a:gd name="connsiteY40" fmla="*/ 546281 h 646494"/>
              <a:gd name="connsiteX41" fmla="*/ 497711 w 1064871"/>
              <a:gd name="connsiteY41" fmla="*/ 465258 h 646494"/>
              <a:gd name="connsiteX42" fmla="*/ 486137 w 1064871"/>
              <a:gd name="connsiteY42" fmla="*/ 106443 h 646494"/>
              <a:gd name="connsiteX43" fmla="*/ 497711 w 1064871"/>
              <a:gd name="connsiteY43" fmla="*/ 2271 h 646494"/>
              <a:gd name="connsiteX44" fmla="*/ 520861 w 1064871"/>
              <a:gd name="connsiteY44" fmla="*/ 71719 h 646494"/>
              <a:gd name="connsiteX45" fmla="*/ 532435 w 1064871"/>
              <a:gd name="connsiteY45" fmla="*/ 233765 h 646494"/>
              <a:gd name="connsiteX46" fmla="*/ 555585 w 1064871"/>
              <a:gd name="connsiteY46" fmla="*/ 638879 h 646494"/>
              <a:gd name="connsiteX47" fmla="*/ 601883 w 1064871"/>
              <a:gd name="connsiteY47" fmla="*/ 546281 h 646494"/>
              <a:gd name="connsiteX48" fmla="*/ 613458 w 1064871"/>
              <a:gd name="connsiteY48" fmla="*/ 511557 h 646494"/>
              <a:gd name="connsiteX49" fmla="*/ 613458 w 1064871"/>
              <a:gd name="connsiteY49" fmla="*/ 245339 h 646494"/>
              <a:gd name="connsiteX50" fmla="*/ 625033 w 1064871"/>
              <a:gd name="connsiteY50" fmla="*/ 25420 h 646494"/>
              <a:gd name="connsiteX51" fmla="*/ 636608 w 1064871"/>
              <a:gd name="connsiteY51" fmla="*/ 187466 h 646494"/>
              <a:gd name="connsiteX52" fmla="*/ 671332 w 1064871"/>
              <a:gd name="connsiteY52" fmla="*/ 581005 h 646494"/>
              <a:gd name="connsiteX53" fmla="*/ 706056 w 1064871"/>
              <a:gd name="connsiteY53" fmla="*/ 384236 h 646494"/>
              <a:gd name="connsiteX54" fmla="*/ 694481 w 1064871"/>
              <a:gd name="connsiteY54" fmla="*/ 291638 h 646494"/>
              <a:gd name="connsiteX55" fmla="*/ 717630 w 1064871"/>
              <a:gd name="connsiteY55" fmla="*/ 48570 h 646494"/>
              <a:gd name="connsiteX56" fmla="*/ 740780 w 1064871"/>
              <a:gd name="connsiteY56" fmla="*/ 129593 h 646494"/>
              <a:gd name="connsiteX57" fmla="*/ 752354 w 1064871"/>
              <a:gd name="connsiteY57" fmla="*/ 268489 h 646494"/>
              <a:gd name="connsiteX58" fmla="*/ 763929 w 1064871"/>
              <a:gd name="connsiteY58" fmla="*/ 557856 h 646494"/>
              <a:gd name="connsiteX59" fmla="*/ 787078 w 1064871"/>
              <a:gd name="connsiteY59" fmla="*/ 511557 h 646494"/>
              <a:gd name="connsiteX60" fmla="*/ 775504 w 1064871"/>
              <a:gd name="connsiteY60" fmla="*/ 268489 h 646494"/>
              <a:gd name="connsiteX61" fmla="*/ 787078 w 1064871"/>
              <a:gd name="connsiteY61" fmla="*/ 71719 h 646494"/>
              <a:gd name="connsiteX62" fmla="*/ 798653 w 1064871"/>
              <a:gd name="connsiteY62" fmla="*/ 106443 h 646494"/>
              <a:gd name="connsiteX63" fmla="*/ 810228 w 1064871"/>
              <a:gd name="connsiteY63" fmla="*/ 164317 h 646494"/>
              <a:gd name="connsiteX64" fmla="*/ 821802 w 1064871"/>
              <a:gd name="connsiteY64" fmla="*/ 395810 h 646494"/>
              <a:gd name="connsiteX65" fmla="*/ 856527 w 1064871"/>
              <a:gd name="connsiteY65" fmla="*/ 534707 h 646494"/>
              <a:gd name="connsiteX66" fmla="*/ 868101 w 1064871"/>
              <a:gd name="connsiteY66" fmla="*/ 499983 h 646494"/>
              <a:gd name="connsiteX67" fmla="*/ 844952 w 1064871"/>
              <a:gd name="connsiteY67" fmla="*/ 268489 h 646494"/>
              <a:gd name="connsiteX68" fmla="*/ 833377 w 1064871"/>
              <a:gd name="connsiteY68" fmla="*/ 187466 h 646494"/>
              <a:gd name="connsiteX69" fmla="*/ 844952 w 1064871"/>
              <a:gd name="connsiteY69" fmla="*/ 106443 h 646494"/>
              <a:gd name="connsiteX70" fmla="*/ 856527 w 1064871"/>
              <a:gd name="connsiteY70" fmla="*/ 291638 h 646494"/>
              <a:gd name="connsiteX71" fmla="*/ 868101 w 1064871"/>
              <a:gd name="connsiteY71" fmla="*/ 557856 h 646494"/>
              <a:gd name="connsiteX72" fmla="*/ 891251 w 1064871"/>
              <a:gd name="connsiteY72" fmla="*/ 534707 h 646494"/>
              <a:gd name="connsiteX73" fmla="*/ 914400 w 1064871"/>
              <a:gd name="connsiteY73" fmla="*/ 453684 h 646494"/>
              <a:gd name="connsiteX74" fmla="*/ 902825 w 1064871"/>
              <a:gd name="connsiteY74" fmla="*/ 268489 h 646494"/>
              <a:gd name="connsiteX75" fmla="*/ 914400 w 1064871"/>
              <a:gd name="connsiteY75" fmla="*/ 233765 h 646494"/>
              <a:gd name="connsiteX76" fmla="*/ 925975 w 1064871"/>
              <a:gd name="connsiteY76" fmla="*/ 187466 h 646494"/>
              <a:gd name="connsiteX77" fmla="*/ 937549 w 1064871"/>
              <a:gd name="connsiteY77" fmla="*/ 349512 h 646494"/>
              <a:gd name="connsiteX78" fmla="*/ 949124 w 1064871"/>
              <a:gd name="connsiteY78" fmla="*/ 476833 h 646494"/>
              <a:gd name="connsiteX79" fmla="*/ 972273 w 1064871"/>
              <a:gd name="connsiteY79" fmla="*/ 442109 h 646494"/>
              <a:gd name="connsiteX80" fmla="*/ 1006997 w 1064871"/>
              <a:gd name="connsiteY80" fmla="*/ 314788 h 646494"/>
              <a:gd name="connsiteX81" fmla="*/ 1018572 w 1064871"/>
              <a:gd name="connsiteY81" fmla="*/ 453684 h 646494"/>
              <a:gd name="connsiteX82" fmla="*/ 1053296 w 1064871"/>
              <a:gd name="connsiteY82" fmla="*/ 337937 h 646494"/>
              <a:gd name="connsiteX83" fmla="*/ 1064871 w 1064871"/>
              <a:gd name="connsiteY83" fmla="*/ 303213 h 646494"/>
              <a:gd name="connsiteX84" fmla="*/ 1053296 w 1064871"/>
              <a:gd name="connsiteY84" fmla="*/ 361086 h 64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064871" h="646494">
                <a:moveTo>
                  <a:pt x="0" y="326362"/>
                </a:moveTo>
                <a:cubicBezTo>
                  <a:pt x="19291" y="299354"/>
                  <a:pt x="42138" y="274562"/>
                  <a:pt x="57873" y="245339"/>
                </a:cubicBezTo>
                <a:cubicBezTo>
                  <a:pt x="111867" y="145064"/>
                  <a:pt x="45644" y="199477"/>
                  <a:pt x="115747" y="152742"/>
                </a:cubicBezTo>
                <a:cubicBezTo>
                  <a:pt x="108030" y="145026"/>
                  <a:pt x="100314" y="121876"/>
                  <a:pt x="92597" y="129593"/>
                </a:cubicBezTo>
                <a:cubicBezTo>
                  <a:pt x="83970" y="138220"/>
                  <a:pt x="105519" y="152191"/>
                  <a:pt x="104172" y="164317"/>
                </a:cubicBezTo>
                <a:cubicBezTo>
                  <a:pt x="101477" y="188569"/>
                  <a:pt x="88739" y="210616"/>
                  <a:pt x="81023" y="233765"/>
                </a:cubicBezTo>
                <a:lnTo>
                  <a:pt x="69448" y="268489"/>
                </a:lnTo>
                <a:cubicBezTo>
                  <a:pt x="65590" y="280064"/>
                  <a:pt x="60266" y="291249"/>
                  <a:pt x="57873" y="303213"/>
                </a:cubicBezTo>
                <a:lnTo>
                  <a:pt x="46299" y="361086"/>
                </a:lnTo>
                <a:cubicBezTo>
                  <a:pt x="50157" y="395810"/>
                  <a:pt x="52129" y="430796"/>
                  <a:pt x="57873" y="465258"/>
                </a:cubicBezTo>
                <a:cubicBezTo>
                  <a:pt x="59879" y="477293"/>
                  <a:pt x="57247" y="499983"/>
                  <a:pt x="69448" y="499983"/>
                </a:cubicBezTo>
                <a:cubicBezTo>
                  <a:pt x="81649" y="499983"/>
                  <a:pt x="77671" y="476990"/>
                  <a:pt x="81023" y="465258"/>
                </a:cubicBezTo>
                <a:cubicBezTo>
                  <a:pt x="85393" y="449962"/>
                  <a:pt x="88739" y="434393"/>
                  <a:pt x="92597" y="418960"/>
                </a:cubicBezTo>
                <a:cubicBezTo>
                  <a:pt x="96455" y="326362"/>
                  <a:pt x="97326" y="233592"/>
                  <a:pt x="104172" y="141167"/>
                </a:cubicBezTo>
                <a:cubicBezTo>
                  <a:pt x="105073" y="129000"/>
                  <a:pt x="115747" y="94242"/>
                  <a:pt x="115747" y="106443"/>
                </a:cubicBezTo>
                <a:cubicBezTo>
                  <a:pt x="115747" y="175998"/>
                  <a:pt x="108257" y="245353"/>
                  <a:pt x="104172" y="314788"/>
                </a:cubicBezTo>
                <a:cubicBezTo>
                  <a:pt x="100540" y="376533"/>
                  <a:pt x="80467" y="439332"/>
                  <a:pt x="92597" y="499983"/>
                </a:cubicBezTo>
                <a:cubicBezTo>
                  <a:pt x="95717" y="515582"/>
                  <a:pt x="123463" y="492266"/>
                  <a:pt x="138896" y="488408"/>
                </a:cubicBezTo>
                <a:cubicBezTo>
                  <a:pt x="179299" y="448003"/>
                  <a:pt x="158594" y="475611"/>
                  <a:pt x="185195" y="395810"/>
                </a:cubicBezTo>
                <a:lnTo>
                  <a:pt x="196770" y="361086"/>
                </a:lnTo>
                <a:lnTo>
                  <a:pt x="208344" y="326362"/>
                </a:lnTo>
                <a:cubicBezTo>
                  <a:pt x="214028" y="241112"/>
                  <a:pt x="213399" y="164724"/>
                  <a:pt x="231494" y="83294"/>
                </a:cubicBezTo>
                <a:cubicBezTo>
                  <a:pt x="234141" y="71384"/>
                  <a:pt x="239210" y="60145"/>
                  <a:pt x="243068" y="48570"/>
                </a:cubicBezTo>
                <a:cubicBezTo>
                  <a:pt x="239210" y="110302"/>
                  <a:pt x="236238" y="172095"/>
                  <a:pt x="231494" y="233765"/>
                </a:cubicBezTo>
                <a:cubicBezTo>
                  <a:pt x="224662" y="322577"/>
                  <a:pt x="208344" y="499983"/>
                  <a:pt x="208344" y="499983"/>
                </a:cubicBezTo>
                <a:cubicBezTo>
                  <a:pt x="212202" y="526990"/>
                  <a:pt x="193167" y="575655"/>
                  <a:pt x="219919" y="581005"/>
                </a:cubicBezTo>
                <a:cubicBezTo>
                  <a:pt x="247201" y="586461"/>
                  <a:pt x="266218" y="511557"/>
                  <a:pt x="266218" y="511557"/>
                </a:cubicBezTo>
                <a:cubicBezTo>
                  <a:pt x="270076" y="499982"/>
                  <a:pt x="275399" y="488797"/>
                  <a:pt x="277792" y="476833"/>
                </a:cubicBezTo>
                <a:cubicBezTo>
                  <a:pt x="283142" y="450081"/>
                  <a:pt x="284882" y="422721"/>
                  <a:pt x="289367" y="395810"/>
                </a:cubicBezTo>
                <a:cubicBezTo>
                  <a:pt x="292601" y="376405"/>
                  <a:pt x="297084" y="357228"/>
                  <a:pt x="300942" y="337937"/>
                </a:cubicBezTo>
                <a:cubicBezTo>
                  <a:pt x="304800" y="249198"/>
                  <a:pt x="305704" y="160281"/>
                  <a:pt x="312516" y="71719"/>
                </a:cubicBezTo>
                <a:cubicBezTo>
                  <a:pt x="313452" y="59554"/>
                  <a:pt x="311890" y="36995"/>
                  <a:pt x="324091" y="36995"/>
                </a:cubicBezTo>
                <a:cubicBezTo>
                  <a:pt x="336292" y="36995"/>
                  <a:pt x="331808" y="60144"/>
                  <a:pt x="335666" y="71719"/>
                </a:cubicBezTo>
                <a:cubicBezTo>
                  <a:pt x="339524" y="241481"/>
                  <a:pt x="335142" y="411631"/>
                  <a:pt x="347240" y="581005"/>
                </a:cubicBezTo>
                <a:cubicBezTo>
                  <a:pt x="348018" y="591890"/>
                  <a:pt x="365510" y="567617"/>
                  <a:pt x="370390" y="557856"/>
                </a:cubicBezTo>
                <a:cubicBezTo>
                  <a:pt x="381303" y="536031"/>
                  <a:pt x="385823" y="511557"/>
                  <a:pt x="393539" y="488408"/>
                </a:cubicBezTo>
                <a:cubicBezTo>
                  <a:pt x="411336" y="435016"/>
                  <a:pt x="402720" y="465654"/>
                  <a:pt x="416689" y="395810"/>
                </a:cubicBezTo>
                <a:cubicBezTo>
                  <a:pt x="401009" y="286055"/>
                  <a:pt x="376394" y="149309"/>
                  <a:pt x="416689" y="48570"/>
                </a:cubicBezTo>
                <a:cubicBezTo>
                  <a:pt x="442521" y="-16010"/>
                  <a:pt x="425031" y="187434"/>
                  <a:pt x="428263" y="256914"/>
                </a:cubicBezTo>
                <a:cubicBezTo>
                  <a:pt x="443601" y="586678"/>
                  <a:pt x="423281" y="446942"/>
                  <a:pt x="451413" y="615729"/>
                </a:cubicBezTo>
                <a:cubicBezTo>
                  <a:pt x="459129" y="592580"/>
                  <a:pt x="468644" y="569954"/>
                  <a:pt x="474562" y="546281"/>
                </a:cubicBezTo>
                <a:cubicBezTo>
                  <a:pt x="489096" y="488146"/>
                  <a:pt x="481107" y="515074"/>
                  <a:pt x="497711" y="465258"/>
                </a:cubicBezTo>
                <a:cubicBezTo>
                  <a:pt x="493853" y="345653"/>
                  <a:pt x="486137" y="226110"/>
                  <a:pt x="486137" y="106443"/>
                </a:cubicBezTo>
                <a:cubicBezTo>
                  <a:pt x="486137" y="71505"/>
                  <a:pt x="473006" y="26976"/>
                  <a:pt x="497711" y="2271"/>
                </a:cubicBezTo>
                <a:cubicBezTo>
                  <a:pt x="514966" y="-14984"/>
                  <a:pt x="520861" y="71719"/>
                  <a:pt x="520861" y="71719"/>
                </a:cubicBezTo>
                <a:cubicBezTo>
                  <a:pt x="524719" y="125734"/>
                  <a:pt x="529662" y="179683"/>
                  <a:pt x="532435" y="233765"/>
                </a:cubicBezTo>
                <a:cubicBezTo>
                  <a:pt x="553156" y="637841"/>
                  <a:pt x="531353" y="396565"/>
                  <a:pt x="555585" y="638879"/>
                </a:cubicBezTo>
                <a:cubicBezTo>
                  <a:pt x="595988" y="598474"/>
                  <a:pt x="575283" y="626082"/>
                  <a:pt x="601883" y="546281"/>
                </a:cubicBezTo>
                <a:lnTo>
                  <a:pt x="613458" y="511557"/>
                </a:lnTo>
                <a:cubicBezTo>
                  <a:pt x="640087" y="271901"/>
                  <a:pt x="613458" y="568809"/>
                  <a:pt x="613458" y="245339"/>
                </a:cubicBezTo>
                <a:cubicBezTo>
                  <a:pt x="613458" y="171931"/>
                  <a:pt x="621175" y="98726"/>
                  <a:pt x="625033" y="25420"/>
                </a:cubicBezTo>
                <a:cubicBezTo>
                  <a:pt x="628891" y="79435"/>
                  <a:pt x="634486" y="133355"/>
                  <a:pt x="636608" y="187466"/>
                </a:cubicBezTo>
                <a:cubicBezTo>
                  <a:pt x="653648" y="622000"/>
                  <a:pt x="568470" y="735294"/>
                  <a:pt x="671332" y="581005"/>
                </a:cubicBezTo>
                <a:cubicBezTo>
                  <a:pt x="707957" y="471128"/>
                  <a:pt x="692272" y="535858"/>
                  <a:pt x="706056" y="384236"/>
                </a:cubicBezTo>
                <a:cubicBezTo>
                  <a:pt x="702198" y="353370"/>
                  <a:pt x="694481" y="322744"/>
                  <a:pt x="694481" y="291638"/>
                </a:cubicBezTo>
                <a:cubicBezTo>
                  <a:pt x="694481" y="221845"/>
                  <a:pt x="708449" y="122020"/>
                  <a:pt x="717630" y="48570"/>
                </a:cubicBezTo>
                <a:cubicBezTo>
                  <a:pt x="725318" y="71633"/>
                  <a:pt x="737873" y="106339"/>
                  <a:pt x="740780" y="129593"/>
                </a:cubicBezTo>
                <a:cubicBezTo>
                  <a:pt x="746542" y="175693"/>
                  <a:pt x="748496" y="222190"/>
                  <a:pt x="752354" y="268489"/>
                </a:cubicBezTo>
                <a:cubicBezTo>
                  <a:pt x="756212" y="364945"/>
                  <a:pt x="750277" y="462293"/>
                  <a:pt x="763929" y="557856"/>
                </a:cubicBezTo>
                <a:cubicBezTo>
                  <a:pt x="766369" y="574937"/>
                  <a:pt x="786388" y="528798"/>
                  <a:pt x="787078" y="511557"/>
                </a:cubicBezTo>
                <a:cubicBezTo>
                  <a:pt x="790320" y="430507"/>
                  <a:pt x="779362" y="349512"/>
                  <a:pt x="775504" y="268489"/>
                </a:cubicBezTo>
                <a:cubicBezTo>
                  <a:pt x="779362" y="202899"/>
                  <a:pt x="777786" y="136762"/>
                  <a:pt x="787078" y="71719"/>
                </a:cubicBezTo>
                <a:cubicBezTo>
                  <a:pt x="788803" y="59641"/>
                  <a:pt x="795694" y="94606"/>
                  <a:pt x="798653" y="106443"/>
                </a:cubicBezTo>
                <a:cubicBezTo>
                  <a:pt x="803425" y="125529"/>
                  <a:pt x="806370" y="145026"/>
                  <a:pt x="810228" y="164317"/>
                </a:cubicBezTo>
                <a:cubicBezTo>
                  <a:pt x="814086" y="241481"/>
                  <a:pt x="817394" y="318675"/>
                  <a:pt x="821802" y="395810"/>
                </a:cubicBezTo>
                <a:cubicBezTo>
                  <a:pt x="832657" y="585779"/>
                  <a:pt x="801597" y="617099"/>
                  <a:pt x="856527" y="534707"/>
                </a:cubicBezTo>
                <a:cubicBezTo>
                  <a:pt x="860385" y="523132"/>
                  <a:pt x="868101" y="512184"/>
                  <a:pt x="868101" y="499983"/>
                </a:cubicBezTo>
                <a:cubicBezTo>
                  <a:pt x="868101" y="213029"/>
                  <a:pt x="868297" y="396882"/>
                  <a:pt x="844952" y="268489"/>
                </a:cubicBezTo>
                <a:cubicBezTo>
                  <a:pt x="840072" y="241647"/>
                  <a:pt x="837235" y="214474"/>
                  <a:pt x="833377" y="187466"/>
                </a:cubicBezTo>
                <a:cubicBezTo>
                  <a:pt x="837235" y="160458"/>
                  <a:pt x="839034" y="79811"/>
                  <a:pt x="844952" y="106443"/>
                </a:cubicBezTo>
                <a:cubicBezTo>
                  <a:pt x="858370" y="166822"/>
                  <a:pt x="853359" y="229867"/>
                  <a:pt x="856527" y="291638"/>
                </a:cubicBezTo>
                <a:cubicBezTo>
                  <a:pt x="861076" y="380345"/>
                  <a:pt x="864243" y="469117"/>
                  <a:pt x="868101" y="557856"/>
                </a:cubicBezTo>
                <a:cubicBezTo>
                  <a:pt x="875818" y="550140"/>
                  <a:pt x="885636" y="544065"/>
                  <a:pt x="891251" y="534707"/>
                </a:cubicBezTo>
                <a:cubicBezTo>
                  <a:pt x="898366" y="522850"/>
                  <a:pt x="912239" y="462327"/>
                  <a:pt x="914400" y="453684"/>
                </a:cubicBezTo>
                <a:cubicBezTo>
                  <a:pt x="910542" y="391952"/>
                  <a:pt x="902825" y="330341"/>
                  <a:pt x="902825" y="268489"/>
                </a:cubicBezTo>
                <a:cubicBezTo>
                  <a:pt x="902825" y="256288"/>
                  <a:pt x="911048" y="245496"/>
                  <a:pt x="914400" y="233765"/>
                </a:cubicBezTo>
                <a:cubicBezTo>
                  <a:pt x="918770" y="218469"/>
                  <a:pt x="922117" y="202899"/>
                  <a:pt x="925975" y="187466"/>
                </a:cubicBezTo>
                <a:cubicBezTo>
                  <a:pt x="929833" y="241481"/>
                  <a:pt x="933231" y="295532"/>
                  <a:pt x="937549" y="349512"/>
                </a:cubicBezTo>
                <a:cubicBezTo>
                  <a:pt x="940947" y="391992"/>
                  <a:pt x="934161" y="436931"/>
                  <a:pt x="949124" y="476833"/>
                </a:cubicBezTo>
                <a:cubicBezTo>
                  <a:pt x="954008" y="489858"/>
                  <a:pt x="966623" y="454821"/>
                  <a:pt x="972273" y="442109"/>
                </a:cubicBezTo>
                <a:cubicBezTo>
                  <a:pt x="993636" y="394044"/>
                  <a:pt x="997095" y="364303"/>
                  <a:pt x="1006997" y="314788"/>
                </a:cubicBezTo>
                <a:cubicBezTo>
                  <a:pt x="1010855" y="361087"/>
                  <a:pt x="997795" y="412130"/>
                  <a:pt x="1018572" y="453684"/>
                </a:cubicBezTo>
                <a:cubicBezTo>
                  <a:pt x="1023573" y="463685"/>
                  <a:pt x="1050914" y="346275"/>
                  <a:pt x="1053296" y="337937"/>
                </a:cubicBezTo>
                <a:cubicBezTo>
                  <a:pt x="1056648" y="326206"/>
                  <a:pt x="1064871" y="291012"/>
                  <a:pt x="1064871" y="303213"/>
                </a:cubicBezTo>
                <a:cubicBezTo>
                  <a:pt x="1064871" y="322886"/>
                  <a:pt x="1053296" y="361086"/>
                  <a:pt x="1053296" y="3610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F39026-E1D2-1B4B-B60E-B4397DC7D06C}"/>
              </a:ext>
            </a:extLst>
          </p:cNvPr>
          <p:cNvCxnSpPr/>
          <p:nvPr/>
        </p:nvCxnSpPr>
        <p:spPr>
          <a:xfrm>
            <a:off x="4149525" y="1551008"/>
            <a:ext cx="1279002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819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45D89378-FE26-F646-BECC-1A7C382C615F}"/>
              </a:ext>
            </a:extLst>
          </p:cNvPr>
          <p:cNvGrpSpPr/>
          <p:nvPr/>
        </p:nvGrpSpPr>
        <p:grpSpPr>
          <a:xfrm>
            <a:off x="709610" y="439937"/>
            <a:ext cx="10699192" cy="5978118"/>
            <a:chOff x="352418" y="439937"/>
            <a:chExt cx="10699192" cy="597811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32B8517-4FB5-3044-AD55-AE59F6148ACF}"/>
                </a:ext>
              </a:extLst>
            </p:cNvPr>
            <p:cNvCxnSpPr/>
            <p:nvPr/>
          </p:nvCxnSpPr>
          <p:spPr>
            <a:xfrm>
              <a:off x="2162168" y="855512"/>
              <a:ext cx="0" cy="521208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Diagonal Stripe 5">
              <a:extLst>
                <a:ext uri="{FF2B5EF4-FFF2-40B4-BE49-F238E27FC236}">
                  <a16:creationId xmlns:a16="http://schemas.microsoft.com/office/drawing/2014/main" id="{38C83040-D363-3343-8BEE-BFCDB0D81713}"/>
                </a:ext>
              </a:extLst>
            </p:cNvPr>
            <p:cNvSpPr/>
            <p:nvPr/>
          </p:nvSpPr>
          <p:spPr>
            <a:xfrm rot="5760000">
              <a:off x="1095368" y="1525786"/>
              <a:ext cx="2400300" cy="242889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iagonal Stripe 6">
              <a:extLst>
                <a:ext uri="{FF2B5EF4-FFF2-40B4-BE49-F238E27FC236}">
                  <a16:creationId xmlns:a16="http://schemas.microsoft.com/office/drawing/2014/main" id="{34602D3C-F104-1144-BD97-2A353D6888E5}"/>
                </a:ext>
              </a:extLst>
            </p:cNvPr>
            <p:cNvSpPr/>
            <p:nvPr/>
          </p:nvSpPr>
          <p:spPr>
            <a:xfrm rot="15840000" flipV="1">
              <a:off x="1095369" y="4978600"/>
              <a:ext cx="2400300" cy="242889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82F7C23-B8CA-AA42-BBA4-C28D69BFA02D}"/>
                </a:ext>
              </a:extLst>
            </p:cNvPr>
            <p:cNvCxnSpPr/>
            <p:nvPr/>
          </p:nvCxnSpPr>
          <p:spPr>
            <a:xfrm>
              <a:off x="1800218" y="855512"/>
              <a:ext cx="0" cy="521208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83AA480-5EB6-CB47-9F77-E1C3618E48FF}"/>
                </a:ext>
              </a:extLst>
            </p:cNvPr>
            <p:cNvCxnSpPr/>
            <p:nvPr/>
          </p:nvCxnSpPr>
          <p:spPr>
            <a:xfrm>
              <a:off x="1443030" y="855512"/>
              <a:ext cx="0" cy="521208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C19004D-9F57-3346-8978-DF8401DDAC94}"/>
                </a:ext>
              </a:extLst>
            </p:cNvPr>
            <p:cNvCxnSpPr/>
            <p:nvPr/>
          </p:nvCxnSpPr>
          <p:spPr>
            <a:xfrm>
              <a:off x="1081080" y="855512"/>
              <a:ext cx="0" cy="521208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83CA71-EDDD-BA40-A835-8280C714C522}"/>
                </a:ext>
              </a:extLst>
            </p:cNvPr>
            <p:cNvCxnSpPr/>
            <p:nvPr/>
          </p:nvCxnSpPr>
          <p:spPr>
            <a:xfrm>
              <a:off x="714368" y="855512"/>
              <a:ext cx="0" cy="521208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2A3C6E1-249B-D54A-A2AE-5C9D1C8EF0FD}"/>
                </a:ext>
              </a:extLst>
            </p:cNvPr>
            <p:cNvCxnSpPr/>
            <p:nvPr/>
          </p:nvCxnSpPr>
          <p:spPr>
            <a:xfrm>
              <a:off x="352418" y="855512"/>
              <a:ext cx="0" cy="521208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9FB63D5-C460-0243-801E-6A6E28865F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5518" y="2002038"/>
              <a:ext cx="5972177" cy="1371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0E986F9-A4AA-F444-A69B-5509DF678090}"/>
                </a:ext>
              </a:extLst>
            </p:cNvPr>
            <p:cNvCxnSpPr>
              <a:cxnSpLocks/>
            </p:cNvCxnSpPr>
            <p:nvPr/>
          </p:nvCxnSpPr>
          <p:spPr>
            <a:xfrm>
              <a:off x="2295518" y="3381293"/>
              <a:ext cx="5972177" cy="137160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2129C4E-90FA-374E-BD9C-F2B915A130DD}"/>
                </a:ext>
              </a:extLst>
            </p:cNvPr>
            <p:cNvSpPr/>
            <p:nvPr/>
          </p:nvSpPr>
          <p:spPr>
            <a:xfrm>
              <a:off x="8229263" y="1897262"/>
              <a:ext cx="1071894" cy="2992425"/>
            </a:xfrm>
            <a:custGeom>
              <a:avLst/>
              <a:gdLst>
                <a:gd name="connsiteX0" fmla="*/ 14619 w 1071894"/>
                <a:gd name="connsiteY0" fmla="*/ 0 h 2992425"/>
                <a:gd name="connsiteX1" fmla="*/ 14619 w 1071894"/>
                <a:gd name="connsiteY1" fmla="*/ 228600 h 2992425"/>
                <a:gd name="connsiteX2" fmla="*/ 43194 w 1071894"/>
                <a:gd name="connsiteY2" fmla="*/ 342900 h 2992425"/>
                <a:gd name="connsiteX3" fmla="*/ 143207 w 1071894"/>
                <a:gd name="connsiteY3" fmla="*/ 471488 h 2992425"/>
                <a:gd name="connsiteX4" fmla="*/ 171782 w 1071894"/>
                <a:gd name="connsiteY4" fmla="*/ 514350 h 2992425"/>
                <a:gd name="connsiteX5" fmla="*/ 214644 w 1071894"/>
                <a:gd name="connsiteY5" fmla="*/ 557213 h 2992425"/>
                <a:gd name="connsiteX6" fmla="*/ 314657 w 1071894"/>
                <a:gd name="connsiteY6" fmla="*/ 671513 h 2992425"/>
                <a:gd name="connsiteX7" fmla="*/ 386094 w 1071894"/>
                <a:gd name="connsiteY7" fmla="*/ 757238 h 2992425"/>
                <a:gd name="connsiteX8" fmla="*/ 514682 w 1071894"/>
                <a:gd name="connsiteY8" fmla="*/ 842963 h 2992425"/>
                <a:gd name="connsiteX9" fmla="*/ 557544 w 1071894"/>
                <a:gd name="connsiteY9" fmla="*/ 871538 h 2992425"/>
                <a:gd name="connsiteX10" fmla="*/ 600407 w 1071894"/>
                <a:gd name="connsiteY10" fmla="*/ 900113 h 2992425"/>
                <a:gd name="connsiteX11" fmla="*/ 643269 w 1071894"/>
                <a:gd name="connsiteY11" fmla="*/ 942975 h 2992425"/>
                <a:gd name="connsiteX12" fmla="*/ 771857 w 1071894"/>
                <a:gd name="connsiteY12" fmla="*/ 1028700 h 2992425"/>
                <a:gd name="connsiteX13" fmla="*/ 814719 w 1071894"/>
                <a:gd name="connsiteY13" fmla="*/ 1057275 h 2992425"/>
                <a:gd name="connsiteX14" fmla="*/ 843294 w 1071894"/>
                <a:gd name="connsiteY14" fmla="*/ 1100138 h 2992425"/>
                <a:gd name="connsiteX15" fmla="*/ 929019 w 1071894"/>
                <a:gd name="connsiteY15" fmla="*/ 1171575 h 2992425"/>
                <a:gd name="connsiteX16" fmla="*/ 1014744 w 1071894"/>
                <a:gd name="connsiteY16" fmla="*/ 1300163 h 2992425"/>
                <a:gd name="connsiteX17" fmla="*/ 1043319 w 1071894"/>
                <a:gd name="connsiteY17" fmla="*/ 1343025 h 2992425"/>
                <a:gd name="connsiteX18" fmla="*/ 1071894 w 1071894"/>
                <a:gd name="connsiteY18" fmla="*/ 1428750 h 2992425"/>
                <a:gd name="connsiteX19" fmla="*/ 1043319 w 1071894"/>
                <a:gd name="connsiteY19" fmla="*/ 1700213 h 2992425"/>
                <a:gd name="connsiteX20" fmla="*/ 1014744 w 1071894"/>
                <a:gd name="connsiteY20" fmla="*/ 1785938 h 2992425"/>
                <a:gd name="connsiteX21" fmla="*/ 971882 w 1071894"/>
                <a:gd name="connsiteY21" fmla="*/ 1828800 h 2992425"/>
                <a:gd name="connsiteX22" fmla="*/ 886157 w 1071894"/>
                <a:gd name="connsiteY22" fmla="*/ 1885950 h 2992425"/>
                <a:gd name="connsiteX23" fmla="*/ 843294 w 1071894"/>
                <a:gd name="connsiteY23" fmla="*/ 1914525 h 2992425"/>
                <a:gd name="connsiteX24" fmla="*/ 757569 w 1071894"/>
                <a:gd name="connsiteY24" fmla="*/ 1971675 h 2992425"/>
                <a:gd name="connsiteX25" fmla="*/ 671844 w 1071894"/>
                <a:gd name="connsiteY25" fmla="*/ 2028825 h 2992425"/>
                <a:gd name="connsiteX26" fmla="*/ 628982 w 1071894"/>
                <a:gd name="connsiteY26" fmla="*/ 2071688 h 2992425"/>
                <a:gd name="connsiteX27" fmla="*/ 600407 w 1071894"/>
                <a:gd name="connsiteY27" fmla="*/ 2114550 h 2992425"/>
                <a:gd name="connsiteX28" fmla="*/ 471819 w 1071894"/>
                <a:gd name="connsiteY28" fmla="*/ 2228850 h 2992425"/>
                <a:gd name="connsiteX29" fmla="*/ 400382 w 1071894"/>
                <a:gd name="connsiteY29" fmla="*/ 2300288 h 2992425"/>
                <a:gd name="connsiteX30" fmla="*/ 357519 w 1071894"/>
                <a:gd name="connsiteY30" fmla="*/ 2357438 h 2992425"/>
                <a:gd name="connsiteX31" fmla="*/ 314657 w 1071894"/>
                <a:gd name="connsiteY31" fmla="*/ 2400300 h 2992425"/>
                <a:gd name="connsiteX32" fmla="*/ 257507 w 1071894"/>
                <a:gd name="connsiteY32" fmla="*/ 2486025 h 2992425"/>
                <a:gd name="connsiteX33" fmla="*/ 228932 w 1071894"/>
                <a:gd name="connsiteY33" fmla="*/ 2528888 h 2992425"/>
                <a:gd name="connsiteX34" fmla="*/ 171782 w 1071894"/>
                <a:gd name="connsiteY34" fmla="*/ 2700338 h 2992425"/>
                <a:gd name="connsiteX35" fmla="*/ 128919 w 1071894"/>
                <a:gd name="connsiteY35" fmla="*/ 2857500 h 2992425"/>
                <a:gd name="connsiteX36" fmla="*/ 114632 w 1071894"/>
                <a:gd name="connsiteY36" fmla="*/ 2943225 h 2992425"/>
                <a:gd name="connsiteX37" fmla="*/ 100344 w 1071894"/>
                <a:gd name="connsiteY37" fmla="*/ 2971800 h 299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71894" h="2992425">
                  <a:moveTo>
                    <a:pt x="14619" y="0"/>
                  </a:moveTo>
                  <a:cubicBezTo>
                    <a:pt x="-3758" y="128643"/>
                    <a:pt x="-5959" y="84552"/>
                    <a:pt x="14619" y="228600"/>
                  </a:cubicBezTo>
                  <a:cubicBezTo>
                    <a:pt x="17054" y="245648"/>
                    <a:pt x="30410" y="319889"/>
                    <a:pt x="43194" y="342900"/>
                  </a:cubicBezTo>
                  <a:cubicBezTo>
                    <a:pt x="115413" y="472895"/>
                    <a:pt x="73788" y="388186"/>
                    <a:pt x="143207" y="471488"/>
                  </a:cubicBezTo>
                  <a:cubicBezTo>
                    <a:pt x="154200" y="484679"/>
                    <a:pt x="160789" y="501159"/>
                    <a:pt x="171782" y="514350"/>
                  </a:cubicBezTo>
                  <a:cubicBezTo>
                    <a:pt x="184717" y="529872"/>
                    <a:pt x="202239" y="541264"/>
                    <a:pt x="214644" y="557213"/>
                  </a:cubicBezTo>
                  <a:cubicBezTo>
                    <a:pt x="304397" y="672611"/>
                    <a:pt x="231680" y="616196"/>
                    <a:pt x="314657" y="671513"/>
                  </a:cubicBezTo>
                  <a:cubicBezTo>
                    <a:pt x="340056" y="709611"/>
                    <a:pt x="348016" y="727622"/>
                    <a:pt x="386094" y="757238"/>
                  </a:cubicBezTo>
                  <a:cubicBezTo>
                    <a:pt x="386104" y="757246"/>
                    <a:pt x="493246" y="828672"/>
                    <a:pt x="514682" y="842963"/>
                  </a:cubicBezTo>
                  <a:lnTo>
                    <a:pt x="557544" y="871538"/>
                  </a:lnTo>
                  <a:cubicBezTo>
                    <a:pt x="571832" y="881063"/>
                    <a:pt x="588265" y="887971"/>
                    <a:pt x="600407" y="900113"/>
                  </a:cubicBezTo>
                  <a:cubicBezTo>
                    <a:pt x="614694" y="914400"/>
                    <a:pt x="627320" y="930570"/>
                    <a:pt x="643269" y="942975"/>
                  </a:cubicBezTo>
                  <a:cubicBezTo>
                    <a:pt x="643279" y="942983"/>
                    <a:pt x="750421" y="1014409"/>
                    <a:pt x="771857" y="1028700"/>
                  </a:cubicBezTo>
                  <a:lnTo>
                    <a:pt x="814719" y="1057275"/>
                  </a:lnTo>
                  <a:cubicBezTo>
                    <a:pt x="824244" y="1071563"/>
                    <a:pt x="831152" y="1087996"/>
                    <a:pt x="843294" y="1100138"/>
                  </a:cubicBezTo>
                  <a:cubicBezTo>
                    <a:pt x="925845" y="1182689"/>
                    <a:pt x="847097" y="1066246"/>
                    <a:pt x="929019" y="1171575"/>
                  </a:cubicBezTo>
                  <a:cubicBezTo>
                    <a:pt x="929027" y="1171585"/>
                    <a:pt x="1000453" y="1278727"/>
                    <a:pt x="1014744" y="1300163"/>
                  </a:cubicBezTo>
                  <a:cubicBezTo>
                    <a:pt x="1024269" y="1314450"/>
                    <a:pt x="1037889" y="1326735"/>
                    <a:pt x="1043319" y="1343025"/>
                  </a:cubicBezTo>
                  <a:lnTo>
                    <a:pt x="1071894" y="1428750"/>
                  </a:lnTo>
                  <a:cubicBezTo>
                    <a:pt x="1068076" y="1474568"/>
                    <a:pt x="1057928" y="1636909"/>
                    <a:pt x="1043319" y="1700213"/>
                  </a:cubicBezTo>
                  <a:cubicBezTo>
                    <a:pt x="1036546" y="1729562"/>
                    <a:pt x="1036043" y="1764639"/>
                    <a:pt x="1014744" y="1785938"/>
                  </a:cubicBezTo>
                  <a:cubicBezTo>
                    <a:pt x="1000457" y="1800225"/>
                    <a:pt x="987831" y="1816395"/>
                    <a:pt x="971882" y="1828800"/>
                  </a:cubicBezTo>
                  <a:cubicBezTo>
                    <a:pt x="944773" y="1849884"/>
                    <a:pt x="914732" y="1866900"/>
                    <a:pt x="886157" y="1885950"/>
                  </a:cubicBezTo>
                  <a:cubicBezTo>
                    <a:pt x="871869" y="1895475"/>
                    <a:pt x="855436" y="1902383"/>
                    <a:pt x="843294" y="1914525"/>
                  </a:cubicBezTo>
                  <a:cubicBezTo>
                    <a:pt x="789783" y="1968037"/>
                    <a:pt x="819601" y="1950999"/>
                    <a:pt x="757569" y="1971675"/>
                  </a:cubicBezTo>
                  <a:cubicBezTo>
                    <a:pt x="728994" y="1990725"/>
                    <a:pt x="696128" y="2004541"/>
                    <a:pt x="671844" y="2028825"/>
                  </a:cubicBezTo>
                  <a:cubicBezTo>
                    <a:pt x="657557" y="2043113"/>
                    <a:pt x="641917" y="2056166"/>
                    <a:pt x="628982" y="2071688"/>
                  </a:cubicBezTo>
                  <a:cubicBezTo>
                    <a:pt x="617989" y="2084879"/>
                    <a:pt x="611815" y="2101716"/>
                    <a:pt x="600407" y="2114550"/>
                  </a:cubicBezTo>
                  <a:cubicBezTo>
                    <a:pt x="529230" y="2194624"/>
                    <a:pt x="536965" y="2185420"/>
                    <a:pt x="471819" y="2228850"/>
                  </a:cubicBezTo>
                  <a:cubicBezTo>
                    <a:pt x="395621" y="2343148"/>
                    <a:pt x="495629" y="2205041"/>
                    <a:pt x="400382" y="2300288"/>
                  </a:cubicBezTo>
                  <a:cubicBezTo>
                    <a:pt x="383544" y="2317126"/>
                    <a:pt x="373016" y="2339358"/>
                    <a:pt x="357519" y="2357438"/>
                  </a:cubicBezTo>
                  <a:cubicBezTo>
                    <a:pt x="344370" y="2372779"/>
                    <a:pt x="327062" y="2384351"/>
                    <a:pt x="314657" y="2400300"/>
                  </a:cubicBezTo>
                  <a:cubicBezTo>
                    <a:pt x="293573" y="2427409"/>
                    <a:pt x="276557" y="2457450"/>
                    <a:pt x="257507" y="2486025"/>
                  </a:cubicBezTo>
                  <a:cubicBezTo>
                    <a:pt x="247982" y="2500313"/>
                    <a:pt x="234362" y="2512598"/>
                    <a:pt x="228932" y="2528888"/>
                  </a:cubicBezTo>
                  <a:lnTo>
                    <a:pt x="171782" y="2700338"/>
                  </a:lnTo>
                  <a:cubicBezTo>
                    <a:pt x="153313" y="2755746"/>
                    <a:pt x="139664" y="2793027"/>
                    <a:pt x="128919" y="2857500"/>
                  </a:cubicBezTo>
                  <a:cubicBezTo>
                    <a:pt x="124157" y="2886075"/>
                    <a:pt x="120916" y="2914946"/>
                    <a:pt x="114632" y="2943225"/>
                  </a:cubicBezTo>
                  <a:cubicBezTo>
                    <a:pt x="98838" y="3014299"/>
                    <a:pt x="100344" y="2993656"/>
                    <a:pt x="100344" y="2971800"/>
                  </a:cubicBezTo>
                </a:path>
              </a:pathLst>
            </a:cu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488E367-BA00-B241-B692-2BACEDFACD76}"/>
                </a:ext>
              </a:extLst>
            </p:cNvPr>
            <p:cNvSpPr/>
            <p:nvPr/>
          </p:nvSpPr>
          <p:spPr>
            <a:xfrm>
              <a:off x="8186732" y="1011437"/>
              <a:ext cx="414338" cy="1042988"/>
            </a:xfrm>
            <a:custGeom>
              <a:avLst/>
              <a:gdLst>
                <a:gd name="connsiteX0" fmla="*/ 42863 w 414338"/>
                <a:gd name="connsiteY0" fmla="*/ 1042988 h 1042988"/>
                <a:gd name="connsiteX1" fmla="*/ 57150 w 414338"/>
                <a:gd name="connsiteY1" fmla="*/ 942975 h 1042988"/>
                <a:gd name="connsiteX2" fmla="*/ 128588 w 414338"/>
                <a:gd name="connsiteY2" fmla="*/ 871538 h 1042988"/>
                <a:gd name="connsiteX3" fmla="*/ 171450 w 414338"/>
                <a:gd name="connsiteY3" fmla="*/ 828675 h 1042988"/>
                <a:gd name="connsiteX4" fmla="*/ 300038 w 414338"/>
                <a:gd name="connsiteY4" fmla="*/ 742950 h 1042988"/>
                <a:gd name="connsiteX5" fmla="*/ 342900 w 414338"/>
                <a:gd name="connsiteY5" fmla="*/ 714375 h 1042988"/>
                <a:gd name="connsiteX6" fmla="*/ 414338 w 414338"/>
                <a:gd name="connsiteY6" fmla="*/ 585788 h 1042988"/>
                <a:gd name="connsiteX7" fmla="*/ 400050 w 414338"/>
                <a:gd name="connsiteY7" fmla="*/ 542925 h 1042988"/>
                <a:gd name="connsiteX8" fmla="*/ 257175 w 414338"/>
                <a:gd name="connsiteY8" fmla="*/ 400050 h 1042988"/>
                <a:gd name="connsiteX9" fmla="*/ 171450 w 414338"/>
                <a:gd name="connsiteY9" fmla="*/ 342900 h 1042988"/>
                <a:gd name="connsiteX10" fmla="*/ 128588 w 414338"/>
                <a:gd name="connsiteY10" fmla="*/ 314325 h 1042988"/>
                <a:gd name="connsiteX11" fmla="*/ 100013 w 414338"/>
                <a:gd name="connsiteY11" fmla="*/ 271463 h 1042988"/>
                <a:gd name="connsiteX12" fmla="*/ 57150 w 414338"/>
                <a:gd name="connsiteY12" fmla="*/ 242888 h 1042988"/>
                <a:gd name="connsiteX13" fmla="*/ 42863 w 414338"/>
                <a:gd name="connsiteY13" fmla="*/ 200025 h 1042988"/>
                <a:gd name="connsiteX14" fmla="*/ 14288 w 414338"/>
                <a:gd name="connsiteY14" fmla="*/ 157163 h 1042988"/>
                <a:gd name="connsiteX15" fmla="*/ 14288 w 414338"/>
                <a:gd name="connsiteY15" fmla="*/ 14288 h 1042988"/>
                <a:gd name="connsiteX16" fmla="*/ 0 w 414338"/>
                <a:gd name="connsiteY16" fmla="*/ 0 h 104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4338" h="1042988">
                  <a:moveTo>
                    <a:pt x="42863" y="1042988"/>
                  </a:moveTo>
                  <a:cubicBezTo>
                    <a:pt x="47625" y="1009650"/>
                    <a:pt x="47473" y="975231"/>
                    <a:pt x="57150" y="942975"/>
                  </a:cubicBezTo>
                  <a:cubicBezTo>
                    <a:pt x="71120" y="896409"/>
                    <a:pt x="95568" y="899055"/>
                    <a:pt x="128588" y="871538"/>
                  </a:cubicBezTo>
                  <a:cubicBezTo>
                    <a:pt x="144110" y="858603"/>
                    <a:pt x="155501" y="841080"/>
                    <a:pt x="171450" y="828675"/>
                  </a:cubicBezTo>
                  <a:cubicBezTo>
                    <a:pt x="171460" y="828667"/>
                    <a:pt x="278602" y="757241"/>
                    <a:pt x="300038" y="742950"/>
                  </a:cubicBezTo>
                  <a:lnTo>
                    <a:pt x="342900" y="714375"/>
                  </a:lnTo>
                  <a:cubicBezTo>
                    <a:pt x="408404" y="616119"/>
                    <a:pt x="389189" y="661230"/>
                    <a:pt x="414338" y="585788"/>
                  </a:cubicBezTo>
                  <a:cubicBezTo>
                    <a:pt x="409575" y="571500"/>
                    <a:pt x="407364" y="556090"/>
                    <a:pt x="400050" y="542925"/>
                  </a:cubicBezTo>
                  <a:cubicBezTo>
                    <a:pt x="344020" y="442071"/>
                    <a:pt x="351305" y="462804"/>
                    <a:pt x="257175" y="400050"/>
                  </a:cubicBezTo>
                  <a:lnTo>
                    <a:pt x="171450" y="342900"/>
                  </a:lnTo>
                  <a:lnTo>
                    <a:pt x="128588" y="314325"/>
                  </a:lnTo>
                  <a:cubicBezTo>
                    <a:pt x="119063" y="300038"/>
                    <a:pt x="112155" y="283605"/>
                    <a:pt x="100013" y="271463"/>
                  </a:cubicBezTo>
                  <a:cubicBezTo>
                    <a:pt x="87871" y="259321"/>
                    <a:pt x="67877" y="256297"/>
                    <a:pt x="57150" y="242888"/>
                  </a:cubicBezTo>
                  <a:cubicBezTo>
                    <a:pt x="47742" y="231128"/>
                    <a:pt x="49598" y="213496"/>
                    <a:pt x="42863" y="200025"/>
                  </a:cubicBezTo>
                  <a:cubicBezTo>
                    <a:pt x="35184" y="184666"/>
                    <a:pt x="23813" y="171450"/>
                    <a:pt x="14288" y="157163"/>
                  </a:cubicBezTo>
                  <a:cubicBezTo>
                    <a:pt x="31643" y="87740"/>
                    <a:pt x="37642" y="96027"/>
                    <a:pt x="14288" y="14288"/>
                  </a:cubicBezTo>
                  <a:cubicBezTo>
                    <a:pt x="12438" y="7812"/>
                    <a:pt x="4763" y="4763"/>
                    <a:pt x="0" y="0"/>
                  </a:cubicBezTo>
                </a:path>
              </a:pathLst>
            </a:cu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F0BA610-C1E9-2649-8CD2-78702D161119}"/>
                </a:ext>
              </a:extLst>
            </p:cNvPr>
            <p:cNvSpPr/>
            <p:nvPr/>
          </p:nvSpPr>
          <p:spPr>
            <a:xfrm>
              <a:off x="8158157" y="439937"/>
              <a:ext cx="114300" cy="671513"/>
            </a:xfrm>
            <a:custGeom>
              <a:avLst/>
              <a:gdLst>
                <a:gd name="connsiteX0" fmla="*/ 28575 w 114300"/>
                <a:gd name="connsiteY0" fmla="*/ 671513 h 671513"/>
                <a:gd name="connsiteX1" fmla="*/ 57150 w 114300"/>
                <a:gd name="connsiteY1" fmla="*/ 571500 h 671513"/>
                <a:gd name="connsiteX2" fmla="*/ 85725 w 114300"/>
                <a:gd name="connsiteY2" fmla="*/ 528638 h 671513"/>
                <a:gd name="connsiteX3" fmla="*/ 114300 w 114300"/>
                <a:gd name="connsiteY3" fmla="*/ 442913 h 671513"/>
                <a:gd name="connsiteX4" fmla="*/ 100013 w 114300"/>
                <a:gd name="connsiteY4" fmla="*/ 328613 h 671513"/>
                <a:gd name="connsiteX5" fmla="*/ 85725 w 114300"/>
                <a:gd name="connsiteY5" fmla="*/ 285750 h 671513"/>
                <a:gd name="connsiteX6" fmla="*/ 0 w 114300"/>
                <a:gd name="connsiteY6" fmla="*/ 228600 h 671513"/>
                <a:gd name="connsiteX7" fmla="*/ 0 w 114300"/>
                <a:gd name="connsiteY7" fmla="*/ 0 h 671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671513">
                  <a:moveTo>
                    <a:pt x="28575" y="671513"/>
                  </a:moveTo>
                  <a:cubicBezTo>
                    <a:pt x="38100" y="638175"/>
                    <a:pt x="44273" y="603692"/>
                    <a:pt x="57150" y="571500"/>
                  </a:cubicBezTo>
                  <a:cubicBezTo>
                    <a:pt x="63527" y="555557"/>
                    <a:pt x="78751" y="544329"/>
                    <a:pt x="85725" y="528638"/>
                  </a:cubicBezTo>
                  <a:cubicBezTo>
                    <a:pt x="97958" y="501113"/>
                    <a:pt x="114300" y="442913"/>
                    <a:pt x="114300" y="442913"/>
                  </a:cubicBezTo>
                  <a:cubicBezTo>
                    <a:pt x="109538" y="404813"/>
                    <a:pt x="106882" y="366390"/>
                    <a:pt x="100013" y="328613"/>
                  </a:cubicBezTo>
                  <a:cubicBezTo>
                    <a:pt x="97319" y="313795"/>
                    <a:pt x="96374" y="296399"/>
                    <a:pt x="85725" y="285750"/>
                  </a:cubicBezTo>
                  <a:cubicBezTo>
                    <a:pt x="61441" y="261466"/>
                    <a:pt x="0" y="262943"/>
                    <a:pt x="0" y="228600"/>
                  </a:cubicBez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B1356D9-E9BE-7543-AFD4-8553990A3614}"/>
                </a:ext>
              </a:extLst>
            </p:cNvPr>
            <p:cNvSpPr/>
            <p:nvPr/>
          </p:nvSpPr>
          <p:spPr>
            <a:xfrm>
              <a:off x="8336752" y="4752893"/>
              <a:ext cx="414338" cy="1042988"/>
            </a:xfrm>
            <a:custGeom>
              <a:avLst/>
              <a:gdLst>
                <a:gd name="connsiteX0" fmla="*/ 42863 w 414338"/>
                <a:gd name="connsiteY0" fmla="*/ 1042988 h 1042988"/>
                <a:gd name="connsiteX1" fmla="*/ 57150 w 414338"/>
                <a:gd name="connsiteY1" fmla="*/ 942975 h 1042988"/>
                <a:gd name="connsiteX2" fmla="*/ 128588 w 414338"/>
                <a:gd name="connsiteY2" fmla="*/ 871538 h 1042988"/>
                <a:gd name="connsiteX3" fmla="*/ 171450 w 414338"/>
                <a:gd name="connsiteY3" fmla="*/ 828675 h 1042988"/>
                <a:gd name="connsiteX4" fmla="*/ 300038 w 414338"/>
                <a:gd name="connsiteY4" fmla="*/ 742950 h 1042988"/>
                <a:gd name="connsiteX5" fmla="*/ 342900 w 414338"/>
                <a:gd name="connsiteY5" fmla="*/ 714375 h 1042988"/>
                <a:gd name="connsiteX6" fmla="*/ 414338 w 414338"/>
                <a:gd name="connsiteY6" fmla="*/ 585788 h 1042988"/>
                <a:gd name="connsiteX7" fmla="*/ 400050 w 414338"/>
                <a:gd name="connsiteY7" fmla="*/ 542925 h 1042988"/>
                <a:gd name="connsiteX8" fmla="*/ 257175 w 414338"/>
                <a:gd name="connsiteY8" fmla="*/ 400050 h 1042988"/>
                <a:gd name="connsiteX9" fmla="*/ 171450 w 414338"/>
                <a:gd name="connsiteY9" fmla="*/ 342900 h 1042988"/>
                <a:gd name="connsiteX10" fmla="*/ 128588 w 414338"/>
                <a:gd name="connsiteY10" fmla="*/ 314325 h 1042988"/>
                <a:gd name="connsiteX11" fmla="*/ 100013 w 414338"/>
                <a:gd name="connsiteY11" fmla="*/ 271463 h 1042988"/>
                <a:gd name="connsiteX12" fmla="*/ 57150 w 414338"/>
                <a:gd name="connsiteY12" fmla="*/ 242888 h 1042988"/>
                <a:gd name="connsiteX13" fmla="*/ 42863 w 414338"/>
                <a:gd name="connsiteY13" fmla="*/ 200025 h 1042988"/>
                <a:gd name="connsiteX14" fmla="*/ 14288 w 414338"/>
                <a:gd name="connsiteY14" fmla="*/ 157163 h 1042988"/>
                <a:gd name="connsiteX15" fmla="*/ 14288 w 414338"/>
                <a:gd name="connsiteY15" fmla="*/ 14288 h 1042988"/>
                <a:gd name="connsiteX16" fmla="*/ 0 w 414338"/>
                <a:gd name="connsiteY16" fmla="*/ 0 h 104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4338" h="1042988">
                  <a:moveTo>
                    <a:pt x="42863" y="1042988"/>
                  </a:moveTo>
                  <a:cubicBezTo>
                    <a:pt x="47625" y="1009650"/>
                    <a:pt x="47473" y="975231"/>
                    <a:pt x="57150" y="942975"/>
                  </a:cubicBezTo>
                  <a:cubicBezTo>
                    <a:pt x="71120" y="896409"/>
                    <a:pt x="95568" y="899055"/>
                    <a:pt x="128588" y="871538"/>
                  </a:cubicBezTo>
                  <a:cubicBezTo>
                    <a:pt x="144110" y="858603"/>
                    <a:pt x="155501" y="841080"/>
                    <a:pt x="171450" y="828675"/>
                  </a:cubicBezTo>
                  <a:cubicBezTo>
                    <a:pt x="171460" y="828667"/>
                    <a:pt x="278602" y="757241"/>
                    <a:pt x="300038" y="742950"/>
                  </a:cubicBezTo>
                  <a:lnTo>
                    <a:pt x="342900" y="714375"/>
                  </a:lnTo>
                  <a:cubicBezTo>
                    <a:pt x="408404" y="616119"/>
                    <a:pt x="389189" y="661230"/>
                    <a:pt x="414338" y="585788"/>
                  </a:cubicBezTo>
                  <a:cubicBezTo>
                    <a:pt x="409575" y="571500"/>
                    <a:pt x="407364" y="556090"/>
                    <a:pt x="400050" y="542925"/>
                  </a:cubicBezTo>
                  <a:cubicBezTo>
                    <a:pt x="344020" y="442071"/>
                    <a:pt x="351305" y="462804"/>
                    <a:pt x="257175" y="400050"/>
                  </a:cubicBezTo>
                  <a:lnTo>
                    <a:pt x="171450" y="342900"/>
                  </a:lnTo>
                  <a:lnTo>
                    <a:pt x="128588" y="314325"/>
                  </a:lnTo>
                  <a:cubicBezTo>
                    <a:pt x="119063" y="300038"/>
                    <a:pt x="112155" y="283605"/>
                    <a:pt x="100013" y="271463"/>
                  </a:cubicBezTo>
                  <a:cubicBezTo>
                    <a:pt x="87871" y="259321"/>
                    <a:pt x="67877" y="256297"/>
                    <a:pt x="57150" y="242888"/>
                  </a:cubicBezTo>
                  <a:cubicBezTo>
                    <a:pt x="47742" y="231128"/>
                    <a:pt x="49598" y="213496"/>
                    <a:pt x="42863" y="200025"/>
                  </a:cubicBezTo>
                  <a:cubicBezTo>
                    <a:pt x="35184" y="184666"/>
                    <a:pt x="23813" y="171450"/>
                    <a:pt x="14288" y="157163"/>
                  </a:cubicBezTo>
                  <a:cubicBezTo>
                    <a:pt x="31643" y="87740"/>
                    <a:pt x="37642" y="96027"/>
                    <a:pt x="14288" y="14288"/>
                  </a:cubicBezTo>
                  <a:cubicBezTo>
                    <a:pt x="12438" y="7812"/>
                    <a:pt x="4763" y="4763"/>
                    <a:pt x="0" y="0"/>
                  </a:cubicBezTo>
                </a:path>
              </a:pathLst>
            </a:cu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4A16FF69-CA77-3840-9263-98DCAFDD5254}"/>
                </a:ext>
              </a:extLst>
            </p:cNvPr>
            <p:cNvSpPr/>
            <p:nvPr/>
          </p:nvSpPr>
          <p:spPr>
            <a:xfrm>
              <a:off x="8396286" y="5675499"/>
              <a:ext cx="114300" cy="671513"/>
            </a:xfrm>
            <a:custGeom>
              <a:avLst/>
              <a:gdLst>
                <a:gd name="connsiteX0" fmla="*/ 28575 w 114300"/>
                <a:gd name="connsiteY0" fmla="*/ 671513 h 671513"/>
                <a:gd name="connsiteX1" fmla="*/ 57150 w 114300"/>
                <a:gd name="connsiteY1" fmla="*/ 571500 h 671513"/>
                <a:gd name="connsiteX2" fmla="*/ 85725 w 114300"/>
                <a:gd name="connsiteY2" fmla="*/ 528638 h 671513"/>
                <a:gd name="connsiteX3" fmla="*/ 114300 w 114300"/>
                <a:gd name="connsiteY3" fmla="*/ 442913 h 671513"/>
                <a:gd name="connsiteX4" fmla="*/ 100013 w 114300"/>
                <a:gd name="connsiteY4" fmla="*/ 328613 h 671513"/>
                <a:gd name="connsiteX5" fmla="*/ 85725 w 114300"/>
                <a:gd name="connsiteY5" fmla="*/ 285750 h 671513"/>
                <a:gd name="connsiteX6" fmla="*/ 0 w 114300"/>
                <a:gd name="connsiteY6" fmla="*/ 228600 h 671513"/>
                <a:gd name="connsiteX7" fmla="*/ 0 w 114300"/>
                <a:gd name="connsiteY7" fmla="*/ 0 h 671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300" h="671513">
                  <a:moveTo>
                    <a:pt x="28575" y="671513"/>
                  </a:moveTo>
                  <a:cubicBezTo>
                    <a:pt x="38100" y="638175"/>
                    <a:pt x="44273" y="603692"/>
                    <a:pt x="57150" y="571500"/>
                  </a:cubicBezTo>
                  <a:cubicBezTo>
                    <a:pt x="63527" y="555557"/>
                    <a:pt x="78751" y="544329"/>
                    <a:pt x="85725" y="528638"/>
                  </a:cubicBezTo>
                  <a:cubicBezTo>
                    <a:pt x="97958" y="501113"/>
                    <a:pt x="114300" y="442913"/>
                    <a:pt x="114300" y="442913"/>
                  </a:cubicBezTo>
                  <a:cubicBezTo>
                    <a:pt x="109538" y="404813"/>
                    <a:pt x="106882" y="366390"/>
                    <a:pt x="100013" y="328613"/>
                  </a:cubicBezTo>
                  <a:cubicBezTo>
                    <a:pt x="97319" y="313795"/>
                    <a:pt x="96374" y="296399"/>
                    <a:pt x="85725" y="285750"/>
                  </a:cubicBezTo>
                  <a:cubicBezTo>
                    <a:pt x="61441" y="261466"/>
                    <a:pt x="0" y="262943"/>
                    <a:pt x="0" y="228600"/>
                  </a:cubicBez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2E331A30-6012-2F46-9920-EFA78041F5CD}"/>
                </a:ext>
              </a:extLst>
            </p:cNvPr>
            <p:cNvSpPr/>
            <p:nvPr/>
          </p:nvSpPr>
          <p:spPr>
            <a:xfrm>
              <a:off x="2136520" y="2499527"/>
              <a:ext cx="1671637" cy="1924049"/>
            </a:xfrm>
            <a:prstGeom prst="arc">
              <a:avLst>
                <a:gd name="adj1" fmla="val 19725371"/>
                <a:gd name="adj2" fmla="val 21372591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8F6A45F-98CE-B44E-A8FF-0241C0F65CFC}"/>
                    </a:ext>
                  </a:extLst>
                </p:cNvPr>
                <p:cNvSpPr txBox="1"/>
                <p:nvPr/>
              </p:nvSpPr>
              <p:spPr>
                <a:xfrm>
                  <a:off x="3741071" y="2905986"/>
                  <a:ext cx="614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8F6A45F-98CE-B44E-A8FF-0241C0F65C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1071" y="2905986"/>
                  <a:ext cx="614655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827A12F-0F4D-9140-B2FA-32745A958F5C}"/>
                </a:ext>
              </a:extLst>
            </p:cNvPr>
            <p:cNvSpPr txBox="1"/>
            <p:nvPr/>
          </p:nvSpPr>
          <p:spPr>
            <a:xfrm>
              <a:off x="9301157" y="2918353"/>
              <a:ext cx="115172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Central </a:t>
              </a:r>
            </a:p>
            <a:p>
              <a:r>
                <a:rPr lang="en-US" sz="2400" dirty="0"/>
                <a:t>Max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07504E-782D-2748-ADD2-F3F2D65C541B}"/>
                </a:ext>
              </a:extLst>
            </p:cNvPr>
            <p:cNvSpPr txBox="1"/>
            <p:nvPr/>
          </p:nvSpPr>
          <p:spPr>
            <a:xfrm>
              <a:off x="8647486" y="1832950"/>
              <a:ext cx="679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E268D1F-AE18-A746-9C2D-E299302FF293}"/>
                    </a:ext>
                  </a:extLst>
                </p:cNvPr>
                <p:cNvSpPr txBox="1"/>
                <p:nvPr/>
              </p:nvSpPr>
              <p:spPr>
                <a:xfrm>
                  <a:off x="8654415" y="1319949"/>
                  <a:ext cx="1737367" cy="461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en-US" sz="2400" dirty="0"/>
                    <a:t> Max</a:t>
                  </a: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E268D1F-AE18-A746-9C2D-E299302FF2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4415" y="1319949"/>
                  <a:ext cx="1737367" cy="461664"/>
                </a:xfrm>
                <a:prstGeom prst="rect">
                  <a:avLst/>
                </a:prstGeom>
                <a:blipFill>
                  <a:blip r:embed="rId3"/>
                  <a:stretch>
                    <a:fillRect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AB7FFA6-A35D-C049-94A1-F72C8FCBCB59}"/>
                </a:ext>
              </a:extLst>
            </p:cNvPr>
            <p:cNvSpPr txBox="1"/>
            <p:nvPr/>
          </p:nvSpPr>
          <p:spPr>
            <a:xfrm>
              <a:off x="8807848" y="925031"/>
              <a:ext cx="679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E11B121-81DB-D749-BAA0-6E2911E803BE}"/>
                </a:ext>
              </a:extLst>
            </p:cNvPr>
            <p:cNvCxnSpPr/>
            <p:nvPr/>
          </p:nvCxnSpPr>
          <p:spPr>
            <a:xfrm flipH="1">
              <a:off x="8325802" y="1130195"/>
              <a:ext cx="360993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EC33B06-74E9-D64F-9AA6-646570370E88}"/>
                </a:ext>
              </a:extLst>
            </p:cNvPr>
            <p:cNvCxnSpPr/>
            <p:nvPr/>
          </p:nvCxnSpPr>
          <p:spPr>
            <a:xfrm flipH="1">
              <a:off x="8336752" y="2063782"/>
              <a:ext cx="360993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9DA922-C084-4B4B-9C80-5444AC92B630}"/>
                </a:ext>
              </a:extLst>
            </p:cNvPr>
            <p:cNvSpPr txBox="1"/>
            <p:nvPr/>
          </p:nvSpPr>
          <p:spPr>
            <a:xfrm>
              <a:off x="8868106" y="5580173"/>
              <a:ext cx="679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B641E5D-06D5-0E44-BF57-2DFD6684583D}"/>
                </a:ext>
              </a:extLst>
            </p:cNvPr>
            <p:cNvSpPr txBox="1"/>
            <p:nvPr/>
          </p:nvSpPr>
          <p:spPr>
            <a:xfrm>
              <a:off x="8936459" y="4601118"/>
              <a:ext cx="679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C23C717-2483-5A41-A2F3-A9D649559F61}"/>
                </a:ext>
              </a:extLst>
            </p:cNvPr>
            <p:cNvCxnSpPr/>
            <p:nvPr/>
          </p:nvCxnSpPr>
          <p:spPr>
            <a:xfrm flipH="1">
              <a:off x="8454413" y="4806282"/>
              <a:ext cx="360993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478BFAE-843F-AE4C-B062-C0E51D0A1C41}"/>
                </a:ext>
              </a:extLst>
            </p:cNvPr>
            <p:cNvCxnSpPr/>
            <p:nvPr/>
          </p:nvCxnSpPr>
          <p:spPr>
            <a:xfrm flipH="1">
              <a:off x="8557372" y="5811005"/>
              <a:ext cx="360993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EE5EA10-20DC-3F46-A3DC-D0D6ED12FDE7}"/>
                    </a:ext>
                  </a:extLst>
                </p:cNvPr>
                <p:cNvSpPr txBox="1"/>
                <p:nvPr/>
              </p:nvSpPr>
              <p:spPr>
                <a:xfrm>
                  <a:off x="8737868" y="5072442"/>
                  <a:ext cx="23137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a14:m>
                  <a:r>
                    <a:rPr lang="en-US" sz="2400" dirty="0"/>
                    <a:t> Max</a:t>
                  </a: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EE5EA10-20DC-3F46-A3DC-D0D6ED12FD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7868" y="5072442"/>
                  <a:ext cx="2313742" cy="461665"/>
                </a:xfrm>
                <a:prstGeom prst="rect">
                  <a:avLst/>
                </a:prstGeom>
                <a:blipFill>
                  <a:blip r:embed="rId4"/>
                  <a:stretch>
                    <a:fillRect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684E574-EC28-B54A-B20E-09C0D6804F41}"/>
                    </a:ext>
                  </a:extLst>
                </p:cNvPr>
                <p:cNvSpPr txBox="1"/>
                <p:nvPr/>
              </p:nvSpPr>
              <p:spPr>
                <a:xfrm>
                  <a:off x="8565512" y="5956398"/>
                  <a:ext cx="2407284" cy="461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a14:m>
                  <a:r>
                    <a:rPr lang="en-US" sz="2400" dirty="0"/>
                    <a:t> Max</a:t>
                  </a: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684E574-EC28-B54A-B20E-09C0D6804F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5512" y="5956398"/>
                  <a:ext cx="2407284" cy="461657"/>
                </a:xfrm>
                <a:prstGeom prst="rect">
                  <a:avLst/>
                </a:prstGeom>
                <a:blipFill>
                  <a:blip r:embed="rId5"/>
                  <a:stretch>
                    <a:fillRect t="-526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CAA40B5-35AF-1248-9650-1843E44D66DD}"/>
                    </a:ext>
                  </a:extLst>
                </p:cNvPr>
                <p:cNvSpPr txBox="1"/>
                <p:nvPr/>
              </p:nvSpPr>
              <p:spPr>
                <a:xfrm>
                  <a:off x="8239121" y="557405"/>
                  <a:ext cx="1903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a14:m>
                  <a:r>
                    <a:rPr lang="en-US" sz="2400" dirty="0"/>
                    <a:t> Max</a:t>
                  </a: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CAA40B5-35AF-1248-9650-1843E44D66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121" y="557405"/>
                  <a:ext cx="1903591" cy="461665"/>
                </a:xfrm>
                <a:prstGeom prst="rect">
                  <a:avLst/>
                </a:prstGeom>
                <a:blipFill>
                  <a:blip r:embed="rId6"/>
                  <a:stretch>
                    <a:fillRect t="-7895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A37E379-D0D8-C44D-9610-BE4153D890E6}"/>
                </a:ext>
              </a:extLst>
            </p:cNvPr>
            <p:cNvGrpSpPr/>
            <p:nvPr/>
          </p:nvGrpSpPr>
          <p:grpSpPr>
            <a:xfrm>
              <a:off x="5632316" y="1667309"/>
              <a:ext cx="997768" cy="3443576"/>
              <a:chOff x="7367127" y="332988"/>
              <a:chExt cx="1143000" cy="5907075"/>
            </a:xfrm>
          </p:grpSpPr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CDA959E0-6057-5241-A11A-83DAA4393B4F}"/>
                  </a:ext>
                </a:extLst>
              </p:cNvPr>
              <p:cNvSpPr/>
              <p:nvPr/>
            </p:nvSpPr>
            <p:spPr>
              <a:xfrm>
                <a:off x="7438233" y="1790313"/>
                <a:ext cx="1071894" cy="2992425"/>
              </a:xfrm>
              <a:custGeom>
                <a:avLst/>
                <a:gdLst>
                  <a:gd name="connsiteX0" fmla="*/ 14619 w 1071894"/>
                  <a:gd name="connsiteY0" fmla="*/ 0 h 2992425"/>
                  <a:gd name="connsiteX1" fmla="*/ 14619 w 1071894"/>
                  <a:gd name="connsiteY1" fmla="*/ 228600 h 2992425"/>
                  <a:gd name="connsiteX2" fmla="*/ 43194 w 1071894"/>
                  <a:gd name="connsiteY2" fmla="*/ 342900 h 2992425"/>
                  <a:gd name="connsiteX3" fmla="*/ 143207 w 1071894"/>
                  <a:gd name="connsiteY3" fmla="*/ 471488 h 2992425"/>
                  <a:gd name="connsiteX4" fmla="*/ 171782 w 1071894"/>
                  <a:gd name="connsiteY4" fmla="*/ 514350 h 2992425"/>
                  <a:gd name="connsiteX5" fmla="*/ 214644 w 1071894"/>
                  <a:gd name="connsiteY5" fmla="*/ 557213 h 2992425"/>
                  <a:gd name="connsiteX6" fmla="*/ 314657 w 1071894"/>
                  <a:gd name="connsiteY6" fmla="*/ 671513 h 2992425"/>
                  <a:gd name="connsiteX7" fmla="*/ 386094 w 1071894"/>
                  <a:gd name="connsiteY7" fmla="*/ 757238 h 2992425"/>
                  <a:gd name="connsiteX8" fmla="*/ 514682 w 1071894"/>
                  <a:gd name="connsiteY8" fmla="*/ 842963 h 2992425"/>
                  <a:gd name="connsiteX9" fmla="*/ 557544 w 1071894"/>
                  <a:gd name="connsiteY9" fmla="*/ 871538 h 2992425"/>
                  <a:gd name="connsiteX10" fmla="*/ 600407 w 1071894"/>
                  <a:gd name="connsiteY10" fmla="*/ 900113 h 2992425"/>
                  <a:gd name="connsiteX11" fmla="*/ 643269 w 1071894"/>
                  <a:gd name="connsiteY11" fmla="*/ 942975 h 2992425"/>
                  <a:gd name="connsiteX12" fmla="*/ 771857 w 1071894"/>
                  <a:gd name="connsiteY12" fmla="*/ 1028700 h 2992425"/>
                  <a:gd name="connsiteX13" fmla="*/ 814719 w 1071894"/>
                  <a:gd name="connsiteY13" fmla="*/ 1057275 h 2992425"/>
                  <a:gd name="connsiteX14" fmla="*/ 843294 w 1071894"/>
                  <a:gd name="connsiteY14" fmla="*/ 1100138 h 2992425"/>
                  <a:gd name="connsiteX15" fmla="*/ 929019 w 1071894"/>
                  <a:gd name="connsiteY15" fmla="*/ 1171575 h 2992425"/>
                  <a:gd name="connsiteX16" fmla="*/ 1014744 w 1071894"/>
                  <a:gd name="connsiteY16" fmla="*/ 1300163 h 2992425"/>
                  <a:gd name="connsiteX17" fmla="*/ 1043319 w 1071894"/>
                  <a:gd name="connsiteY17" fmla="*/ 1343025 h 2992425"/>
                  <a:gd name="connsiteX18" fmla="*/ 1071894 w 1071894"/>
                  <a:gd name="connsiteY18" fmla="*/ 1428750 h 2992425"/>
                  <a:gd name="connsiteX19" fmla="*/ 1043319 w 1071894"/>
                  <a:gd name="connsiteY19" fmla="*/ 1700213 h 2992425"/>
                  <a:gd name="connsiteX20" fmla="*/ 1014744 w 1071894"/>
                  <a:gd name="connsiteY20" fmla="*/ 1785938 h 2992425"/>
                  <a:gd name="connsiteX21" fmla="*/ 971882 w 1071894"/>
                  <a:gd name="connsiteY21" fmla="*/ 1828800 h 2992425"/>
                  <a:gd name="connsiteX22" fmla="*/ 886157 w 1071894"/>
                  <a:gd name="connsiteY22" fmla="*/ 1885950 h 2992425"/>
                  <a:gd name="connsiteX23" fmla="*/ 843294 w 1071894"/>
                  <a:gd name="connsiteY23" fmla="*/ 1914525 h 2992425"/>
                  <a:gd name="connsiteX24" fmla="*/ 757569 w 1071894"/>
                  <a:gd name="connsiteY24" fmla="*/ 1971675 h 2992425"/>
                  <a:gd name="connsiteX25" fmla="*/ 671844 w 1071894"/>
                  <a:gd name="connsiteY25" fmla="*/ 2028825 h 2992425"/>
                  <a:gd name="connsiteX26" fmla="*/ 628982 w 1071894"/>
                  <a:gd name="connsiteY26" fmla="*/ 2071688 h 2992425"/>
                  <a:gd name="connsiteX27" fmla="*/ 600407 w 1071894"/>
                  <a:gd name="connsiteY27" fmla="*/ 2114550 h 2992425"/>
                  <a:gd name="connsiteX28" fmla="*/ 471819 w 1071894"/>
                  <a:gd name="connsiteY28" fmla="*/ 2228850 h 2992425"/>
                  <a:gd name="connsiteX29" fmla="*/ 400382 w 1071894"/>
                  <a:gd name="connsiteY29" fmla="*/ 2300288 h 2992425"/>
                  <a:gd name="connsiteX30" fmla="*/ 357519 w 1071894"/>
                  <a:gd name="connsiteY30" fmla="*/ 2357438 h 2992425"/>
                  <a:gd name="connsiteX31" fmla="*/ 314657 w 1071894"/>
                  <a:gd name="connsiteY31" fmla="*/ 2400300 h 2992425"/>
                  <a:gd name="connsiteX32" fmla="*/ 257507 w 1071894"/>
                  <a:gd name="connsiteY32" fmla="*/ 2486025 h 2992425"/>
                  <a:gd name="connsiteX33" fmla="*/ 228932 w 1071894"/>
                  <a:gd name="connsiteY33" fmla="*/ 2528888 h 2992425"/>
                  <a:gd name="connsiteX34" fmla="*/ 171782 w 1071894"/>
                  <a:gd name="connsiteY34" fmla="*/ 2700338 h 2992425"/>
                  <a:gd name="connsiteX35" fmla="*/ 128919 w 1071894"/>
                  <a:gd name="connsiteY35" fmla="*/ 2857500 h 2992425"/>
                  <a:gd name="connsiteX36" fmla="*/ 114632 w 1071894"/>
                  <a:gd name="connsiteY36" fmla="*/ 2943225 h 2992425"/>
                  <a:gd name="connsiteX37" fmla="*/ 100344 w 1071894"/>
                  <a:gd name="connsiteY37" fmla="*/ 2971800 h 299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071894" h="2992425">
                    <a:moveTo>
                      <a:pt x="14619" y="0"/>
                    </a:moveTo>
                    <a:cubicBezTo>
                      <a:pt x="-3758" y="128643"/>
                      <a:pt x="-5959" y="84552"/>
                      <a:pt x="14619" y="228600"/>
                    </a:cubicBezTo>
                    <a:cubicBezTo>
                      <a:pt x="17054" y="245648"/>
                      <a:pt x="30410" y="319889"/>
                      <a:pt x="43194" y="342900"/>
                    </a:cubicBezTo>
                    <a:cubicBezTo>
                      <a:pt x="115413" y="472895"/>
                      <a:pt x="73788" y="388186"/>
                      <a:pt x="143207" y="471488"/>
                    </a:cubicBezTo>
                    <a:cubicBezTo>
                      <a:pt x="154200" y="484679"/>
                      <a:pt x="160789" y="501159"/>
                      <a:pt x="171782" y="514350"/>
                    </a:cubicBezTo>
                    <a:cubicBezTo>
                      <a:pt x="184717" y="529872"/>
                      <a:pt x="202239" y="541264"/>
                      <a:pt x="214644" y="557213"/>
                    </a:cubicBezTo>
                    <a:cubicBezTo>
                      <a:pt x="304397" y="672611"/>
                      <a:pt x="231680" y="616196"/>
                      <a:pt x="314657" y="671513"/>
                    </a:cubicBezTo>
                    <a:cubicBezTo>
                      <a:pt x="340056" y="709611"/>
                      <a:pt x="348016" y="727622"/>
                      <a:pt x="386094" y="757238"/>
                    </a:cubicBezTo>
                    <a:cubicBezTo>
                      <a:pt x="386104" y="757246"/>
                      <a:pt x="493246" y="828672"/>
                      <a:pt x="514682" y="842963"/>
                    </a:cubicBezTo>
                    <a:lnTo>
                      <a:pt x="557544" y="871538"/>
                    </a:lnTo>
                    <a:cubicBezTo>
                      <a:pt x="571832" y="881063"/>
                      <a:pt x="588265" y="887971"/>
                      <a:pt x="600407" y="900113"/>
                    </a:cubicBezTo>
                    <a:cubicBezTo>
                      <a:pt x="614694" y="914400"/>
                      <a:pt x="627320" y="930570"/>
                      <a:pt x="643269" y="942975"/>
                    </a:cubicBezTo>
                    <a:cubicBezTo>
                      <a:pt x="643279" y="942983"/>
                      <a:pt x="750421" y="1014409"/>
                      <a:pt x="771857" y="1028700"/>
                    </a:cubicBezTo>
                    <a:lnTo>
                      <a:pt x="814719" y="1057275"/>
                    </a:lnTo>
                    <a:cubicBezTo>
                      <a:pt x="824244" y="1071563"/>
                      <a:pt x="831152" y="1087996"/>
                      <a:pt x="843294" y="1100138"/>
                    </a:cubicBezTo>
                    <a:cubicBezTo>
                      <a:pt x="925845" y="1182689"/>
                      <a:pt x="847097" y="1066246"/>
                      <a:pt x="929019" y="1171575"/>
                    </a:cubicBezTo>
                    <a:cubicBezTo>
                      <a:pt x="929027" y="1171585"/>
                      <a:pt x="1000453" y="1278727"/>
                      <a:pt x="1014744" y="1300163"/>
                    </a:cubicBezTo>
                    <a:cubicBezTo>
                      <a:pt x="1024269" y="1314450"/>
                      <a:pt x="1037889" y="1326735"/>
                      <a:pt x="1043319" y="1343025"/>
                    </a:cubicBezTo>
                    <a:lnTo>
                      <a:pt x="1071894" y="1428750"/>
                    </a:lnTo>
                    <a:cubicBezTo>
                      <a:pt x="1068076" y="1474568"/>
                      <a:pt x="1057928" y="1636909"/>
                      <a:pt x="1043319" y="1700213"/>
                    </a:cubicBezTo>
                    <a:cubicBezTo>
                      <a:pt x="1036546" y="1729562"/>
                      <a:pt x="1036043" y="1764639"/>
                      <a:pt x="1014744" y="1785938"/>
                    </a:cubicBezTo>
                    <a:cubicBezTo>
                      <a:pt x="1000457" y="1800225"/>
                      <a:pt x="987831" y="1816395"/>
                      <a:pt x="971882" y="1828800"/>
                    </a:cubicBezTo>
                    <a:cubicBezTo>
                      <a:pt x="944773" y="1849884"/>
                      <a:pt x="914732" y="1866900"/>
                      <a:pt x="886157" y="1885950"/>
                    </a:cubicBezTo>
                    <a:cubicBezTo>
                      <a:pt x="871869" y="1895475"/>
                      <a:pt x="855436" y="1902383"/>
                      <a:pt x="843294" y="1914525"/>
                    </a:cubicBezTo>
                    <a:cubicBezTo>
                      <a:pt x="789783" y="1968037"/>
                      <a:pt x="819601" y="1950999"/>
                      <a:pt x="757569" y="1971675"/>
                    </a:cubicBezTo>
                    <a:cubicBezTo>
                      <a:pt x="728994" y="1990725"/>
                      <a:pt x="696128" y="2004541"/>
                      <a:pt x="671844" y="2028825"/>
                    </a:cubicBezTo>
                    <a:cubicBezTo>
                      <a:pt x="657557" y="2043113"/>
                      <a:pt x="641917" y="2056166"/>
                      <a:pt x="628982" y="2071688"/>
                    </a:cubicBezTo>
                    <a:cubicBezTo>
                      <a:pt x="617989" y="2084879"/>
                      <a:pt x="611815" y="2101716"/>
                      <a:pt x="600407" y="2114550"/>
                    </a:cubicBezTo>
                    <a:cubicBezTo>
                      <a:pt x="529230" y="2194624"/>
                      <a:pt x="536965" y="2185420"/>
                      <a:pt x="471819" y="2228850"/>
                    </a:cubicBezTo>
                    <a:cubicBezTo>
                      <a:pt x="395621" y="2343148"/>
                      <a:pt x="495629" y="2205041"/>
                      <a:pt x="400382" y="2300288"/>
                    </a:cubicBezTo>
                    <a:cubicBezTo>
                      <a:pt x="383544" y="2317126"/>
                      <a:pt x="373016" y="2339358"/>
                      <a:pt x="357519" y="2357438"/>
                    </a:cubicBezTo>
                    <a:cubicBezTo>
                      <a:pt x="344370" y="2372779"/>
                      <a:pt x="327062" y="2384351"/>
                      <a:pt x="314657" y="2400300"/>
                    </a:cubicBezTo>
                    <a:cubicBezTo>
                      <a:pt x="293573" y="2427409"/>
                      <a:pt x="276557" y="2457450"/>
                      <a:pt x="257507" y="2486025"/>
                    </a:cubicBezTo>
                    <a:cubicBezTo>
                      <a:pt x="247982" y="2500313"/>
                      <a:pt x="234362" y="2512598"/>
                      <a:pt x="228932" y="2528888"/>
                    </a:cubicBezTo>
                    <a:lnTo>
                      <a:pt x="171782" y="2700338"/>
                    </a:lnTo>
                    <a:cubicBezTo>
                      <a:pt x="153313" y="2755746"/>
                      <a:pt x="139664" y="2793027"/>
                      <a:pt x="128919" y="2857500"/>
                    </a:cubicBezTo>
                    <a:cubicBezTo>
                      <a:pt x="124157" y="2886075"/>
                      <a:pt x="120916" y="2914946"/>
                      <a:pt x="114632" y="2943225"/>
                    </a:cubicBezTo>
                    <a:cubicBezTo>
                      <a:pt x="98838" y="3014299"/>
                      <a:pt x="100344" y="2993656"/>
                      <a:pt x="100344" y="2971800"/>
                    </a:cubicBezTo>
                  </a:path>
                </a:pathLst>
              </a:cu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82E2DB5B-F01C-224B-91B3-88058F2D3AD9}"/>
                  </a:ext>
                </a:extLst>
              </p:cNvPr>
              <p:cNvSpPr/>
              <p:nvPr/>
            </p:nvSpPr>
            <p:spPr>
              <a:xfrm>
                <a:off x="7395702" y="904488"/>
                <a:ext cx="414338" cy="1042988"/>
              </a:xfrm>
              <a:custGeom>
                <a:avLst/>
                <a:gdLst>
                  <a:gd name="connsiteX0" fmla="*/ 42863 w 414338"/>
                  <a:gd name="connsiteY0" fmla="*/ 1042988 h 1042988"/>
                  <a:gd name="connsiteX1" fmla="*/ 57150 w 414338"/>
                  <a:gd name="connsiteY1" fmla="*/ 942975 h 1042988"/>
                  <a:gd name="connsiteX2" fmla="*/ 128588 w 414338"/>
                  <a:gd name="connsiteY2" fmla="*/ 871538 h 1042988"/>
                  <a:gd name="connsiteX3" fmla="*/ 171450 w 414338"/>
                  <a:gd name="connsiteY3" fmla="*/ 828675 h 1042988"/>
                  <a:gd name="connsiteX4" fmla="*/ 300038 w 414338"/>
                  <a:gd name="connsiteY4" fmla="*/ 742950 h 1042988"/>
                  <a:gd name="connsiteX5" fmla="*/ 342900 w 414338"/>
                  <a:gd name="connsiteY5" fmla="*/ 714375 h 1042988"/>
                  <a:gd name="connsiteX6" fmla="*/ 414338 w 414338"/>
                  <a:gd name="connsiteY6" fmla="*/ 585788 h 1042988"/>
                  <a:gd name="connsiteX7" fmla="*/ 400050 w 414338"/>
                  <a:gd name="connsiteY7" fmla="*/ 542925 h 1042988"/>
                  <a:gd name="connsiteX8" fmla="*/ 257175 w 414338"/>
                  <a:gd name="connsiteY8" fmla="*/ 400050 h 1042988"/>
                  <a:gd name="connsiteX9" fmla="*/ 171450 w 414338"/>
                  <a:gd name="connsiteY9" fmla="*/ 342900 h 1042988"/>
                  <a:gd name="connsiteX10" fmla="*/ 128588 w 414338"/>
                  <a:gd name="connsiteY10" fmla="*/ 314325 h 1042988"/>
                  <a:gd name="connsiteX11" fmla="*/ 100013 w 414338"/>
                  <a:gd name="connsiteY11" fmla="*/ 271463 h 1042988"/>
                  <a:gd name="connsiteX12" fmla="*/ 57150 w 414338"/>
                  <a:gd name="connsiteY12" fmla="*/ 242888 h 1042988"/>
                  <a:gd name="connsiteX13" fmla="*/ 42863 w 414338"/>
                  <a:gd name="connsiteY13" fmla="*/ 200025 h 1042988"/>
                  <a:gd name="connsiteX14" fmla="*/ 14288 w 414338"/>
                  <a:gd name="connsiteY14" fmla="*/ 157163 h 1042988"/>
                  <a:gd name="connsiteX15" fmla="*/ 14288 w 414338"/>
                  <a:gd name="connsiteY15" fmla="*/ 14288 h 1042988"/>
                  <a:gd name="connsiteX16" fmla="*/ 0 w 414338"/>
                  <a:gd name="connsiteY16" fmla="*/ 0 h 1042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4338" h="1042988">
                    <a:moveTo>
                      <a:pt x="42863" y="1042988"/>
                    </a:moveTo>
                    <a:cubicBezTo>
                      <a:pt x="47625" y="1009650"/>
                      <a:pt x="47473" y="975231"/>
                      <a:pt x="57150" y="942975"/>
                    </a:cubicBezTo>
                    <a:cubicBezTo>
                      <a:pt x="71120" y="896409"/>
                      <a:pt x="95568" y="899055"/>
                      <a:pt x="128588" y="871538"/>
                    </a:cubicBezTo>
                    <a:cubicBezTo>
                      <a:pt x="144110" y="858603"/>
                      <a:pt x="155501" y="841080"/>
                      <a:pt x="171450" y="828675"/>
                    </a:cubicBezTo>
                    <a:cubicBezTo>
                      <a:pt x="171460" y="828667"/>
                      <a:pt x="278602" y="757241"/>
                      <a:pt x="300038" y="742950"/>
                    </a:cubicBezTo>
                    <a:lnTo>
                      <a:pt x="342900" y="714375"/>
                    </a:lnTo>
                    <a:cubicBezTo>
                      <a:pt x="408404" y="616119"/>
                      <a:pt x="389189" y="661230"/>
                      <a:pt x="414338" y="585788"/>
                    </a:cubicBezTo>
                    <a:cubicBezTo>
                      <a:pt x="409575" y="571500"/>
                      <a:pt x="407364" y="556090"/>
                      <a:pt x="400050" y="542925"/>
                    </a:cubicBezTo>
                    <a:cubicBezTo>
                      <a:pt x="344020" y="442071"/>
                      <a:pt x="351305" y="462804"/>
                      <a:pt x="257175" y="400050"/>
                    </a:cubicBezTo>
                    <a:lnTo>
                      <a:pt x="171450" y="342900"/>
                    </a:lnTo>
                    <a:lnTo>
                      <a:pt x="128588" y="314325"/>
                    </a:lnTo>
                    <a:cubicBezTo>
                      <a:pt x="119063" y="300038"/>
                      <a:pt x="112155" y="283605"/>
                      <a:pt x="100013" y="271463"/>
                    </a:cubicBezTo>
                    <a:cubicBezTo>
                      <a:pt x="87871" y="259321"/>
                      <a:pt x="67877" y="256297"/>
                      <a:pt x="57150" y="242888"/>
                    </a:cubicBezTo>
                    <a:cubicBezTo>
                      <a:pt x="47742" y="231128"/>
                      <a:pt x="49598" y="213496"/>
                      <a:pt x="42863" y="200025"/>
                    </a:cubicBezTo>
                    <a:cubicBezTo>
                      <a:pt x="35184" y="184666"/>
                      <a:pt x="23813" y="171450"/>
                      <a:pt x="14288" y="157163"/>
                    </a:cubicBezTo>
                    <a:cubicBezTo>
                      <a:pt x="31643" y="87740"/>
                      <a:pt x="37642" y="96027"/>
                      <a:pt x="14288" y="14288"/>
                    </a:cubicBezTo>
                    <a:cubicBezTo>
                      <a:pt x="12438" y="7812"/>
                      <a:pt x="4763" y="4763"/>
                      <a:pt x="0" y="0"/>
                    </a:cubicBezTo>
                  </a:path>
                </a:pathLst>
              </a:cu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D98137AA-9B18-2841-A369-C3E2BE75CCEC}"/>
                  </a:ext>
                </a:extLst>
              </p:cNvPr>
              <p:cNvSpPr/>
              <p:nvPr/>
            </p:nvSpPr>
            <p:spPr>
              <a:xfrm>
                <a:off x="7367127" y="332988"/>
                <a:ext cx="114300" cy="671513"/>
              </a:xfrm>
              <a:custGeom>
                <a:avLst/>
                <a:gdLst>
                  <a:gd name="connsiteX0" fmla="*/ 28575 w 114300"/>
                  <a:gd name="connsiteY0" fmla="*/ 671513 h 671513"/>
                  <a:gd name="connsiteX1" fmla="*/ 57150 w 114300"/>
                  <a:gd name="connsiteY1" fmla="*/ 571500 h 671513"/>
                  <a:gd name="connsiteX2" fmla="*/ 85725 w 114300"/>
                  <a:gd name="connsiteY2" fmla="*/ 528638 h 671513"/>
                  <a:gd name="connsiteX3" fmla="*/ 114300 w 114300"/>
                  <a:gd name="connsiteY3" fmla="*/ 442913 h 671513"/>
                  <a:gd name="connsiteX4" fmla="*/ 100013 w 114300"/>
                  <a:gd name="connsiteY4" fmla="*/ 328613 h 671513"/>
                  <a:gd name="connsiteX5" fmla="*/ 85725 w 114300"/>
                  <a:gd name="connsiteY5" fmla="*/ 285750 h 671513"/>
                  <a:gd name="connsiteX6" fmla="*/ 0 w 114300"/>
                  <a:gd name="connsiteY6" fmla="*/ 228600 h 671513"/>
                  <a:gd name="connsiteX7" fmla="*/ 0 w 114300"/>
                  <a:gd name="connsiteY7" fmla="*/ 0 h 67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300" h="671513">
                    <a:moveTo>
                      <a:pt x="28575" y="671513"/>
                    </a:moveTo>
                    <a:cubicBezTo>
                      <a:pt x="38100" y="638175"/>
                      <a:pt x="44273" y="603692"/>
                      <a:pt x="57150" y="571500"/>
                    </a:cubicBezTo>
                    <a:cubicBezTo>
                      <a:pt x="63527" y="555557"/>
                      <a:pt x="78751" y="544329"/>
                      <a:pt x="85725" y="528638"/>
                    </a:cubicBezTo>
                    <a:cubicBezTo>
                      <a:pt x="97958" y="501113"/>
                      <a:pt x="114300" y="442913"/>
                      <a:pt x="114300" y="442913"/>
                    </a:cubicBezTo>
                    <a:cubicBezTo>
                      <a:pt x="109538" y="404813"/>
                      <a:pt x="106882" y="366390"/>
                      <a:pt x="100013" y="328613"/>
                    </a:cubicBezTo>
                    <a:cubicBezTo>
                      <a:pt x="97319" y="313795"/>
                      <a:pt x="96374" y="296399"/>
                      <a:pt x="85725" y="285750"/>
                    </a:cubicBezTo>
                    <a:cubicBezTo>
                      <a:pt x="61441" y="261466"/>
                      <a:pt x="0" y="262943"/>
                      <a:pt x="0" y="228600"/>
                    </a:cubicBezTo>
                    <a:lnTo>
                      <a:pt x="0" y="0"/>
                    </a:lnTo>
                  </a:path>
                </a:pathLst>
              </a:cu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4B5CC2D6-4C20-FB4E-88EB-C705CB23F738}"/>
                  </a:ext>
                </a:extLst>
              </p:cNvPr>
              <p:cNvSpPr/>
              <p:nvPr/>
            </p:nvSpPr>
            <p:spPr>
              <a:xfrm>
                <a:off x="7545722" y="4645944"/>
                <a:ext cx="414338" cy="1042988"/>
              </a:xfrm>
              <a:custGeom>
                <a:avLst/>
                <a:gdLst>
                  <a:gd name="connsiteX0" fmla="*/ 42863 w 414338"/>
                  <a:gd name="connsiteY0" fmla="*/ 1042988 h 1042988"/>
                  <a:gd name="connsiteX1" fmla="*/ 57150 w 414338"/>
                  <a:gd name="connsiteY1" fmla="*/ 942975 h 1042988"/>
                  <a:gd name="connsiteX2" fmla="*/ 128588 w 414338"/>
                  <a:gd name="connsiteY2" fmla="*/ 871538 h 1042988"/>
                  <a:gd name="connsiteX3" fmla="*/ 171450 w 414338"/>
                  <a:gd name="connsiteY3" fmla="*/ 828675 h 1042988"/>
                  <a:gd name="connsiteX4" fmla="*/ 300038 w 414338"/>
                  <a:gd name="connsiteY4" fmla="*/ 742950 h 1042988"/>
                  <a:gd name="connsiteX5" fmla="*/ 342900 w 414338"/>
                  <a:gd name="connsiteY5" fmla="*/ 714375 h 1042988"/>
                  <a:gd name="connsiteX6" fmla="*/ 414338 w 414338"/>
                  <a:gd name="connsiteY6" fmla="*/ 585788 h 1042988"/>
                  <a:gd name="connsiteX7" fmla="*/ 400050 w 414338"/>
                  <a:gd name="connsiteY7" fmla="*/ 542925 h 1042988"/>
                  <a:gd name="connsiteX8" fmla="*/ 257175 w 414338"/>
                  <a:gd name="connsiteY8" fmla="*/ 400050 h 1042988"/>
                  <a:gd name="connsiteX9" fmla="*/ 171450 w 414338"/>
                  <a:gd name="connsiteY9" fmla="*/ 342900 h 1042988"/>
                  <a:gd name="connsiteX10" fmla="*/ 128588 w 414338"/>
                  <a:gd name="connsiteY10" fmla="*/ 314325 h 1042988"/>
                  <a:gd name="connsiteX11" fmla="*/ 100013 w 414338"/>
                  <a:gd name="connsiteY11" fmla="*/ 271463 h 1042988"/>
                  <a:gd name="connsiteX12" fmla="*/ 57150 w 414338"/>
                  <a:gd name="connsiteY12" fmla="*/ 242888 h 1042988"/>
                  <a:gd name="connsiteX13" fmla="*/ 42863 w 414338"/>
                  <a:gd name="connsiteY13" fmla="*/ 200025 h 1042988"/>
                  <a:gd name="connsiteX14" fmla="*/ 14288 w 414338"/>
                  <a:gd name="connsiteY14" fmla="*/ 157163 h 1042988"/>
                  <a:gd name="connsiteX15" fmla="*/ 14288 w 414338"/>
                  <a:gd name="connsiteY15" fmla="*/ 14288 h 1042988"/>
                  <a:gd name="connsiteX16" fmla="*/ 0 w 414338"/>
                  <a:gd name="connsiteY16" fmla="*/ 0 h 1042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4338" h="1042988">
                    <a:moveTo>
                      <a:pt x="42863" y="1042988"/>
                    </a:moveTo>
                    <a:cubicBezTo>
                      <a:pt x="47625" y="1009650"/>
                      <a:pt x="47473" y="975231"/>
                      <a:pt x="57150" y="942975"/>
                    </a:cubicBezTo>
                    <a:cubicBezTo>
                      <a:pt x="71120" y="896409"/>
                      <a:pt x="95568" y="899055"/>
                      <a:pt x="128588" y="871538"/>
                    </a:cubicBezTo>
                    <a:cubicBezTo>
                      <a:pt x="144110" y="858603"/>
                      <a:pt x="155501" y="841080"/>
                      <a:pt x="171450" y="828675"/>
                    </a:cubicBezTo>
                    <a:cubicBezTo>
                      <a:pt x="171460" y="828667"/>
                      <a:pt x="278602" y="757241"/>
                      <a:pt x="300038" y="742950"/>
                    </a:cubicBezTo>
                    <a:lnTo>
                      <a:pt x="342900" y="714375"/>
                    </a:lnTo>
                    <a:cubicBezTo>
                      <a:pt x="408404" y="616119"/>
                      <a:pt x="389189" y="661230"/>
                      <a:pt x="414338" y="585788"/>
                    </a:cubicBezTo>
                    <a:cubicBezTo>
                      <a:pt x="409575" y="571500"/>
                      <a:pt x="407364" y="556090"/>
                      <a:pt x="400050" y="542925"/>
                    </a:cubicBezTo>
                    <a:cubicBezTo>
                      <a:pt x="344020" y="442071"/>
                      <a:pt x="351305" y="462804"/>
                      <a:pt x="257175" y="400050"/>
                    </a:cubicBezTo>
                    <a:lnTo>
                      <a:pt x="171450" y="342900"/>
                    </a:lnTo>
                    <a:lnTo>
                      <a:pt x="128588" y="314325"/>
                    </a:lnTo>
                    <a:cubicBezTo>
                      <a:pt x="119063" y="300038"/>
                      <a:pt x="112155" y="283605"/>
                      <a:pt x="100013" y="271463"/>
                    </a:cubicBezTo>
                    <a:cubicBezTo>
                      <a:pt x="87871" y="259321"/>
                      <a:pt x="67877" y="256297"/>
                      <a:pt x="57150" y="242888"/>
                    </a:cubicBezTo>
                    <a:cubicBezTo>
                      <a:pt x="47742" y="231128"/>
                      <a:pt x="49598" y="213496"/>
                      <a:pt x="42863" y="200025"/>
                    </a:cubicBezTo>
                    <a:cubicBezTo>
                      <a:pt x="35184" y="184666"/>
                      <a:pt x="23813" y="171450"/>
                      <a:pt x="14288" y="157163"/>
                    </a:cubicBezTo>
                    <a:cubicBezTo>
                      <a:pt x="31643" y="87740"/>
                      <a:pt x="37642" y="96027"/>
                      <a:pt x="14288" y="14288"/>
                    </a:cubicBezTo>
                    <a:cubicBezTo>
                      <a:pt x="12438" y="7812"/>
                      <a:pt x="4763" y="4763"/>
                      <a:pt x="0" y="0"/>
                    </a:cubicBezTo>
                  </a:path>
                </a:pathLst>
              </a:cu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3EED91D-3007-7946-A887-D126853DC8A5}"/>
                  </a:ext>
                </a:extLst>
              </p:cNvPr>
              <p:cNvSpPr/>
              <p:nvPr/>
            </p:nvSpPr>
            <p:spPr>
              <a:xfrm>
                <a:off x="7605256" y="5568550"/>
                <a:ext cx="114300" cy="671513"/>
              </a:xfrm>
              <a:custGeom>
                <a:avLst/>
                <a:gdLst>
                  <a:gd name="connsiteX0" fmla="*/ 28575 w 114300"/>
                  <a:gd name="connsiteY0" fmla="*/ 671513 h 671513"/>
                  <a:gd name="connsiteX1" fmla="*/ 57150 w 114300"/>
                  <a:gd name="connsiteY1" fmla="*/ 571500 h 671513"/>
                  <a:gd name="connsiteX2" fmla="*/ 85725 w 114300"/>
                  <a:gd name="connsiteY2" fmla="*/ 528638 h 671513"/>
                  <a:gd name="connsiteX3" fmla="*/ 114300 w 114300"/>
                  <a:gd name="connsiteY3" fmla="*/ 442913 h 671513"/>
                  <a:gd name="connsiteX4" fmla="*/ 100013 w 114300"/>
                  <a:gd name="connsiteY4" fmla="*/ 328613 h 671513"/>
                  <a:gd name="connsiteX5" fmla="*/ 85725 w 114300"/>
                  <a:gd name="connsiteY5" fmla="*/ 285750 h 671513"/>
                  <a:gd name="connsiteX6" fmla="*/ 0 w 114300"/>
                  <a:gd name="connsiteY6" fmla="*/ 228600 h 671513"/>
                  <a:gd name="connsiteX7" fmla="*/ 0 w 114300"/>
                  <a:gd name="connsiteY7" fmla="*/ 0 h 67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300" h="671513">
                    <a:moveTo>
                      <a:pt x="28575" y="671513"/>
                    </a:moveTo>
                    <a:cubicBezTo>
                      <a:pt x="38100" y="638175"/>
                      <a:pt x="44273" y="603692"/>
                      <a:pt x="57150" y="571500"/>
                    </a:cubicBezTo>
                    <a:cubicBezTo>
                      <a:pt x="63527" y="555557"/>
                      <a:pt x="78751" y="544329"/>
                      <a:pt x="85725" y="528638"/>
                    </a:cubicBezTo>
                    <a:cubicBezTo>
                      <a:pt x="97958" y="501113"/>
                      <a:pt x="114300" y="442913"/>
                      <a:pt x="114300" y="442913"/>
                    </a:cubicBezTo>
                    <a:cubicBezTo>
                      <a:pt x="109538" y="404813"/>
                      <a:pt x="106882" y="366390"/>
                      <a:pt x="100013" y="328613"/>
                    </a:cubicBezTo>
                    <a:cubicBezTo>
                      <a:pt x="97319" y="313795"/>
                      <a:pt x="96374" y="296399"/>
                      <a:pt x="85725" y="285750"/>
                    </a:cubicBezTo>
                    <a:cubicBezTo>
                      <a:pt x="61441" y="261466"/>
                      <a:pt x="0" y="262943"/>
                      <a:pt x="0" y="228600"/>
                    </a:cubicBezTo>
                    <a:lnTo>
                      <a:pt x="0" y="0"/>
                    </a:lnTo>
                  </a:path>
                </a:pathLst>
              </a:cu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890CFD7-28E9-5049-A00D-5A421AF6170E}"/>
                </a:ext>
              </a:extLst>
            </p:cNvPr>
            <p:cNvGrpSpPr/>
            <p:nvPr/>
          </p:nvGrpSpPr>
          <p:grpSpPr>
            <a:xfrm>
              <a:off x="7202847" y="855512"/>
              <a:ext cx="1470302" cy="4971087"/>
              <a:chOff x="7367127" y="332988"/>
              <a:chExt cx="1143000" cy="5907075"/>
            </a:xfrm>
          </p:grpSpPr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B47F2453-127F-1742-9FCD-B82350E98298}"/>
                  </a:ext>
                </a:extLst>
              </p:cNvPr>
              <p:cNvSpPr/>
              <p:nvPr/>
            </p:nvSpPr>
            <p:spPr>
              <a:xfrm>
                <a:off x="7438233" y="1790313"/>
                <a:ext cx="1071894" cy="2992425"/>
              </a:xfrm>
              <a:custGeom>
                <a:avLst/>
                <a:gdLst>
                  <a:gd name="connsiteX0" fmla="*/ 14619 w 1071894"/>
                  <a:gd name="connsiteY0" fmla="*/ 0 h 2992425"/>
                  <a:gd name="connsiteX1" fmla="*/ 14619 w 1071894"/>
                  <a:gd name="connsiteY1" fmla="*/ 228600 h 2992425"/>
                  <a:gd name="connsiteX2" fmla="*/ 43194 w 1071894"/>
                  <a:gd name="connsiteY2" fmla="*/ 342900 h 2992425"/>
                  <a:gd name="connsiteX3" fmla="*/ 143207 w 1071894"/>
                  <a:gd name="connsiteY3" fmla="*/ 471488 h 2992425"/>
                  <a:gd name="connsiteX4" fmla="*/ 171782 w 1071894"/>
                  <a:gd name="connsiteY4" fmla="*/ 514350 h 2992425"/>
                  <a:gd name="connsiteX5" fmla="*/ 214644 w 1071894"/>
                  <a:gd name="connsiteY5" fmla="*/ 557213 h 2992425"/>
                  <a:gd name="connsiteX6" fmla="*/ 314657 w 1071894"/>
                  <a:gd name="connsiteY6" fmla="*/ 671513 h 2992425"/>
                  <a:gd name="connsiteX7" fmla="*/ 386094 w 1071894"/>
                  <a:gd name="connsiteY7" fmla="*/ 757238 h 2992425"/>
                  <a:gd name="connsiteX8" fmla="*/ 514682 w 1071894"/>
                  <a:gd name="connsiteY8" fmla="*/ 842963 h 2992425"/>
                  <a:gd name="connsiteX9" fmla="*/ 557544 w 1071894"/>
                  <a:gd name="connsiteY9" fmla="*/ 871538 h 2992425"/>
                  <a:gd name="connsiteX10" fmla="*/ 600407 w 1071894"/>
                  <a:gd name="connsiteY10" fmla="*/ 900113 h 2992425"/>
                  <a:gd name="connsiteX11" fmla="*/ 643269 w 1071894"/>
                  <a:gd name="connsiteY11" fmla="*/ 942975 h 2992425"/>
                  <a:gd name="connsiteX12" fmla="*/ 771857 w 1071894"/>
                  <a:gd name="connsiteY12" fmla="*/ 1028700 h 2992425"/>
                  <a:gd name="connsiteX13" fmla="*/ 814719 w 1071894"/>
                  <a:gd name="connsiteY13" fmla="*/ 1057275 h 2992425"/>
                  <a:gd name="connsiteX14" fmla="*/ 843294 w 1071894"/>
                  <a:gd name="connsiteY14" fmla="*/ 1100138 h 2992425"/>
                  <a:gd name="connsiteX15" fmla="*/ 929019 w 1071894"/>
                  <a:gd name="connsiteY15" fmla="*/ 1171575 h 2992425"/>
                  <a:gd name="connsiteX16" fmla="*/ 1014744 w 1071894"/>
                  <a:gd name="connsiteY16" fmla="*/ 1300163 h 2992425"/>
                  <a:gd name="connsiteX17" fmla="*/ 1043319 w 1071894"/>
                  <a:gd name="connsiteY17" fmla="*/ 1343025 h 2992425"/>
                  <a:gd name="connsiteX18" fmla="*/ 1071894 w 1071894"/>
                  <a:gd name="connsiteY18" fmla="*/ 1428750 h 2992425"/>
                  <a:gd name="connsiteX19" fmla="*/ 1043319 w 1071894"/>
                  <a:gd name="connsiteY19" fmla="*/ 1700213 h 2992425"/>
                  <a:gd name="connsiteX20" fmla="*/ 1014744 w 1071894"/>
                  <a:gd name="connsiteY20" fmla="*/ 1785938 h 2992425"/>
                  <a:gd name="connsiteX21" fmla="*/ 971882 w 1071894"/>
                  <a:gd name="connsiteY21" fmla="*/ 1828800 h 2992425"/>
                  <a:gd name="connsiteX22" fmla="*/ 886157 w 1071894"/>
                  <a:gd name="connsiteY22" fmla="*/ 1885950 h 2992425"/>
                  <a:gd name="connsiteX23" fmla="*/ 843294 w 1071894"/>
                  <a:gd name="connsiteY23" fmla="*/ 1914525 h 2992425"/>
                  <a:gd name="connsiteX24" fmla="*/ 757569 w 1071894"/>
                  <a:gd name="connsiteY24" fmla="*/ 1971675 h 2992425"/>
                  <a:gd name="connsiteX25" fmla="*/ 671844 w 1071894"/>
                  <a:gd name="connsiteY25" fmla="*/ 2028825 h 2992425"/>
                  <a:gd name="connsiteX26" fmla="*/ 628982 w 1071894"/>
                  <a:gd name="connsiteY26" fmla="*/ 2071688 h 2992425"/>
                  <a:gd name="connsiteX27" fmla="*/ 600407 w 1071894"/>
                  <a:gd name="connsiteY27" fmla="*/ 2114550 h 2992425"/>
                  <a:gd name="connsiteX28" fmla="*/ 471819 w 1071894"/>
                  <a:gd name="connsiteY28" fmla="*/ 2228850 h 2992425"/>
                  <a:gd name="connsiteX29" fmla="*/ 400382 w 1071894"/>
                  <a:gd name="connsiteY29" fmla="*/ 2300288 h 2992425"/>
                  <a:gd name="connsiteX30" fmla="*/ 357519 w 1071894"/>
                  <a:gd name="connsiteY30" fmla="*/ 2357438 h 2992425"/>
                  <a:gd name="connsiteX31" fmla="*/ 314657 w 1071894"/>
                  <a:gd name="connsiteY31" fmla="*/ 2400300 h 2992425"/>
                  <a:gd name="connsiteX32" fmla="*/ 257507 w 1071894"/>
                  <a:gd name="connsiteY32" fmla="*/ 2486025 h 2992425"/>
                  <a:gd name="connsiteX33" fmla="*/ 228932 w 1071894"/>
                  <a:gd name="connsiteY33" fmla="*/ 2528888 h 2992425"/>
                  <a:gd name="connsiteX34" fmla="*/ 171782 w 1071894"/>
                  <a:gd name="connsiteY34" fmla="*/ 2700338 h 2992425"/>
                  <a:gd name="connsiteX35" fmla="*/ 128919 w 1071894"/>
                  <a:gd name="connsiteY35" fmla="*/ 2857500 h 2992425"/>
                  <a:gd name="connsiteX36" fmla="*/ 114632 w 1071894"/>
                  <a:gd name="connsiteY36" fmla="*/ 2943225 h 2992425"/>
                  <a:gd name="connsiteX37" fmla="*/ 100344 w 1071894"/>
                  <a:gd name="connsiteY37" fmla="*/ 2971800 h 299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071894" h="2992425">
                    <a:moveTo>
                      <a:pt x="14619" y="0"/>
                    </a:moveTo>
                    <a:cubicBezTo>
                      <a:pt x="-3758" y="128643"/>
                      <a:pt x="-5959" y="84552"/>
                      <a:pt x="14619" y="228600"/>
                    </a:cubicBezTo>
                    <a:cubicBezTo>
                      <a:pt x="17054" y="245648"/>
                      <a:pt x="30410" y="319889"/>
                      <a:pt x="43194" y="342900"/>
                    </a:cubicBezTo>
                    <a:cubicBezTo>
                      <a:pt x="115413" y="472895"/>
                      <a:pt x="73788" y="388186"/>
                      <a:pt x="143207" y="471488"/>
                    </a:cubicBezTo>
                    <a:cubicBezTo>
                      <a:pt x="154200" y="484679"/>
                      <a:pt x="160789" y="501159"/>
                      <a:pt x="171782" y="514350"/>
                    </a:cubicBezTo>
                    <a:cubicBezTo>
                      <a:pt x="184717" y="529872"/>
                      <a:pt x="202239" y="541264"/>
                      <a:pt x="214644" y="557213"/>
                    </a:cubicBezTo>
                    <a:cubicBezTo>
                      <a:pt x="304397" y="672611"/>
                      <a:pt x="231680" y="616196"/>
                      <a:pt x="314657" y="671513"/>
                    </a:cubicBezTo>
                    <a:cubicBezTo>
                      <a:pt x="340056" y="709611"/>
                      <a:pt x="348016" y="727622"/>
                      <a:pt x="386094" y="757238"/>
                    </a:cubicBezTo>
                    <a:cubicBezTo>
                      <a:pt x="386104" y="757246"/>
                      <a:pt x="493246" y="828672"/>
                      <a:pt x="514682" y="842963"/>
                    </a:cubicBezTo>
                    <a:lnTo>
                      <a:pt x="557544" y="871538"/>
                    </a:lnTo>
                    <a:cubicBezTo>
                      <a:pt x="571832" y="881063"/>
                      <a:pt x="588265" y="887971"/>
                      <a:pt x="600407" y="900113"/>
                    </a:cubicBezTo>
                    <a:cubicBezTo>
                      <a:pt x="614694" y="914400"/>
                      <a:pt x="627320" y="930570"/>
                      <a:pt x="643269" y="942975"/>
                    </a:cubicBezTo>
                    <a:cubicBezTo>
                      <a:pt x="643279" y="942983"/>
                      <a:pt x="750421" y="1014409"/>
                      <a:pt x="771857" y="1028700"/>
                    </a:cubicBezTo>
                    <a:lnTo>
                      <a:pt x="814719" y="1057275"/>
                    </a:lnTo>
                    <a:cubicBezTo>
                      <a:pt x="824244" y="1071563"/>
                      <a:pt x="831152" y="1087996"/>
                      <a:pt x="843294" y="1100138"/>
                    </a:cubicBezTo>
                    <a:cubicBezTo>
                      <a:pt x="925845" y="1182689"/>
                      <a:pt x="847097" y="1066246"/>
                      <a:pt x="929019" y="1171575"/>
                    </a:cubicBezTo>
                    <a:cubicBezTo>
                      <a:pt x="929027" y="1171585"/>
                      <a:pt x="1000453" y="1278727"/>
                      <a:pt x="1014744" y="1300163"/>
                    </a:cubicBezTo>
                    <a:cubicBezTo>
                      <a:pt x="1024269" y="1314450"/>
                      <a:pt x="1037889" y="1326735"/>
                      <a:pt x="1043319" y="1343025"/>
                    </a:cubicBezTo>
                    <a:lnTo>
                      <a:pt x="1071894" y="1428750"/>
                    </a:lnTo>
                    <a:cubicBezTo>
                      <a:pt x="1068076" y="1474568"/>
                      <a:pt x="1057928" y="1636909"/>
                      <a:pt x="1043319" y="1700213"/>
                    </a:cubicBezTo>
                    <a:cubicBezTo>
                      <a:pt x="1036546" y="1729562"/>
                      <a:pt x="1036043" y="1764639"/>
                      <a:pt x="1014744" y="1785938"/>
                    </a:cubicBezTo>
                    <a:cubicBezTo>
                      <a:pt x="1000457" y="1800225"/>
                      <a:pt x="987831" y="1816395"/>
                      <a:pt x="971882" y="1828800"/>
                    </a:cubicBezTo>
                    <a:cubicBezTo>
                      <a:pt x="944773" y="1849884"/>
                      <a:pt x="914732" y="1866900"/>
                      <a:pt x="886157" y="1885950"/>
                    </a:cubicBezTo>
                    <a:cubicBezTo>
                      <a:pt x="871869" y="1895475"/>
                      <a:pt x="855436" y="1902383"/>
                      <a:pt x="843294" y="1914525"/>
                    </a:cubicBezTo>
                    <a:cubicBezTo>
                      <a:pt x="789783" y="1968037"/>
                      <a:pt x="819601" y="1950999"/>
                      <a:pt x="757569" y="1971675"/>
                    </a:cubicBezTo>
                    <a:cubicBezTo>
                      <a:pt x="728994" y="1990725"/>
                      <a:pt x="696128" y="2004541"/>
                      <a:pt x="671844" y="2028825"/>
                    </a:cubicBezTo>
                    <a:cubicBezTo>
                      <a:pt x="657557" y="2043113"/>
                      <a:pt x="641917" y="2056166"/>
                      <a:pt x="628982" y="2071688"/>
                    </a:cubicBezTo>
                    <a:cubicBezTo>
                      <a:pt x="617989" y="2084879"/>
                      <a:pt x="611815" y="2101716"/>
                      <a:pt x="600407" y="2114550"/>
                    </a:cubicBezTo>
                    <a:cubicBezTo>
                      <a:pt x="529230" y="2194624"/>
                      <a:pt x="536965" y="2185420"/>
                      <a:pt x="471819" y="2228850"/>
                    </a:cubicBezTo>
                    <a:cubicBezTo>
                      <a:pt x="395621" y="2343148"/>
                      <a:pt x="495629" y="2205041"/>
                      <a:pt x="400382" y="2300288"/>
                    </a:cubicBezTo>
                    <a:cubicBezTo>
                      <a:pt x="383544" y="2317126"/>
                      <a:pt x="373016" y="2339358"/>
                      <a:pt x="357519" y="2357438"/>
                    </a:cubicBezTo>
                    <a:cubicBezTo>
                      <a:pt x="344370" y="2372779"/>
                      <a:pt x="327062" y="2384351"/>
                      <a:pt x="314657" y="2400300"/>
                    </a:cubicBezTo>
                    <a:cubicBezTo>
                      <a:pt x="293573" y="2427409"/>
                      <a:pt x="276557" y="2457450"/>
                      <a:pt x="257507" y="2486025"/>
                    </a:cubicBezTo>
                    <a:cubicBezTo>
                      <a:pt x="247982" y="2500313"/>
                      <a:pt x="234362" y="2512598"/>
                      <a:pt x="228932" y="2528888"/>
                    </a:cubicBezTo>
                    <a:lnTo>
                      <a:pt x="171782" y="2700338"/>
                    </a:lnTo>
                    <a:cubicBezTo>
                      <a:pt x="153313" y="2755746"/>
                      <a:pt x="139664" y="2793027"/>
                      <a:pt x="128919" y="2857500"/>
                    </a:cubicBezTo>
                    <a:cubicBezTo>
                      <a:pt x="124157" y="2886075"/>
                      <a:pt x="120916" y="2914946"/>
                      <a:pt x="114632" y="2943225"/>
                    </a:cubicBezTo>
                    <a:cubicBezTo>
                      <a:pt x="98838" y="3014299"/>
                      <a:pt x="100344" y="2993656"/>
                      <a:pt x="100344" y="2971800"/>
                    </a:cubicBezTo>
                  </a:path>
                </a:pathLst>
              </a:cu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7ECA3D14-2B7A-A143-B0CE-716D0B7A362F}"/>
                  </a:ext>
                </a:extLst>
              </p:cNvPr>
              <p:cNvSpPr/>
              <p:nvPr/>
            </p:nvSpPr>
            <p:spPr>
              <a:xfrm>
                <a:off x="7395702" y="904488"/>
                <a:ext cx="414338" cy="1042988"/>
              </a:xfrm>
              <a:custGeom>
                <a:avLst/>
                <a:gdLst>
                  <a:gd name="connsiteX0" fmla="*/ 42863 w 414338"/>
                  <a:gd name="connsiteY0" fmla="*/ 1042988 h 1042988"/>
                  <a:gd name="connsiteX1" fmla="*/ 57150 w 414338"/>
                  <a:gd name="connsiteY1" fmla="*/ 942975 h 1042988"/>
                  <a:gd name="connsiteX2" fmla="*/ 128588 w 414338"/>
                  <a:gd name="connsiteY2" fmla="*/ 871538 h 1042988"/>
                  <a:gd name="connsiteX3" fmla="*/ 171450 w 414338"/>
                  <a:gd name="connsiteY3" fmla="*/ 828675 h 1042988"/>
                  <a:gd name="connsiteX4" fmla="*/ 300038 w 414338"/>
                  <a:gd name="connsiteY4" fmla="*/ 742950 h 1042988"/>
                  <a:gd name="connsiteX5" fmla="*/ 342900 w 414338"/>
                  <a:gd name="connsiteY5" fmla="*/ 714375 h 1042988"/>
                  <a:gd name="connsiteX6" fmla="*/ 414338 w 414338"/>
                  <a:gd name="connsiteY6" fmla="*/ 585788 h 1042988"/>
                  <a:gd name="connsiteX7" fmla="*/ 400050 w 414338"/>
                  <a:gd name="connsiteY7" fmla="*/ 542925 h 1042988"/>
                  <a:gd name="connsiteX8" fmla="*/ 257175 w 414338"/>
                  <a:gd name="connsiteY8" fmla="*/ 400050 h 1042988"/>
                  <a:gd name="connsiteX9" fmla="*/ 171450 w 414338"/>
                  <a:gd name="connsiteY9" fmla="*/ 342900 h 1042988"/>
                  <a:gd name="connsiteX10" fmla="*/ 128588 w 414338"/>
                  <a:gd name="connsiteY10" fmla="*/ 314325 h 1042988"/>
                  <a:gd name="connsiteX11" fmla="*/ 100013 w 414338"/>
                  <a:gd name="connsiteY11" fmla="*/ 271463 h 1042988"/>
                  <a:gd name="connsiteX12" fmla="*/ 57150 w 414338"/>
                  <a:gd name="connsiteY12" fmla="*/ 242888 h 1042988"/>
                  <a:gd name="connsiteX13" fmla="*/ 42863 w 414338"/>
                  <a:gd name="connsiteY13" fmla="*/ 200025 h 1042988"/>
                  <a:gd name="connsiteX14" fmla="*/ 14288 w 414338"/>
                  <a:gd name="connsiteY14" fmla="*/ 157163 h 1042988"/>
                  <a:gd name="connsiteX15" fmla="*/ 14288 w 414338"/>
                  <a:gd name="connsiteY15" fmla="*/ 14288 h 1042988"/>
                  <a:gd name="connsiteX16" fmla="*/ 0 w 414338"/>
                  <a:gd name="connsiteY16" fmla="*/ 0 h 1042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4338" h="1042988">
                    <a:moveTo>
                      <a:pt x="42863" y="1042988"/>
                    </a:moveTo>
                    <a:cubicBezTo>
                      <a:pt x="47625" y="1009650"/>
                      <a:pt x="47473" y="975231"/>
                      <a:pt x="57150" y="942975"/>
                    </a:cubicBezTo>
                    <a:cubicBezTo>
                      <a:pt x="71120" y="896409"/>
                      <a:pt x="95568" y="899055"/>
                      <a:pt x="128588" y="871538"/>
                    </a:cubicBezTo>
                    <a:cubicBezTo>
                      <a:pt x="144110" y="858603"/>
                      <a:pt x="155501" y="841080"/>
                      <a:pt x="171450" y="828675"/>
                    </a:cubicBezTo>
                    <a:cubicBezTo>
                      <a:pt x="171460" y="828667"/>
                      <a:pt x="278602" y="757241"/>
                      <a:pt x="300038" y="742950"/>
                    </a:cubicBezTo>
                    <a:lnTo>
                      <a:pt x="342900" y="714375"/>
                    </a:lnTo>
                    <a:cubicBezTo>
                      <a:pt x="408404" y="616119"/>
                      <a:pt x="389189" y="661230"/>
                      <a:pt x="414338" y="585788"/>
                    </a:cubicBezTo>
                    <a:cubicBezTo>
                      <a:pt x="409575" y="571500"/>
                      <a:pt x="407364" y="556090"/>
                      <a:pt x="400050" y="542925"/>
                    </a:cubicBezTo>
                    <a:cubicBezTo>
                      <a:pt x="344020" y="442071"/>
                      <a:pt x="351305" y="462804"/>
                      <a:pt x="257175" y="400050"/>
                    </a:cubicBezTo>
                    <a:lnTo>
                      <a:pt x="171450" y="342900"/>
                    </a:lnTo>
                    <a:lnTo>
                      <a:pt x="128588" y="314325"/>
                    </a:lnTo>
                    <a:cubicBezTo>
                      <a:pt x="119063" y="300038"/>
                      <a:pt x="112155" y="283605"/>
                      <a:pt x="100013" y="271463"/>
                    </a:cubicBezTo>
                    <a:cubicBezTo>
                      <a:pt x="87871" y="259321"/>
                      <a:pt x="67877" y="256297"/>
                      <a:pt x="57150" y="242888"/>
                    </a:cubicBezTo>
                    <a:cubicBezTo>
                      <a:pt x="47742" y="231128"/>
                      <a:pt x="49598" y="213496"/>
                      <a:pt x="42863" y="200025"/>
                    </a:cubicBezTo>
                    <a:cubicBezTo>
                      <a:pt x="35184" y="184666"/>
                      <a:pt x="23813" y="171450"/>
                      <a:pt x="14288" y="157163"/>
                    </a:cubicBezTo>
                    <a:cubicBezTo>
                      <a:pt x="31643" y="87740"/>
                      <a:pt x="37642" y="96027"/>
                      <a:pt x="14288" y="14288"/>
                    </a:cubicBezTo>
                    <a:cubicBezTo>
                      <a:pt x="12438" y="7812"/>
                      <a:pt x="4763" y="4763"/>
                      <a:pt x="0" y="0"/>
                    </a:cubicBezTo>
                  </a:path>
                </a:pathLst>
              </a:cu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5323D924-5A66-5A47-A2D2-8EB50C82FFA2}"/>
                  </a:ext>
                </a:extLst>
              </p:cNvPr>
              <p:cNvSpPr/>
              <p:nvPr/>
            </p:nvSpPr>
            <p:spPr>
              <a:xfrm>
                <a:off x="7367127" y="332988"/>
                <a:ext cx="114300" cy="671513"/>
              </a:xfrm>
              <a:custGeom>
                <a:avLst/>
                <a:gdLst>
                  <a:gd name="connsiteX0" fmla="*/ 28575 w 114300"/>
                  <a:gd name="connsiteY0" fmla="*/ 671513 h 671513"/>
                  <a:gd name="connsiteX1" fmla="*/ 57150 w 114300"/>
                  <a:gd name="connsiteY1" fmla="*/ 571500 h 671513"/>
                  <a:gd name="connsiteX2" fmla="*/ 85725 w 114300"/>
                  <a:gd name="connsiteY2" fmla="*/ 528638 h 671513"/>
                  <a:gd name="connsiteX3" fmla="*/ 114300 w 114300"/>
                  <a:gd name="connsiteY3" fmla="*/ 442913 h 671513"/>
                  <a:gd name="connsiteX4" fmla="*/ 100013 w 114300"/>
                  <a:gd name="connsiteY4" fmla="*/ 328613 h 671513"/>
                  <a:gd name="connsiteX5" fmla="*/ 85725 w 114300"/>
                  <a:gd name="connsiteY5" fmla="*/ 285750 h 671513"/>
                  <a:gd name="connsiteX6" fmla="*/ 0 w 114300"/>
                  <a:gd name="connsiteY6" fmla="*/ 228600 h 671513"/>
                  <a:gd name="connsiteX7" fmla="*/ 0 w 114300"/>
                  <a:gd name="connsiteY7" fmla="*/ 0 h 67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300" h="671513">
                    <a:moveTo>
                      <a:pt x="28575" y="671513"/>
                    </a:moveTo>
                    <a:cubicBezTo>
                      <a:pt x="38100" y="638175"/>
                      <a:pt x="44273" y="603692"/>
                      <a:pt x="57150" y="571500"/>
                    </a:cubicBezTo>
                    <a:cubicBezTo>
                      <a:pt x="63527" y="555557"/>
                      <a:pt x="78751" y="544329"/>
                      <a:pt x="85725" y="528638"/>
                    </a:cubicBezTo>
                    <a:cubicBezTo>
                      <a:pt x="97958" y="501113"/>
                      <a:pt x="114300" y="442913"/>
                      <a:pt x="114300" y="442913"/>
                    </a:cubicBezTo>
                    <a:cubicBezTo>
                      <a:pt x="109538" y="404813"/>
                      <a:pt x="106882" y="366390"/>
                      <a:pt x="100013" y="328613"/>
                    </a:cubicBezTo>
                    <a:cubicBezTo>
                      <a:pt x="97319" y="313795"/>
                      <a:pt x="96374" y="296399"/>
                      <a:pt x="85725" y="285750"/>
                    </a:cubicBezTo>
                    <a:cubicBezTo>
                      <a:pt x="61441" y="261466"/>
                      <a:pt x="0" y="262943"/>
                      <a:pt x="0" y="228600"/>
                    </a:cubicBezTo>
                    <a:lnTo>
                      <a:pt x="0" y="0"/>
                    </a:lnTo>
                  </a:path>
                </a:pathLst>
              </a:cu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72BDA30-F1FE-424A-B211-EE603D35CED0}"/>
                  </a:ext>
                </a:extLst>
              </p:cNvPr>
              <p:cNvSpPr/>
              <p:nvPr/>
            </p:nvSpPr>
            <p:spPr>
              <a:xfrm>
                <a:off x="7545722" y="4645944"/>
                <a:ext cx="414338" cy="1042988"/>
              </a:xfrm>
              <a:custGeom>
                <a:avLst/>
                <a:gdLst>
                  <a:gd name="connsiteX0" fmla="*/ 42863 w 414338"/>
                  <a:gd name="connsiteY0" fmla="*/ 1042988 h 1042988"/>
                  <a:gd name="connsiteX1" fmla="*/ 57150 w 414338"/>
                  <a:gd name="connsiteY1" fmla="*/ 942975 h 1042988"/>
                  <a:gd name="connsiteX2" fmla="*/ 128588 w 414338"/>
                  <a:gd name="connsiteY2" fmla="*/ 871538 h 1042988"/>
                  <a:gd name="connsiteX3" fmla="*/ 171450 w 414338"/>
                  <a:gd name="connsiteY3" fmla="*/ 828675 h 1042988"/>
                  <a:gd name="connsiteX4" fmla="*/ 300038 w 414338"/>
                  <a:gd name="connsiteY4" fmla="*/ 742950 h 1042988"/>
                  <a:gd name="connsiteX5" fmla="*/ 342900 w 414338"/>
                  <a:gd name="connsiteY5" fmla="*/ 714375 h 1042988"/>
                  <a:gd name="connsiteX6" fmla="*/ 414338 w 414338"/>
                  <a:gd name="connsiteY6" fmla="*/ 585788 h 1042988"/>
                  <a:gd name="connsiteX7" fmla="*/ 400050 w 414338"/>
                  <a:gd name="connsiteY7" fmla="*/ 542925 h 1042988"/>
                  <a:gd name="connsiteX8" fmla="*/ 257175 w 414338"/>
                  <a:gd name="connsiteY8" fmla="*/ 400050 h 1042988"/>
                  <a:gd name="connsiteX9" fmla="*/ 171450 w 414338"/>
                  <a:gd name="connsiteY9" fmla="*/ 342900 h 1042988"/>
                  <a:gd name="connsiteX10" fmla="*/ 128588 w 414338"/>
                  <a:gd name="connsiteY10" fmla="*/ 314325 h 1042988"/>
                  <a:gd name="connsiteX11" fmla="*/ 100013 w 414338"/>
                  <a:gd name="connsiteY11" fmla="*/ 271463 h 1042988"/>
                  <a:gd name="connsiteX12" fmla="*/ 57150 w 414338"/>
                  <a:gd name="connsiteY12" fmla="*/ 242888 h 1042988"/>
                  <a:gd name="connsiteX13" fmla="*/ 42863 w 414338"/>
                  <a:gd name="connsiteY13" fmla="*/ 200025 h 1042988"/>
                  <a:gd name="connsiteX14" fmla="*/ 14288 w 414338"/>
                  <a:gd name="connsiteY14" fmla="*/ 157163 h 1042988"/>
                  <a:gd name="connsiteX15" fmla="*/ 14288 w 414338"/>
                  <a:gd name="connsiteY15" fmla="*/ 14288 h 1042988"/>
                  <a:gd name="connsiteX16" fmla="*/ 0 w 414338"/>
                  <a:gd name="connsiteY16" fmla="*/ 0 h 1042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4338" h="1042988">
                    <a:moveTo>
                      <a:pt x="42863" y="1042988"/>
                    </a:moveTo>
                    <a:cubicBezTo>
                      <a:pt x="47625" y="1009650"/>
                      <a:pt x="47473" y="975231"/>
                      <a:pt x="57150" y="942975"/>
                    </a:cubicBezTo>
                    <a:cubicBezTo>
                      <a:pt x="71120" y="896409"/>
                      <a:pt x="95568" y="899055"/>
                      <a:pt x="128588" y="871538"/>
                    </a:cubicBezTo>
                    <a:cubicBezTo>
                      <a:pt x="144110" y="858603"/>
                      <a:pt x="155501" y="841080"/>
                      <a:pt x="171450" y="828675"/>
                    </a:cubicBezTo>
                    <a:cubicBezTo>
                      <a:pt x="171460" y="828667"/>
                      <a:pt x="278602" y="757241"/>
                      <a:pt x="300038" y="742950"/>
                    </a:cubicBezTo>
                    <a:lnTo>
                      <a:pt x="342900" y="714375"/>
                    </a:lnTo>
                    <a:cubicBezTo>
                      <a:pt x="408404" y="616119"/>
                      <a:pt x="389189" y="661230"/>
                      <a:pt x="414338" y="585788"/>
                    </a:cubicBezTo>
                    <a:cubicBezTo>
                      <a:pt x="409575" y="571500"/>
                      <a:pt x="407364" y="556090"/>
                      <a:pt x="400050" y="542925"/>
                    </a:cubicBezTo>
                    <a:cubicBezTo>
                      <a:pt x="344020" y="442071"/>
                      <a:pt x="351305" y="462804"/>
                      <a:pt x="257175" y="400050"/>
                    </a:cubicBezTo>
                    <a:lnTo>
                      <a:pt x="171450" y="342900"/>
                    </a:lnTo>
                    <a:lnTo>
                      <a:pt x="128588" y="314325"/>
                    </a:lnTo>
                    <a:cubicBezTo>
                      <a:pt x="119063" y="300038"/>
                      <a:pt x="112155" y="283605"/>
                      <a:pt x="100013" y="271463"/>
                    </a:cubicBezTo>
                    <a:cubicBezTo>
                      <a:pt x="87871" y="259321"/>
                      <a:pt x="67877" y="256297"/>
                      <a:pt x="57150" y="242888"/>
                    </a:cubicBezTo>
                    <a:cubicBezTo>
                      <a:pt x="47742" y="231128"/>
                      <a:pt x="49598" y="213496"/>
                      <a:pt x="42863" y="200025"/>
                    </a:cubicBezTo>
                    <a:cubicBezTo>
                      <a:pt x="35184" y="184666"/>
                      <a:pt x="23813" y="171450"/>
                      <a:pt x="14288" y="157163"/>
                    </a:cubicBezTo>
                    <a:cubicBezTo>
                      <a:pt x="31643" y="87740"/>
                      <a:pt x="37642" y="96027"/>
                      <a:pt x="14288" y="14288"/>
                    </a:cubicBezTo>
                    <a:cubicBezTo>
                      <a:pt x="12438" y="7812"/>
                      <a:pt x="4763" y="4763"/>
                      <a:pt x="0" y="0"/>
                    </a:cubicBezTo>
                  </a:path>
                </a:pathLst>
              </a:cu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647D62BC-4D98-7948-9A9B-2C09CEFD9909}"/>
                  </a:ext>
                </a:extLst>
              </p:cNvPr>
              <p:cNvSpPr/>
              <p:nvPr/>
            </p:nvSpPr>
            <p:spPr>
              <a:xfrm>
                <a:off x="7605256" y="5568550"/>
                <a:ext cx="114300" cy="671513"/>
              </a:xfrm>
              <a:custGeom>
                <a:avLst/>
                <a:gdLst>
                  <a:gd name="connsiteX0" fmla="*/ 28575 w 114300"/>
                  <a:gd name="connsiteY0" fmla="*/ 671513 h 671513"/>
                  <a:gd name="connsiteX1" fmla="*/ 57150 w 114300"/>
                  <a:gd name="connsiteY1" fmla="*/ 571500 h 671513"/>
                  <a:gd name="connsiteX2" fmla="*/ 85725 w 114300"/>
                  <a:gd name="connsiteY2" fmla="*/ 528638 h 671513"/>
                  <a:gd name="connsiteX3" fmla="*/ 114300 w 114300"/>
                  <a:gd name="connsiteY3" fmla="*/ 442913 h 671513"/>
                  <a:gd name="connsiteX4" fmla="*/ 100013 w 114300"/>
                  <a:gd name="connsiteY4" fmla="*/ 328613 h 671513"/>
                  <a:gd name="connsiteX5" fmla="*/ 85725 w 114300"/>
                  <a:gd name="connsiteY5" fmla="*/ 285750 h 671513"/>
                  <a:gd name="connsiteX6" fmla="*/ 0 w 114300"/>
                  <a:gd name="connsiteY6" fmla="*/ 228600 h 671513"/>
                  <a:gd name="connsiteX7" fmla="*/ 0 w 114300"/>
                  <a:gd name="connsiteY7" fmla="*/ 0 h 67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300" h="671513">
                    <a:moveTo>
                      <a:pt x="28575" y="671513"/>
                    </a:moveTo>
                    <a:cubicBezTo>
                      <a:pt x="38100" y="638175"/>
                      <a:pt x="44273" y="603692"/>
                      <a:pt x="57150" y="571500"/>
                    </a:cubicBezTo>
                    <a:cubicBezTo>
                      <a:pt x="63527" y="555557"/>
                      <a:pt x="78751" y="544329"/>
                      <a:pt x="85725" y="528638"/>
                    </a:cubicBezTo>
                    <a:cubicBezTo>
                      <a:pt x="97958" y="501113"/>
                      <a:pt x="114300" y="442913"/>
                      <a:pt x="114300" y="442913"/>
                    </a:cubicBezTo>
                    <a:cubicBezTo>
                      <a:pt x="109538" y="404813"/>
                      <a:pt x="106882" y="366390"/>
                      <a:pt x="100013" y="328613"/>
                    </a:cubicBezTo>
                    <a:cubicBezTo>
                      <a:pt x="97319" y="313795"/>
                      <a:pt x="96374" y="296399"/>
                      <a:pt x="85725" y="285750"/>
                    </a:cubicBezTo>
                    <a:cubicBezTo>
                      <a:pt x="61441" y="261466"/>
                      <a:pt x="0" y="262943"/>
                      <a:pt x="0" y="228600"/>
                    </a:cubicBezTo>
                    <a:lnTo>
                      <a:pt x="0" y="0"/>
                    </a:lnTo>
                  </a:path>
                </a:pathLst>
              </a:cu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0713D0F-F2E1-8F41-8942-3E35164EC387}"/>
                </a:ext>
              </a:extLst>
            </p:cNvPr>
            <p:cNvGrpSpPr/>
            <p:nvPr/>
          </p:nvGrpSpPr>
          <p:grpSpPr>
            <a:xfrm>
              <a:off x="6494408" y="1201476"/>
              <a:ext cx="1170067" cy="4322337"/>
              <a:chOff x="7367127" y="332988"/>
              <a:chExt cx="1143000" cy="5907075"/>
            </a:xfrm>
          </p:grpSpPr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1408BA3E-609B-234C-BFAC-BBC4B0BFA061}"/>
                  </a:ext>
                </a:extLst>
              </p:cNvPr>
              <p:cNvSpPr/>
              <p:nvPr/>
            </p:nvSpPr>
            <p:spPr>
              <a:xfrm>
                <a:off x="7438233" y="1790313"/>
                <a:ext cx="1071894" cy="2992425"/>
              </a:xfrm>
              <a:custGeom>
                <a:avLst/>
                <a:gdLst>
                  <a:gd name="connsiteX0" fmla="*/ 14619 w 1071894"/>
                  <a:gd name="connsiteY0" fmla="*/ 0 h 2992425"/>
                  <a:gd name="connsiteX1" fmla="*/ 14619 w 1071894"/>
                  <a:gd name="connsiteY1" fmla="*/ 228600 h 2992425"/>
                  <a:gd name="connsiteX2" fmla="*/ 43194 w 1071894"/>
                  <a:gd name="connsiteY2" fmla="*/ 342900 h 2992425"/>
                  <a:gd name="connsiteX3" fmla="*/ 143207 w 1071894"/>
                  <a:gd name="connsiteY3" fmla="*/ 471488 h 2992425"/>
                  <a:gd name="connsiteX4" fmla="*/ 171782 w 1071894"/>
                  <a:gd name="connsiteY4" fmla="*/ 514350 h 2992425"/>
                  <a:gd name="connsiteX5" fmla="*/ 214644 w 1071894"/>
                  <a:gd name="connsiteY5" fmla="*/ 557213 h 2992425"/>
                  <a:gd name="connsiteX6" fmla="*/ 314657 w 1071894"/>
                  <a:gd name="connsiteY6" fmla="*/ 671513 h 2992425"/>
                  <a:gd name="connsiteX7" fmla="*/ 386094 w 1071894"/>
                  <a:gd name="connsiteY7" fmla="*/ 757238 h 2992425"/>
                  <a:gd name="connsiteX8" fmla="*/ 514682 w 1071894"/>
                  <a:gd name="connsiteY8" fmla="*/ 842963 h 2992425"/>
                  <a:gd name="connsiteX9" fmla="*/ 557544 w 1071894"/>
                  <a:gd name="connsiteY9" fmla="*/ 871538 h 2992425"/>
                  <a:gd name="connsiteX10" fmla="*/ 600407 w 1071894"/>
                  <a:gd name="connsiteY10" fmla="*/ 900113 h 2992425"/>
                  <a:gd name="connsiteX11" fmla="*/ 643269 w 1071894"/>
                  <a:gd name="connsiteY11" fmla="*/ 942975 h 2992425"/>
                  <a:gd name="connsiteX12" fmla="*/ 771857 w 1071894"/>
                  <a:gd name="connsiteY12" fmla="*/ 1028700 h 2992425"/>
                  <a:gd name="connsiteX13" fmla="*/ 814719 w 1071894"/>
                  <a:gd name="connsiteY13" fmla="*/ 1057275 h 2992425"/>
                  <a:gd name="connsiteX14" fmla="*/ 843294 w 1071894"/>
                  <a:gd name="connsiteY14" fmla="*/ 1100138 h 2992425"/>
                  <a:gd name="connsiteX15" fmla="*/ 929019 w 1071894"/>
                  <a:gd name="connsiteY15" fmla="*/ 1171575 h 2992425"/>
                  <a:gd name="connsiteX16" fmla="*/ 1014744 w 1071894"/>
                  <a:gd name="connsiteY16" fmla="*/ 1300163 h 2992425"/>
                  <a:gd name="connsiteX17" fmla="*/ 1043319 w 1071894"/>
                  <a:gd name="connsiteY17" fmla="*/ 1343025 h 2992425"/>
                  <a:gd name="connsiteX18" fmla="*/ 1071894 w 1071894"/>
                  <a:gd name="connsiteY18" fmla="*/ 1428750 h 2992425"/>
                  <a:gd name="connsiteX19" fmla="*/ 1043319 w 1071894"/>
                  <a:gd name="connsiteY19" fmla="*/ 1700213 h 2992425"/>
                  <a:gd name="connsiteX20" fmla="*/ 1014744 w 1071894"/>
                  <a:gd name="connsiteY20" fmla="*/ 1785938 h 2992425"/>
                  <a:gd name="connsiteX21" fmla="*/ 971882 w 1071894"/>
                  <a:gd name="connsiteY21" fmla="*/ 1828800 h 2992425"/>
                  <a:gd name="connsiteX22" fmla="*/ 886157 w 1071894"/>
                  <a:gd name="connsiteY22" fmla="*/ 1885950 h 2992425"/>
                  <a:gd name="connsiteX23" fmla="*/ 843294 w 1071894"/>
                  <a:gd name="connsiteY23" fmla="*/ 1914525 h 2992425"/>
                  <a:gd name="connsiteX24" fmla="*/ 757569 w 1071894"/>
                  <a:gd name="connsiteY24" fmla="*/ 1971675 h 2992425"/>
                  <a:gd name="connsiteX25" fmla="*/ 671844 w 1071894"/>
                  <a:gd name="connsiteY25" fmla="*/ 2028825 h 2992425"/>
                  <a:gd name="connsiteX26" fmla="*/ 628982 w 1071894"/>
                  <a:gd name="connsiteY26" fmla="*/ 2071688 h 2992425"/>
                  <a:gd name="connsiteX27" fmla="*/ 600407 w 1071894"/>
                  <a:gd name="connsiteY27" fmla="*/ 2114550 h 2992425"/>
                  <a:gd name="connsiteX28" fmla="*/ 471819 w 1071894"/>
                  <a:gd name="connsiteY28" fmla="*/ 2228850 h 2992425"/>
                  <a:gd name="connsiteX29" fmla="*/ 400382 w 1071894"/>
                  <a:gd name="connsiteY29" fmla="*/ 2300288 h 2992425"/>
                  <a:gd name="connsiteX30" fmla="*/ 357519 w 1071894"/>
                  <a:gd name="connsiteY30" fmla="*/ 2357438 h 2992425"/>
                  <a:gd name="connsiteX31" fmla="*/ 314657 w 1071894"/>
                  <a:gd name="connsiteY31" fmla="*/ 2400300 h 2992425"/>
                  <a:gd name="connsiteX32" fmla="*/ 257507 w 1071894"/>
                  <a:gd name="connsiteY32" fmla="*/ 2486025 h 2992425"/>
                  <a:gd name="connsiteX33" fmla="*/ 228932 w 1071894"/>
                  <a:gd name="connsiteY33" fmla="*/ 2528888 h 2992425"/>
                  <a:gd name="connsiteX34" fmla="*/ 171782 w 1071894"/>
                  <a:gd name="connsiteY34" fmla="*/ 2700338 h 2992425"/>
                  <a:gd name="connsiteX35" fmla="*/ 128919 w 1071894"/>
                  <a:gd name="connsiteY35" fmla="*/ 2857500 h 2992425"/>
                  <a:gd name="connsiteX36" fmla="*/ 114632 w 1071894"/>
                  <a:gd name="connsiteY36" fmla="*/ 2943225 h 2992425"/>
                  <a:gd name="connsiteX37" fmla="*/ 100344 w 1071894"/>
                  <a:gd name="connsiteY37" fmla="*/ 2971800 h 299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071894" h="2992425">
                    <a:moveTo>
                      <a:pt x="14619" y="0"/>
                    </a:moveTo>
                    <a:cubicBezTo>
                      <a:pt x="-3758" y="128643"/>
                      <a:pt x="-5959" y="84552"/>
                      <a:pt x="14619" y="228600"/>
                    </a:cubicBezTo>
                    <a:cubicBezTo>
                      <a:pt x="17054" y="245648"/>
                      <a:pt x="30410" y="319889"/>
                      <a:pt x="43194" y="342900"/>
                    </a:cubicBezTo>
                    <a:cubicBezTo>
                      <a:pt x="115413" y="472895"/>
                      <a:pt x="73788" y="388186"/>
                      <a:pt x="143207" y="471488"/>
                    </a:cubicBezTo>
                    <a:cubicBezTo>
                      <a:pt x="154200" y="484679"/>
                      <a:pt x="160789" y="501159"/>
                      <a:pt x="171782" y="514350"/>
                    </a:cubicBezTo>
                    <a:cubicBezTo>
                      <a:pt x="184717" y="529872"/>
                      <a:pt x="202239" y="541264"/>
                      <a:pt x="214644" y="557213"/>
                    </a:cubicBezTo>
                    <a:cubicBezTo>
                      <a:pt x="304397" y="672611"/>
                      <a:pt x="231680" y="616196"/>
                      <a:pt x="314657" y="671513"/>
                    </a:cubicBezTo>
                    <a:cubicBezTo>
                      <a:pt x="340056" y="709611"/>
                      <a:pt x="348016" y="727622"/>
                      <a:pt x="386094" y="757238"/>
                    </a:cubicBezTo>
                    <a:cubicBezTo>
                      <a:pt x="386104" y="757246"/>
                      <a:pt x="493246" y="828672"/>
                      <a:pt x="514682" y="842963"/>
                    </a:cubicBezTo>
                    <a:lnTo>
                      <a:pt x="557544" y="871538"/>
                    </a:lnTo>
                    <a:cubicBezTo>
                      <a:pt x="571832" y="881063"/>
                      <a:pt x="588265" y="887971"/>
                      <a:pt x="600407" y="900113"/>
                    </a:cubicBezTo>
                    <a:cubicBezTo>
                      <a:pt x="614694" y="914400"/>
                      <a:pt x="627320" y="930570"/>
                      <a:pt x="643269" y="942975"/>
                    </a:cubicBezTo>
                    <a:cubicBezTo>
                      <a:pt x="643279" y="942983"/>
                      <a:pt x="750421" y="1014409"/>
                      <a:pt x="771857" y="1028700"/>
                    </a:cubicBezTo>
                    <a:lnTo>
                      <a:pt x="814719" y="1057275"/>
                    </a:lnTo>
                    <a:cubicBezTo>
                      <a:pt x="824244" y="1071563"/>
                      <a:pt x="831152" y="1087996"/>
                      <a:pt x="843294" y="1100138"/>
                    </a:cubicBezTo>
                    <a:cubicBezTo>
                      <a:pt x="925845" y="1182689"/>
                      <a:pt x="847097" y="1066246"/>
                      <a:pt x="929019" y="1171575"/>
                    </a:cubicBezTo>
                    <a:cubicBezTo>
                      <a:pt x="929027" y="1171585"/>
                      <a:pt x="1000453" y="1278727"/>
                      <a:pt x="1014744" y="1300163"/>
                    </a:cubicBezTo>
                    <a:cubicBezTo>
                      <a:pt x="1024269" y="1314450"/>
                      <a:pt x="1037889" y="1326735"/>
                      <a:pt x="1043319" y="1343025"/>
                    </a:cubicBezTo>
                    <a:lnTo>
                      <a:pt x="1071894" y="1428750"/>
                    </a:lnTo>
                    <a:cubicBezTo>
                      <a:pt x="1068076" y="1474568"/>
                      <a:pt x="1057928" y="1636909"/>
                      <a:pt x="1043319" y="1700213"/>
                    </a:cubicBezTo>
                    <a:cubicBezTo>
                      <a:pt x="1036546" y="1729562"/>
                      <a:pt x="1036043" y="1764639"/>
                      <a:pt x="1014744" y="1785938"/>
                    </a:cubicBezTo>
                    <a:cubicBezTo>
                      <a:pt x="1000457" y="1800225"/>
                      <a:pt x="987831" y="1816395"/>
                      <a:pt x="971882" y="1828800"/>
                    </a:cubicBezTo>
                    <a:cubicBezTo>
                      <a:pt x="944773" y="1849884"/>
                      <a:pt x="914732" y="1866900"/>
                      <a:pt x="886157" y="1885950"/>
                    </a:cubicBezTo>
                    <a:cubicBezTo>
                      <a:pt x="871869" y="1895475"/>
                      <a:pt x="855436" y="1902383"/>
                      <a:pt x="843294" y="1914525"/>
                    </a:cubicBezTo>
                    <a:cubicBezTo>
                      <a:pt x="789783" y="1968037"/>
                      <a:pt x="819601" y="1950999"/>
                      <a:pt x="757569" y="1971675"/>
                    </a:cubicBezTo>
                    <a:cubicBezTo>
                      <a:pt x="728994" y="1990725"/>
                      <a:pt x="696128" y="2004541"/>
                      <a:pt x="671844" y="2028825"/>
                    </a:cubicBezTo>
                    <a:cubicBezTo>
                      <a:pt x="657557" y="2043113"/>
                      <a:pt x="641917" y="2056166"/>
                      <a:pt x="628982" y="2071688"/>
                    </a:cubicBezTo>
                    <a:cubicBezTo>
                      <a:pt x="617989" y="2084879"/>
                      <a:pt x="611815" y="2101716"/>
                      <a:pt x="600407" y="2114550"/>
                    </a:cubicBezTo>
                    <a:cubicBezTo>
                      <a:pt x="529230" y="2194624"/>
                      <a:pt x="536965" y="2185420"/>
                      <a:pt x="471819" y="2228850"/>
                    </a:cubicBezTo>
                    <a:cubicBezTo>
                      <a:pt x="395621" y="2343148"/>
                      <a:pt x="495629" y="2205041"/>
                      <a:pt x="400382" y="2300288"/>
                    </a:cubicBezTo>
                    <a:cubicBezTo>
                      <a:pt x="383544" y="2317126"/>
                      <a:pt x="373016" y="2339358"/>
                      <a:pt x="357519" y="2357438"/>
                    </a:cubicBezTo>
                    <a:cubicBezTo>
                      <a:pt x="344370" y="2372779"/>
                      <a:pt x="327062" y="2384351"/>
                      <a:pt x="314657" y="2400300"/>
                    </a:cubicBezTo>
                    <a:cubicBezTo>
                      <a:pt x="293573" y="2427409"/>
                      <a:pt x="276557" y="2457450"/>
                      <a:pt x="257507" y="2486025"/>
                    </a:cubicBezTo>
                    <a:cubicBezTo>
                      <a:pt x="247982" y="2500313"/>
                      <a:pt x="234362" y="2512598"/>
                      <a:pt x="228932" y="2528888"/>
                    </a:cubicBezTo>
                    <a:lnTo>
                      <a:pt x="171782" y="2700338"/>
                    </a:lnTo>
                    <a:cubicBezTo>
                      <a:pt x="153313" y="2755746"/>
                      <a:pt x="139664" y="2793027"/>
                      <a:pt x="128919" y="2857500"/>
                    </a:cubicBezTo>
                    <a:cubicBezTo>
                      <a:pt x="124157" y="2886075"/>
                      <a:pt x="120916" y="2914946"/>
                      <a:pt x="114632" y="2943225"/>
                    </a:cubicBezTo>
                    <a:cubicBezTo>
                      <a:pt x="98838" y="3014299"/>
                      <a:pt x="100344" y="2993656"/>
                      <a:pt x="100344" y="2971800"/>
                    </a:cubicBezTo>
                  </a:path>
                </a:pathLst>
              </a:cu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4D3EBC81-E362-064C-8339-502E340BF539}"/>
                  </a:ext>
                </a:extLst>
              </p:cNvPr>
              <p:cNvSpPr/>
              <p:nvPr/>
            </p:nvSpPr>
            <p:spPr>
              <a:xfrm>
                <a:off x="7395702" y="904488"/>
                <a:ext cx="414338" cy="1042988"/>
              </a:xfrm>
              <a:custGeom>
                <a:avLst/>
                <a:gdLst>
                  <a:gd name="connsiteX0" fmla="*/ 42863 w 414338"/>
                  <a:gd name="connsiteY0" fmla="*/ 1042988 h 1042988"/>
                  <a:gd name="connsiteX1" fmla="*/ 57150 w 414338"/>
                  <a:gd name="connsiteY1" fmla="*/ 942975 h 1042988"/>
                  <a:gd name="connsiteX2" fmla="*/ 128588 w 414338"/>
                  <a:gd name="connsiteY2" fmla="*/ 871538 h 1042988"/>
                  <a:gd name="connsiteX3" fmla="*/ 171450 w 414338"/>
                  <a:gd name="connsiteY3" fmla="*/ 828675 h 1042988"/>
                  <a:gd name="connsiteX4" fmla="*/ 300038 w 414338"/>
                  <a:gd name="connsiteY4" fmla="*/ 742950 h 1042988"/>
                  <a:gd name="connsiteX5" fmla="*/ 342900 w 414338"/>
                  <a:gd name="connsiteY5" fmla="*/ 714375 h 1042988"/>
                  <a:gd name="connsiteX6" fmla="*/ 414338 w 414338"/>
                  <a:gd name="connsiteY6" fmla="*/ 585788 h 1042988"/>
                  <a:gd name="connsiteX7" fmla="*/ 400050 w 414338"/>
                  <a:gd name="connsiteY7" fmla="*/ 542925 h 1042988"/>
                  <a:gd name="connsiteX8" fmla="*/ 257175 w 414338"/>
                  <a:gd name="connsiteY8" fmla="*/ 400050 h 1042988"/>
                  <a:gd name="connsiteX9" fmla="*/ 171450 w 414338"/>
                  <a:gd name="connsiteY9" fmla="*/ 342900 h 1042988"/>
                  <a:gd name="connsiteX10" fmla="*/ 128588 w 414338"/>
                  <a:gd name="connsiteY10" fmla="*/ 314325 h 1042988"/>
                  <a:gd name="connsiteX11" fmla="*/ 100013 w 414338"/>
                  <a:gd name="connsiteY11" fmla="*/ 271463 h 1042988"/>
                  <a:gd name="connsiteX12" fmla="*/ 57150 w 414338"/>
                  <a:gd name="connsiteY12" fmla="*/ 242888 h 1042988"/>
                  <a:gd name="connsiteX13" fmla="*/ 42863 w 414338"/>
                  <a:gd name="connsiteY13" fmla="*/ 200025 h 1042988"/>
                  <a:gd name="connsiteX14" fmla="*/ 14288 w 414338"/>
                  <a:gd name="connsiteY14" fmla="*/ 157163 h 1042988"/>
                  <a:gd name="connsiteX15" fmla="*/ 14288 w 414338"/>
                  <a:gd name="connsiteY15" fmla="*/ 14288 h 1042988"/>
                  <a:gd name="connsiteX16" fmla="*/ 0 w 414338"/>
                  <a:gd name="connsiteY16" fmla="*/ 0 h 1042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4338" h="1042988">
                    <a:moveTo>
                      <a:pt x="42863" y="1042988"/>
                    </a:moveTo>
                    <a:cubicBezTo>
                      <a:pt x="47625" y="1009650"/>
                      <a:pt x="47473" y="975231"/>
                      <a:pt x="57150" y="942975"/>
                    </a:cubicBezTo>
                    <a:cubicBezTo>
                      <a:pt x="71120" y="896409"/>
                      <a:pt x="95568" y="899055"/>
                      <a:pt x="128588" y="871538"/>
                    </a:cubicBezTo>
                    <a:cubicBezTo>
                      <a:pt x="144110" y="858603"/>
                      <a:pt x="155501" y="841080"/>
                      <a:pt x="171450" y="828675"/>
                    </a:cubicBezTo>
                    <a:cubicBezTo>
                      <a:pt x="171460" y="828667"/>
                      <a:pt x="278602" y="757241"/>
                      <a:pt x="300038" y="742950"/>
                    </a:cubicBezTo>
                    <a:lnTo>
                      <a:pt x="342900" y="714375"/>
                    </a:lnTo>
                    <a:cubicBezTo>
                      <a:pt x="408404" y="616119"/>
                      <a:pt x="389189" y="661230"/>
                      <a:pt x="414338" y="585788"/>
                    </a:cubicBezTo>
                    <a:cubicBezTo>
                      <a:pt x="409575" y="571500"/>
                      <a:pt x="407364" y="556090"/>
                      <a:pt x="400050" y="542925"/>
                    </a:cubicBezTo>
                    <a:cubicBezTo>
                      <a:pt x="344020" y="442071"/>
                      <a:pt x="351305" y="462804"/>
                      <a:pt x="257175" y="400050"/>
                    </a:cubicBezTo>
                    <a:lnTo>
                      <a:pt x="171450" y="342900"/>
                    </a:lnTo>
                    <a:lnTo>
                      <a:pt x="128588" y="314325"/>
                    </a:lnTo>
                    <a:cubicBezTo>
                      <a:pt x="119063" y="300038"/>
                      <a:pt x="112155" y="283605"/>
                      <a:pt x="100013" y="271463"/>
                    </a:cubicBezTo>
                    <a:cubicBezTo>
                      <a:pt x="87871" y="259321"/>
                      <a:pt x="67877" y="256297"/>
                      <a:pt x="57150" y="242888"/>
                    </a:cubicBezTo>
                    <a:cubicBezTo>
                      <a:pt x="47742" y="231128"/>
                      <a:pt x="49598" y="213496"/>
                      <a:pt x="42863" y="200025"/>
                    </a:cubicBezTo>
                    <a:cubicBezTo>
                      <a:pt x="35184" y="184666"/>
                      <a:pt x="23813" y="171450"/>
                      <a:pt x="14288" y="157163"/>
                    </a:cubicBezTo>
                    <a:cubicBezTo>
                      <a:pt x="31643" y="87740"/>
                      <a:pt x="37642" y="96027"/>
                      <a:pt x="14288" y="14288"/>
                    </a:cubicBezTo>
                    <a:cubicBezTo>
                      <a:pt x="12438" y="7812"/>
                      <a:pt x="4763" y="4763"/>
                      <a:pt x="0" y="0"/>
                    </a:cubicBezTo>
                  </a:path>
                </a:pathLst>
              </a:cu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F9D64E08-20DC-5D4C-8468-F7908ACA7BC8}"/>
                  </a:ext>
                </a:extLst>
              </p:cNvPr>
              <p:cNvSpPr/>
              <p:nvPr/>
            </p:nvSpPr>
            <p:spPr>
              <a:xfrm>
                <a:off x="7367127" y="332988"/>
                <a:ext cx="114300" cy="671513"/>
              </a:xfrm>
              <a:custGeom>
                <a:avLst/>
                <a:gdLst>
                  <a:gd name="connsiteX0" fmla="*/ 28575 w 114300"/>
                  <a:gd name="connsiteY0" fmla="*/ 671513 h 671513"/>
                  <a:gd name="connsiteX1" fmla="*/ 57150 w 114300"/>
                  <a:gd name="connsiteY1" fmla="*/ 571500 h 671513"/>
                  <a:gd name="connsiteX2" fmla="*/ 85725 w 114300"/>
                  <a:gd name="connsiteY2" fmla="*/ 528638 h 671513"/>
                  <a:gd name="connsiteX3" fmla="*/ 114300 w 114300"/>
                  <a:gd name="connsiteY3" fmla="*/ 442913 h 671513"/>
                  <a:gd name="connsiteX4" fmla="*/ 100013 w 114300"/>
                  <a:gd name="connsiteY4" fmla="*/ 328613 h 671513"/>
                  <a:gd name="connsiteX5" fmla="*/ 85725 w 114300"/>
                  <a:gd name="connsiteY5" fmla="*/ 285750 h 671513"/>
                  <a:gd name="connsiteX6" fmla="*/ 0 w 114300"/>
                  <a:gd name="connsiteY6" fmla="*/ 228600 h 671513"/>
                  <a:gd name="connsiteX7" fmla="*/ 0 w 114300"/>
                  <a:gd name="connsiteY7" fmla="*/ 0 h 67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300" h="671513">
                    <a:moveTo>
                      <a:pt x="28575" y="671513"/>
                    </a:moveTo>
                    <a:cubicBezTo>
                      <a:pt x="38100" y="638175"/>
                      <a:pt x="44273" y="603692"/>
                      <a:pt x="57150" y="571500"/>
                    </a:cubicBezTo>
                    <a:cubicBezTo>
                      <a:pt x="63527" y="555557"/>
                      <a:pt x="78751" y="544329"/>
                      <a:pt x="85725" y="528638"/>
                    </a:cubicBezTo>
                    <a:cubicBezTo>
                      <a:pt x="97958" y="501113"/>
                      <a:pt x="114300" y="442913"/>
                      <a:pt x="114300" y="442913"/>
                    </a:cubicBezTo>
                    <a:cubicBezTo>
                      <a:pt x="109538" y="404813"/>
                      <a:pt x="106882" y="366390"/>
                      <a:pt x="100013" y="328613"/>
                    </a:cubicBezTo>
                    <a:cubicBezTo>
                      <a:pt x="97319" y="313795"/>
                      <a:pt x="96374" y="296399"/>
                      <a:pt x="85725" y="285750"/>
                    </a:cubicBezTo>
                    <a:cubicBezTo>
                      <a:pt x="61441" y="261466"/>
                      <a:pt x="0" y="262943"/>
                      <a:pt x="0" y="228600"/>
                    </a:cubicBezTo>
                    <a:lnTo>
                      <a:pt x="0" y="0"/>
                    </a:lnTo>
                  </a:path>
                </a:pathLst>
              </a:cu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8239A8CB-CDDB-6147-A1D0-73196BA09B19}"/>
                  </a:ext>
                </a:extLst>
              </p:cNvPr>
              <p:cNvSpPr/>
              <p:nvPr/>
            </p:nvSpPr>
            <p:spPr>
              <a:xfrm>
                <a:off x="7545722" y="4645944"/>
                <a:ext cx="414338" cy="1042988"/>
              </a:xfrm>
              <a:custGeom>
                <a:avLst/>
                <a:gdLst>
                  <a:gd name="connsiteX0" fmla="*/ 42863 w 414338"/>
                  <a:gd name="connsiteY0" fmla="*/ 1042988 h 1042988"/>
                  <a:gd name="connsiteX1" fmla="*/ 57150 w 414338"/>
                  <a:gd name="connsiteY1" fmla="*/ 942975 h 1042988"/>
                  <a:gd name="connsiteX2" fmla="*/ 128588 w 414338"/>
                  <a:gd name="connsiteY2" fmla="*/ 871538 h 1042988"/>
                  <a:gd name="connsiteX3" fmla="*/ 171450 w 414338"/>
                  <a:gd name="connsiteY3" fmla="*/ 828675 h 1042988"/>
                  <a:gd name="connsiteX4" fmla="*/ 300038 w 414338"/>
                  <a:gd name="connsiteY4" fmla="*/ 742950 h 1042988"/>
                  <a:gd name="connsiteX5" fmla="*/ 342900 w 414338"/>
                  <a:gd name="connsiteY5" fmla="*/ 714375 h 1042988"/>
                  <a:gd name="connsiteX6" fmla="*/ 414338 w 414338"/>
                  <a:gd name="connsiteY6" fmla="*/ 585788 h 1042988"/>
                  <a:gd name="connsiteX7" fmla="*/ 400050 w 414338"/>
                  <a:gd name="connsiteY7" fmla="*/ 542925 h 1042988"/>
                  <a:gd name="connsiteX8" fmla="*/ 257175 w 414338"/>
                  <a:gd name="connsiteY8" fmla="*/ 400050 h 1042988"/>
                  <a:gd name="connsiteX9" fmla="*/ 171450 w 414338"/>
                  <a:gd name="connsiteY9" fmla="*/ 342900 h 1042988"/>
                  <a:gd name="connsiteX10" fmla="*/ 128588 w 414338"/>
                  <a:gd name="connsiteY10" fmla="*/ 314325 h 1042988"/>
                  <a:gd name="connsiteX11" fmla="*/ 100013 w 414338"/>
                  <a:gd name="connsiteY11" fmla="*/ 271463 h 1042988"/>
                  <a:gd name="connsiteX12" fmla="*/ 57150 w 414338"/>
                  <a:gd name="connsiteY12" fmla="*/ 242888 h 1042988"/>
                  <a:gd name="connsiteX13" fmla="*/ 42863 w 414338"/>
                  <a:gd name="connsiteY13" fmla="*/ 200025 h 1042988"/>
                  <a:gd name="connsiteX14" fmla="*/ 14288 w 414338"/>
                  <a:gd name="connsiteY14" fmla="*/ 157163 h 1042988"/>
                  <a:gd name="connsiteX15" fmla="*/ 14288 w 414338"/>
                  <a:gd name="connsiteY15" fmla="*/ 14288 h 1042988"/>
                  <a:gd name="connsiteX16" fmla="*/ 0 w 414338"/>
                  <a:gd name="connsiteY16" fmla="*/ 0 h 1042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4338" h="1042988">
                    <a:moveTo>
                      <a:pt x="42863" y="1042988"/>
                    </a:moveTo>
                    <a:cubicBezTo>
                      <a:pt x="47625" y="1009650"/>
                      <a:pt x="47473" y="975231"/>
                      <a:pt x="57150" y="942975"/>
                    </a:cubicBezTo>
                    <a:cubicBezTo>
                      <a:pt x="71120" y="896409"/>
                      <a:pt x="95568" y="899055"/>
                      <a:pt x="128588" y="871538"/>
                    </a:cubicBezTo>
                    <a:cubicBezTo>
                      <a:pt x="144110" y="858603"/>
                      <a:pt x="155501" y="841080"/>
                      <a:pt x="171450" y="828675"/>
                    </a:cubicBezTo>
                    <a:cubicBezTo>
                      <a:pt x="171460" y="828667"/>
                      <a:pt x="278602" y="757241"/>
                      <a:pt x="300038" y="742950"/>
                    </a:cubicBezTo>
                    <a:lnTo>
                      <a:pt x="342900" y="714375"/>
                    </a:lnTo>
                    <a:cubicBezTo>
                      <a:pt x="408404" y="616119"/>
                      <a:pt x="389189" y="661230"/>
                      <a:pt x="414338" y="585788"/>
                    </a:cubicBezTo>
                    <a:cubicBezTo>
                      <a:pt x="409575" y="571500"/>
                      <a:pt x="407364" y="556090"/>
                      <a:pt x="400050" y="542925"/>
                    </a:cubicBezTo>
                    <a:cubicBezTo>
                      <a:pt x="344020" y="442071"/>
                      <a:pt x="351305" y="462804"/>
                      <a:pt x="257175" y="400050"/>
                    </a:cubicBezTo>
                    <a:lnTo>
                      <a:pt x="171450" y="342900"/>
                    </a:lnTo>
                    <a:lnTo>
                      <a:pt x="128588" y="314325"/>
                    </a:lnTo>
                    <a:cubicBezTo>
                      <a:pt x="119063" y="300038"/>
                      <a:pt x="112155" y="283605"/>
                      <a:pt x="100013" y="271463"/>
                    </a:cubicBezTo>
                    <a:cubicBezTo>
                      <a:pt x="87871" y="259321"/>
                      <a:pt x="67877" y="256297"/>
                      <a:pt x="57150" y="242888"/>
                    </a:cubicBezTo>
                    <a:cubicBezTo>
                      <a:pt x="47742" y="231128"/>
                      <a:pt x="49598" y="213496"/>
                      <a:pt x="42863" y="200025"/>
                    </a:cubicBezTo>
                    <a:cubicBezTo>
                      <a:pt x="35184" y="184666"/>
                      <a:pt x="23813" y="171450"/>
                      <a:pt x="14288" y="157163"/>
                    </a:cubicBezTo>
                    <a:cubicBezTo>
                      <a:pt x="31643" y="87740"/>
                      <a:pt x="37642" y="96027"/>
                      <a:pt x="14288" y="14288"/>
                    </a:cubicBezTo>
                    <a:cubicBezTo>
                      <a:pt x="12438" y="7812"/>
                      <a:pt x="4763" y="4763"/>
                      <a:pt x="0" y="0"/>
                    </a:cubicBezTo>
                  </a:path>
                </a:pathLst>
              </a:cu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2CF9BAC0-FDDC-4040-9A1F-0E0717394036}"/>
                  </a:ext>
                </a:extLst>
              </p:cNvPr>
              <p:cNvSpPr/>
              <p:nvPr/>
            </p:nvSpPr>
            <p:spPr>
              <a:xfrm>
                <a:off x="7605256" y="5568550"/>
                <a:ext cx="114300" cy="671513"/>
              </a:xfrm>
              <a:custGeom>
                <a:avLst/>
                <a:gdLst>
                  <a:gd name="connsiteX0" fmla="*/ 28575 w 114300"/>
                  <a:gd name="connsiteY0" fmla="*/ 671513 h 671513"/>
                  <a:gd name="connsiteX1" fmla="*/ 57150 w 114300"/>
                  <a:gd name="connsiteY1" fmla="*/ 571500 h 671513"/>
                  <a:gd name="connsiteX2" fmla="*/ 85725 w 114300"/>
                  <a:gd name="connsiteY2" fmla="*/ 528638 h 671513"/>
                  <a:gd name="connsiteX3" fmla="*/ 114300 w 114300"/>
                  <a:gd name="connsiteY3" fmla="*/ 442913 h 671513"/>
                  <a:gd name="connsiteX4" fmla="*/ 100013 w 114300"/>
                  <a:gd name="connsiteY4" fmla="*/ 328613 h 671513"/>
                  <a:gd name="connsiteX5" fmla="*/ 85725 w 114300"/>
                  <a:gd name="connsiteY5" fmla="*/ 285750 h 671513"/>
                  <a:gd name="connsiteX6" fmla="*/ 0 w 114300"/>
                  <a:gd name="connsiteY6" fmla="*/ 228600 h 671513"/>
                  <a:gd name="connsiteX7" fmla="*/ 0 w 114300"/>
                  <a:gd name="connsiteY7" fmla="*/ 0 h 67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300" h="671513">
                    <a:moveTo>
                      <a:pt x="28575" y="671513"/>
                    </a:moveTo>
                    <a:cubicBezTo>
                      <a:pt x="38100" y="638175"/>
                      <a:pt x="44273" y="603692"/>
                      <a:pt x="57150" y="571500"/>
                    </a:cubicBezTo>
                    <a:cubicBezTo>
                      <a:pt x="63527" y="555557"/>
                      <a:pt x="78751" y="544329"/>
                      <a:pt x="85725" y="528638"/>
                    </a:cubicBezTo>
                    <a:cubicBezTo>
                      <a:pt x="97958" y="501113"/>
                      <a:pt x="114300" y="442913"/>
                      <a:pt x="114300" y="442913"/>
                    </a:cubicBezTo>
                    <a:cubicBezTo>
                      <a:pt x="109538" y="404813"/>
                      <a:pt x="106882" y="366390"/>
                      <a:pt x="100013" y="328613"/>
                    </a:cubicBezTo>
                    <a:cubicBezTo>
                      <a:pt x="97319" y="313795"/>
                      <a:pt x="96374" y="296399"/>
                      <a:pt x="85725" y="285750"/>
                    </a:cubicBezTo>
                    <a:cubicBezTo>
                      <a:pt x="61441" y="261466"/>
                      <a:pt x="0" y="262943"/>
                      <a:pt x="0" y="228600"/>
                    </a:cubicBezTo>
                    <a:lnTo>
                      <a:pt x="0" y="0"/>
                    </a:lnTo>
                  </a:path>
                </a:pathLst>
              </a:cu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1D2A4CA-83D7-0F4E-86D0-F5D5C458C105}"/>
                    </a:ext>
                  </a:extLst>
                </p:cNvPr>
                <p:cNvSpPr txBox="1"/>
                <p:nvPr/>
              </p:nvSpPr>
              <p:spPr>
                <a:xfrm>
                  <a:off x="2402880" y="2626510"/>
                  <a:ext cx="46826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1D2A4CA-83D7-0F4E-86D0-F5D5C458C1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2880" y="2626510"/>
                  <a:ext cx="46826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ight Brace 67">
              <a:extLst>
                <a:ext uri="{FF2B5EF4-FFF2-40B4-BE49-F238E27FC236}">
                  <a16:creationId xmlns:a16="http://schemas.microsoft.com/office/drawing/2014/main" id="{27693A3E-DE60-AA4C-919E-CE87465DDF4E}"/>
                </a:ext>
              </a:extLst>
            </p:cNvPr>
            <p:cNvSpPr/>
            <p:nvPr/>
          </p:nvSpPr>
          <p:spPr>
            <a:xfrm>
              <a:off x="2326415" y="2788835"/>
              <a:ext cx="287718" cy="1134435"/>
            </a:xfrm>
            <a:prstGeom prst="rightBrace">
              <a:avLst>
                <a:gd name="adj1" fmla="val 40657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33D5573-E6C0-0442-AFCC-AF85EA290D4E}"/>
                </a:ext>
              </a:extLst>
            </p:cNvPr>
            <p:cNvCxnSpPr/>
            <p:nvPr/>
          </p:nvCxnSpPr>
          <p:spPr>
            <a:xfrm>
              <a:off x="1081080" y="775693"/>
              <a:ext cx="361950" cy="0"/>
            </a:xfrm>
            <a:prstGeom prst="straightConnector1">
              <a:avLst/>
            </a:prstGeom>
            <a:ln w="15875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014765D-612F-674B-9ECD-9CEA53030469}"/>
                    </a:ext>
                  </a:extLst>
                </p:cNvPr>
                <p:cNvSpPr txBox="1"/>
                <p:nvPr/>
              </p:nvSpPr>
              <p:spPr>
                <a:xfrm>
                  <a:off x="1025276" y="803406"/>
                  <a:ext cx="45852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014765D-612F-674B-9ECD-9CEA530304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276" y="803406"/>
                  <a:ext cx="458522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B4666A8-83B4-B646-9544-8E3E8CB6A3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5517" y="3384630"/>
              <a:ext cx="597217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72D9D37-6ADD-6949-BCF1-F6669DC811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1125" y="1138562"/>
              <a:ext cx="5809882" cy="221734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3AF29198-7EA5-EB4C-B55D-4703D84EBEBB}"/>
                </a:ext>
              </a:extLst>
            </p:cNvPr>
            <p:cNvSpPr/>
            <p:nvPr/>
          </p:nvSpPr>
          <p:spPr>
            <a:xfrm>
              <a:off x="1939458" y="2371065"/>
              <a:ext cx="1671637" cy="1924049"/>
            </a:xfrm>
            <a:prstGeom prst="arc">
              <a:avLst>
                <a:gd name="adj1" fmla="val 19745997"/>
                <a:gd name="adj2" fmla="val 7775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C7AE33C2-020A-D34F-ACED-E107101509EB}"/>
                    </a:ext>
                  </a:extLst>
                </p:cNvPr>
                <p:cNvSpPr txBox="1"/>
                <p:nvPr/>
              </p:nvSpPr>
              <p:spPr>
                <a:xfrm>
                  <a:off x="3192566" y="2426228"/>
                  <a:ext cx="62292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C7AE33C2-020A-D34F-ACED-E107101509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2566" y="2426228"/>
                  <a:ext cx="622927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3CCC062D-16B8-F845-B613-BD41834C4AAD}"/>
                </a:ext>
              </a:extLst>
            </p:cNvPr>
            <p:cNvSpPr/>
            <p:nvPr/>
          </p:nvSpPr>
          <p:spPr>
            <a:xfrm>
              <a:off x="2076454" y="2626326"/>
              <a:ext cx="1671637" cy="1924049"/>
            </a:xfrm>
            <a:prstGeom prst="arc">
              <a:avLst>
                <a:gd name="adj1" fmla="val 20577496"/>
                <a:gd name="adj2" fmla="val 666632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5C97BB6-9480-644E-BBDA-06E6BB66764B}"/>
                    </a:ext>
                  </a:extLst>
                </p:cNvPr>
                <p:cNvSpPr txBox="1"/>
                <p:nvPr/>
              </p:nvSpPr>
              <p:spPr>
                <a:xfrm>
                  <a:off x="3737179" y="3315258"/>
                  <a:ext cx="81368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5C97BB6-9480-644E-BBDA-06E6BB6676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7179" y="3315258"/>
                  <a:ext cx="813684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7FFC9136-D3F8-8A4F-8EC9-F83B31171DBB}"/>
                </a:ext>
              </a:extLst>
            </p:cNvPr>
            <p:cNvSpPr/>
            <p:nvPr/>
          </p:nvSpPr>
          <p:spPr>
            <a:xfrm>
              <a:off x="1831588" y="2567559"/>
              <a:ext cx="1671637" cy="1924049"/>
            </a:xfrm>
            <a:prstGeom prst="arc">
              <a:avLst>
                <a:gd name="adj1" fmla="val 20874052"/>
                <a:gd name="adj2" fmla="val 1260036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2F7FC96-B286-C144-951B-1889CCAAD717}"/>
                </a:ext>
              </a:extLst>
            </p:cNvPr>
            <p:cNvCxnSpPr>
              <a:cxnSpLocks/>
            </p:cNvCxnSpPr>
            <p:nvPr/>
          </p:nvCxnSpPr>
          <p:spPr>
            <a:xfrm>
              <a:off x="2298479" y="3376068"/>
              <a:ext cx="5809882" cy="221734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0594FE97-3436-0146-A419-7810C30FB1EC}"/>
                    </a:ext>
                  </a:extLst>
                </p:cNvPr>
                <p:cNvSpPr txBox="1"/>
                <p:nvPr/>
              </p:nvSpPr>
              <p:spPr>
                <a:xfrm>
                  <a:off x="2960644" y="3853226"/>
                  <a:ext cx="81368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0594FE97-3436-0146-A419-7810C30FB1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644" y="3853226"/>
                  <a:ext cx="81368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5060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6312ED81-2E1D-5248-8D5B-3C21A77B93FD}"/>
              </a:ext>
            </a:extLst>
          </p:cNvPr>
          <p:cNvGrpSpPr/>
          <p:nvPr/>
        </p:nvGrpSpPr>
        <p:grpSpPr>
          <a:xfrm>
            <a:off x="1492609" y="400052"/>
            <a:ext cx="10290962" cy="5907075"/>
            <a:chOff x="1492609" y="400052"/>
            <a:chExt cx="10290962" cy="590707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C0DAF08-A6E8-7D49-A60F-EF21B4FD2537}"/>
                </a:ext>
              </a:extLst>
            </p:cNvPr>
            <p:cNvGrpSpPr/>
            <p:nvPr/>
          </p:nvGrpSpPr>
          <p:grpSpPr>
            <a:xfrm>
              <a:off x="2127457" y="400052"/>
              <a:ext cx="9656114" cy="5907075"/>
              <a:chOff x="2127457" y="400052"/>
              <a:chExt cx="9656114" cy="5907075"/>
            </a:xfrm>
          </p:grpSpPr>
          <p:sp>
            <p:nvSpPr>
              <p:cNvPr id="4" name="Diagonal Stripe 3">
                <a:extLst>
                  <a:ext uri="{FF2B5EF4-FFF2-40B4-BE49-F238E27FC236}">
                    <a16:creationId xmlns:a16="http://schemas.microsoft.com/office/drawing/2014/main" id="{1A0D5753-54E8-C44A-9B79-94CEB04552E6}"/>
                  </a:ext>
                </a:extLst>
              </p:cNvPr>
              <p:cNvSpPr/>
              <p:nvPr/>
            </p:nvSpPr>
            <p:spPr>
              <a:xfrm rot="5760000">
                <a:off x="1766884" y="1485901"/>
                <a:ext cx="2400300" cy="242889"/>
              </a:xfrm>
              <a:prstGeom prst="diagStrip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iagonal Stripe 4">
                <a:extLst>
                  <a:ext uri="{FF2B5EF4-FFF2-40B4-BE49-F238E27FC236}">
                    <a16:creationId xmlns:a16="http://schemas.microsoft.com/office/drawing/2014/main" id="{1D4201CB-065B-4F49-B6DC-43A3D8D457E0}"/>
                  </a:ext>
                </a:extLst>
              </p:cNvPr>
              <p:cNvSpPr/>
              <p:nvPr/>
            </p:nvSpPr>
            <p:spPr>
              <a:xfrm rot="15840000" flipV="1">
                <a:off x="1766885" y="4938715"/>
                <a:ext cx="2400300" cy="242889"/>
              </a:xfrm>
              <a:prstGeom prst="diagStrip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E6E648C-C106-244E-8E74-5D258C7888E9}"/>
                  </a:ext>
                </a:extLst>
              </p:cNvPr>
              <p:cNvCxnSpPr>
                <a:cxnSpLocks/>
                <a:endCxn id="16" idx="0"/>
              </p:cNvCxnSpPr>
              <p:nvPr/>
            </p:nvCxnSpPr>
            <p:spPr>
              <a:xfrm flipV="1">
                <a:off x="2967034" y="2014540"/>
                <a:ext cx="5934077" cy="1319214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582BF4DA-8A65-D349-94B5-639C60BB8AA5}"/>
                  </a:ext>
                </a:extLst>
              </p:cNvPr>
              <p:cNvSpPr/>
              <p:nvPr/>
            </p:nvSpPr>
            <p:spPr>
              <a:xfrm>
                <a:off x="8900779" y="1857377"/>
                <a:ext cx="1071894" cy="2992425"/>
              </a:xfrm>
              <a:custGeom>
                <a:avLst/>
                <a:gdLst>
                  <a:gd name="connsiteX0" fmla="*/ 14619 w 1071894"/>
                  <a:gd name="connsiteY0" fmla="*/ 0 h 2992425"/>
                  <a:gd name="connsiteX1" fmla="*/ 14619 w 1071894"/>
                  <a:gd name="connsiteY1" fmla="*/ 228600 h 2992425"/>
                  <a:gd name="connsiteX2" fmla="*/ 43194 w 1071894"/>
                  <a:gd name="connsiteY2" fmla="*/ 342900 h 2992425"/>
                  <a:gd name="connsiteX3" fmla="*/ 143207 w 1071894"/>
                  <a:gd name="connsiteY3" fmla="*/ 471488 h 2992425"/>
                  <a:gd name="connsiteX4" fmla="*/ 171782 w 1071894"/>
                  <a:gd name="connsiteY4" fmla="*/ 514350 h 2992425"/>
                  <a:gd name="connsiteX5" fmla="*/ 214644 w 1071894"/>
                  <a:gd name="connsiteY5" fmla="*/ 557213 h 2992425"/>
                  <a:gd name="connsiteX6" fmla="*/ 314657 w 1071894"/>
                  <a:gd name="connsiteY6" fmla="*/ 671513 h 2992425"/>
                  <a:gd name="connsiteX7" fmla="*/ 386094 w 1071894"/>
                  <a:gd name="connsiteY7" fmla="*/ 757238 h 2992425"/>
                  <a:gd name="connsiteX8" fmla="*/ 514682 w 1071894"/>
                  <a:gd name="connsiteY8" fmla="*/ 842963 h 2992425"/>
                  <a:gd name="connsiteX9" fmla="*/ 557544 w 1071894"/>
                  <a:gd name="connsiteY9" fmla="*/ 871538 h 2992425"/>
                  <a:gd name="connsiteX10" fmla="*/ 600407 w 1071894"/>
                  <a:gd name="connsiteY10" fmla="*/ 900113 h 2992425"/>
                  <a:gd name="connsiteX11" fmla="*/ 643269 w 1071894"/>
                  <a:gd name="connsiteY11" fmla="*/ 942975 h 2992425"/>
                  <a:gd name="connsiteX12" fmla="*/ 771857 w 1071894"/>
                  <a:gd name="connsiteY12" fmla="*/ 1028700 h 2992425"/>
                  <a:gd name="connsiteX13" fmla="*/ 814719 w 1071894"/>
                  <a:gd name="connsiteY13" fmla="*/ 1057275 h 2992425"/>
                  <a:gd name="connsiteX14" fmla="*/ 843294 w 1071894"/>
                  <a:gd name="connsiteY14" fmla="*/ 1100138 h 2992425"/>
                  <a:gd name="connsiteX15" fmla="*/ 929019 w 1071894"/>
                  <a:gd name="connsiteY15" fmla="*/ 1171575 h 2992425"/>
                  <a:gd name="connsiteX16" fmla="*/ 1014744 w 1071894"/>
                  <a:gd name="connsiteY16" fmla="*/ 1300163 h 2992425"/>
                  <a:gd name="connsiteX17" fmla="*/ 1043319 w 1071894"/>
                  <a:gd name="connsiteY17" fmla="*/ 1343025 h 2992425"/>
                  <a:gd name="connsiteX18" fmla="*/ 1071894 w 1071894"/>
                  <a:gd name="connsiteY18" fmla="*/ 1428750 h 2992425"/>
                  <a:gd name="connsiteX19" fmla="*/ 1043319 w 1071894"/>
                  <a:gd name="connsiteY19" fmla="*/ 1700213 h 2992425"/>
                  <a:gd name="connsiteX20" fmla="*/ 1014744 w 1071894"/>
                  <a:gd name="connsiteY20" fmla="*/ 1785938 h 2992425"/>
                  <a:gd name="connsiteX21" fmla="*/ 971882 w 1071894"/>
                  <a:gd name="connsiteY21" fmla="*/ 1828800 h 2992425"/>
                  <a:gd name="connsiteX22" fmla="*/ 886157 w 1071894"/>
                  <a:gd name="connsiteY22" fmla="*/ 1885950 h 2992425"/>
                  <a:gd name="connsiteX23" fmla="*/ 843294 w 1071894"/>
                  <a:gd name="connsiteY23" fmla="*/ 1914525 h 2992425"/>
                  <a:gd name="connsiteX24" fmla="*/ 757569 w 1071894"/>
                  <a:gd name="connsiteY24" fmla="*/ 1971675 h 2992425"/>
                  <a:gd name="connsiteX25" fmla="*/ 671844 w 1071894"/>
                  <a:gd name="connsiteY25" fmla="*/ 2028825 h 2992425"/>
                  <a:gd name="connsiteX26" fmla="*/ 628982 w 1071894"/>
                  <a:gd name="connsiteY26" fmla="*/ 2071688 h 2992425"/>
                  <a:gd name="connsiteX27" fmla="*/ 600407 w 1071894"/>
                  <a:gd name="connsiteY27" fmla="*/ 2114550 h 2992425"/>
                  <a:gd name="connsiteX28" fmla="*/ 471819 w 1071894"/>
                  <a:gd name="connsiteY28" fmla="*/ 2228850 h 2992425"/>
                  <a:gd name="connsiteX29" fmla="*/ 400382 w 1071894"/>
                  <a:gd name="connsiteY29" fmla="*/ 2300288 h 2992425"/>
                  <a:gd name="connsiteX30" fmla="*/ 357519 w 1071894"/>
                  <a:gd name="connsiteY30" fmla="*/ 2357438 h 2992425"/>
                  <a:gd name="connsiteX31" fmla="*/ 314657 w 1071894"/>
                  <a:gd name="connsiteY31" fmla="*/ 2400300 h 2992425"/>
                  <a:gd name="connsiteX32" fmla="*/ 257507 w 1071894"/>
                  <a:gd name="connsiteY32" fmla="*/ 2486025 h 2992425"/>
                  <a:gd name="connsiteX33" fmla="*/ 228932 w 1071894"/>
                  <a:gd name="connsiteY33" fmla="*/ 2528888 h 2992425"/>
                  <a:gd name="connsiteX34" fmla="*/ 171782 w 1071894"/>
                  <a:gd name="connsiteY34" fmla="*/ 2700338 h 2992425"/>
                  <a:gd name="connsiteX35" fmla="*/ 128919 w 1071894"/>
                  <a:gd name="connsiteY35" fmla="*/ 2857500 h 2992425"/>
                  <a:gd name="connsiteX36" fmla="*/ 114632 w 1071894"/>
                  <a:gd name="connsiteY36" fmla="*/ 2943225 h 2992425"/>
                  <a:gd name="connsiteX37" fmla="*/ 100344 w 1071894"/>
                  <a:gd name="connsiteY37" fmla="*/ 2971800 h 299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071894" h="2992425">
                    <a:moveTo>
                      <a:pt x="14619" y="0"/>
                    </a:moveTo>
                    <a:cubicBezTo>
                      <a:pt x="-3758" y="128643"/>
                      <a:pt x="-5959" y="84552"/>
                      <a:pt x="14619" y="228600"/>
                    </a:cubicBezTo>
                    <a:cubicBezTo>
                      <a:pt x="17054" y="245648"/>
                      <a:pt x="30410" y="319889"/>
                      <a:pt x="43194" y="342900"/>
                    </a:cubicBezTo>
                    <a:cubicBezTo>
                      <a:pt x="115413" y="472895"/>
                      <a:pt x="73788" y="388186"/>
                      <a:pt x="143207" y="471488"/>
                    </a:cubicBezTo>
                    <a:cubicBezTo>
                      <a:pt x="154200" y="484679"/>
                      <a:pt x="160789" y="501159"/>
                      <a:pt x="171782" y="514350"/>
                    </a:cubicBezTo>
                    <a:cubicBezTo>
                      <a:pt x="184717" y="529872"/>
                      <a:pt x="202239" y="541264"/>
                      <a:pt x="214644" y="557213"/>
                    </a:cubicBezTo>
                    <a:cubicBezTo>
                      <a:pt x="304397" y="672611"/>
                      <a:pt x="231680" y="616196"/>
                      <a:pt x="314657" y="671513"/>
                    </a:cubicBezTo>
                    <a:cubicBezTo>
                      <a:pt x="340056" y="709611"/>
                      <a:pt x="348016" y="727622"/>
                      <a:pt x="386094" y="757238"/>
                    </a:cubicBezTo>
                    <a:cubicBezTo>
                      <a:pt x="386104" y="757246"/>
                      <a:pt x="493246" y="828672"/>
                      <a:pt x="514682" y="842963"/>
                    </a:cubicBezTo>
                    <a:lnTo>
                      <a:pt x="557544" y="871538"/>
                    </a:lnTo>
                    <a:cubicBezTo>
                      <a:pt x="571832" y="881063"/>
                      <a:pt x="588265" y="887971"/>
                      <a:pt x="600407" y="900113"/>
                    </a:cubicBezTo>
                    <a:cubicBezTo>
                      <a:pt x="614694" y="914400"/>
                      <a:pt x="627320" y="930570"/>
                      <a:pt x="643269" y="942975"/>
                    </a:cubicBezTo>
                    <a:cubicBezTo>
                      <a:pt x="643279" y="942983"/>
                      <a:pt x="750421" y="1014409"/>
                      <a:pt x="771857" y="1028700"/>
                    </a:cubicBezTo>
                    <a:lnTo>
                      <a:pt x="814719" y="1057275"/>
                    </a:lnTo>
                    <a:cubicBezTo>
                      <a:pt x="824244" y="1071563"/>
                      <a:pt x="831152" y="1087996"/>
                      <a:pt x="843294" y="1100138"/>
                    </a:cubicBezTo>
                    <a:cubicBezTo>
                      <a:pt x="925845" y="1182689"/>
                      <a:pt x="847097" y="1066246"/>
                      <a:pt x="929019" y="1171575"/>
                    </a:cubicBezTo>
                    <a:cubicBezTo>
                      <a:pt x="929027" y="1171585"/>
                      <a:pt x="1000453" y="1278727"/>
                      <a:pt x="1014744" y="1300163"/>
                    </a:cubicBezTo>
                    <a:cubicBezTo>
                      <a:pt x="1024269" y="1314450"/>
                      <a:pt x="1037889" y="1326735"/>
                      <a:pt x="1043319" y="1343025"/>
                    </a:cubicBezTo>
                    <a:lnTo>
                      <a:pt x="1071894" y="1428750"/>
                    </a:lnTo>
                    <a:cubicBezTo>
                      <a:pt x="1068076" y="1474568"/>
                      <a:pt x="1057928" y="1636909"/>
                      <a:pt x="1043319" y="1700213"/>
                    </a:cubicBezTo>
                    <a:cubicBezTo>
                      <a:pt x="1036546" y="1729562"/>
                      <a:pt x="1036043" y="1764639"/>
                      <a:pt x="1014744" y="1785938"/>
                    </a:cubicBezTo>
                    <a:cubicBezTo>
                      <a:pt x="1000457" y="1800225"/>
                      <a:pt x="987831" y="1816395"/>
                      <a:pt x="971882" y="1828800"/>
                    </a:cubicBezTo>
                    <a:cubicBezTo>
                      <a:pt x="944773" y="1849884"/>
                      <a:pt x="914732" y="1866900"/>
                      <a:pt x="886157" y="1885950"/>
                    </a:cubicBezTo>
                    <a:cubicBezTo>
                      <a:pt x="871869" y="1895475"/>
                      <a:pt x="855436" y="1902383"/>
                      <a:pt x="843294" y="1914525"/>
                    </a:cubicBezTo>
                    <a:cubicBezTo>
                      <a:pt x="789783" y="1968037"/>
                      <a:pt x="819601" y="1950999"/>
                      <a:pt x="757569" y="1971675"/>
                    </a:cubicBezTo>
                    <a:cubicBezTo>
                      <a:pt x="728994" y="1990725"/>
                      <a:pt x="696128" y="2004541"/>
                      <a:pt x="671844" y="2028825"/>
                    </a:cubicBezTo>
                    <a:cubicBezTo>
                      <a:pt x="657557" y="2043113"/>
                      <a:pt x="641917" y="2056166"/>
                      <a:pt x="628982" y="2071688"/>
                    </a:cubicBezTo>
                    <a:cubicBezTo>
                      <a:pt x="617989" y="2084879"/>
                      <a:pt x="611815" y="2101716"/>
                      <a:pt x="600407" y="2114550"/>
                    </a:cubicBezTo>
                    <a:cubicBezTo>
                      <a:pt x="529230" y="2194624"/>
                      <a:pt x="536965" y="2185420"/>
                      <a:pt x="471819" y="2228850"/>
                    </a:cubicBezTo>
                    <a:cubicBezTo>
                      <a:pt x="395621" y="2343148"/>
                      <a:pt x="495629" y="2205041"/>
                      <a:pt x="400382" y="2300288"/>
                    </a:cubicBezTo>
                    <a:cubicBezTo>
                      <a:pt x="383544" y="2317126"/>
                      <a:pt x="373016" y="2339358"/>
                      <a:pt x="357519" y="2357438"/>
                    </a:cubicBezTo>
                    <a:cubicBezTo>
                      <a:pt x="344370" y="2372779"/>
                      <a:pt x="327062" y="2384351"/>
                      <a:pt x="314657" y="2400300"/>
                    </a:cubicBezTo>
                    <a:cubicBezTo>
                      <a:pt x="293573" y="2427409"/>
                      <a:pt x="276557" y="2457450"/>
                      <a:pt x="257507" y="2486025"/>
                    </a:cubicBezTo>
                    <a:cubicBezTo>
                      <a:pt x="247982" y="2500313"/>
                      <a:pt x="234362" y="2512598"/>
                      <a:pt x="228932" y="2528888"/>
                    </a:cubicBezTo>
                    <a:lnTo>
                      <a:pt x="171782" y="2700338"/>
                    </a:lnTo>
                    <a:cubicBezTo>
                      <a:pt x="153313" y="2755746"/>
                      <a:pt x="139664" y="2793027"/>
                      <a:pt x="128919" y="2857500"/>
                    </a:cubicBezTo>
                    <a:cubicBezTo>
                      <a:pt x="124157" y="2886075"/>
                      <a:pt x="120916" y="2914946"/>
                      <a:pt x="114632" y="2943225"/>
                    </a:cubicBezTo>
                    <a:cubicBezTo>
                      <a:pt x="98838" y="3014299"/>
                      <a:pt x="100344" y="2993656"/>
                      <a:pt x="100344" y="2971800"/>
                    </a:cubicBezTo>
                  </a:path>
                </a:pathLst>
              </a:cu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7308CB86-9E18-F94A-947A-A9585336E31C}"/>
                  </a:ext>
                </a:extLst>
              </p:cNvPr>
              <p:cNvSpPr/>
              <p:nvPr/>
            </p:nvSpPr>
            <p:spPr>
              <a:xfrm>
                <a:off x="8858248" y="971552"/>
                <a:ext cx="414338" cy="1042988"/>
              </a:xfrm>
              <a:custGeom>
                <a:avLst/>
                <a:gdLst>
                  <a:gd name="connsiteX0" fmla="*/ 42863 w 414338"/>
                  <a:gd name="connsiteY0" fmla="*/ 1042988 h 1042988"/>
                  <a:gd name="connsiteX1" fmla="*/ 57150 w 414338"/>
                  <a:gd name="connsiteY1" fmla="*/ 942975 h 1042988"/>
                  <a:gd name="connsiteX2" fmla="*/ 128588 w 414338"/>
                  <a:gd name="connsiteY2" fmla="*/ 871538 h 1042988"/>
                  <a:gd name="connsiteX3" fmla="*/ 171450 w 414338"/>
                  <a:gd name="connsiteY3" fmla="*/ 828675 h 1042988"/>
                  <a:gd name="connsiteX4" fmla="*/ 300038 w 414338"/>
                  <a:gd name="connsiteY4" fmla="*/ 742950 h 1042988"/>
                  <a:gd name="connsiteX5" fmla="*/ 342900 w 414338"/>
                  <a:gd name="connsiteY5" fmla="*/ 714375 h 1042988"/>
                  <a:gd name="connsiteX6" fmla="*/ 414338 w 414338"/>
                  <a:gd name="connsiteY6" fmla="*/ 585788 h 1042988"/>
                  <a:gd name="connsiteX7" fmla="*/ 400050 w 414338"/>
                  <a:gd name="connsiteY7" fmla="*/ 542925 h 1042988"/>
                  <a:gd name="connsiteX8" fmla="*/ 257175 w 414338"/>
                  <a:gd name="connsiteY8" fmla="*/ 400050 h 1042988"/>
                  <a:gd name="connsiteX9" fmla="*/ 171450 w 414338"/>
                  <a:gd name="connsiteY9" fmla="*/ 342900 h 1042988"/>
                  <a:gd name="connsiteX10" fmla="*/ 128588 w 414338"/>
                  <a:gd name="connsiteY10" fmla="*/ 314325 h 1042988"/>
                  <a:gd name="connsiteX11" fmla="*/ 100013 w 414338"/>
                  <a:gd name="connsiteY11" fmla="*/ 271463 h 1042988"/>
                  <a:gd name="connsiteX12" fmla="*/ 57150 w 414338"/>
                  <a:gd name="connsiteY12" fmla="*/ 242888 h 1042988"/>
                  <a:gd name="connsiteX13" fmla="*/ 42863 w 414338"/>
                  <a:gd name="connsiteY13" fmla="*/ 200025 h 1042988"/>
                  <a:gd name="connsiteX14" fmla="*/ 14288 w 414338"/>
                  <a:gd name="connsiteY14" fmla="*/ 157163 h 1042988"/>
                  <a:gd name="connsiteX15" fmla="*/ 14288 w 414338"/>
                  <a:gd name="connsiteY15" fmla="*/ 14288 h 1042988"/>
                  <a:gd name="connsiteX16" fmla="*/ 0 w 414338"/>
                  <a:gd name="connsiteY16" fmla="*/ 0 h 1042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4338" h="1042988">
                    <a:moveTo>
                      <a:pt x="42863" y="1042988"/>
                    </a:moveTo>
                    <a:cubicBezTo>
                      <a:pt x="47625" y="1009650"/>
                      <a:pt x="47473" y="975231"/>
                      <a:pt x="57150" y="942975"/>
                    </a:cubicBezTo>
                    <a:cubicBezTo>
                      <a:pt x="71120" y="896409"/>
                      <a:pt x="95568" y="899055"/>
                      <a:pt x="128588" y="871538"/>
                    </a:cubicBezTo>
                    <a:cubicBezTo>
                      <a:pt x="144110" y="858603"/>
                      <a:pt x="155501" y="841080"/>
                      <a:pt x="171450" y="828675"/>
                    </a:cubicBezTo>
                    <a:cubicBezTo>
                      <a:pt x="171460" y="828667"/>
                      <a:pt x="278602" y="757241"/>
                      <a:pt x="300038" y="742950"/>
                    </a:cubicBezTo>
                    <a:lnTo>
                      <a:pt x="342900" y="714375"/>
                    </a:lnTo>
                    <a:cubicBezTo>
                      <a:pt x="408404" y="616119"/>
                      <a:pt x="389189" y="661230"/>
                      <a:pt x="414338" y="585788"/>
                    </a:cubicBezTo>
                    <a:cubicBezTo>
                      <a:pt x="409575" y="571500"/>
                      <a:pt x="407364" y="556090"/>
                      <a:pt x="400050" y="542925"/>
                    </a:cubicBezTo>
                    <a:cubicBezTo>
                      <a:pt x="344020" y="442071"/>
                      <a:pt x="351305" y="462804"/>
                      <a:pt x="257175" y="400050"/>
                    </a:cubicBezTo>
                    <a:lnTo>
                      <a:pt x="171450" y="342900"/>
                    </a:lnTo>
                    <a:lnTo>
                      <a:pt x="128588" y="314325"/>
                    </a:lnTo>
                    <a:cubicBezTo>
                      <a:pt x="119063" y="300038"/>
                      <a:pt x="112155" y="283605"/>
                      <a:pt x="100013" y="271463"/>
                    </a:cubicBezTo>
                    <a:cubicBezTo>
                      <a:pt x="87871" y="259321"/>
                      <a:pt x="67877" y="256297"/>
                      <a:pt x="57150" y="242888"/>
                    </a:cubicBezTo>
                    <a:cubicBezTo>
                      <a:pt x="47742" y="231128"/>
                      <a:pt x="49598" y="213496"/>
                      <a:pt x="42863" y="200025"/>
                    </a:cubicBezTo>
                    <a:cubicBezTo>
                      <a:pt x="35184" y="184666"/>
                      <a:pt x="23813" y="171450"/>
                      <a:pt x="14288" y="157163"/>
                    </a:cubicBezTo>
                    <a:cubicBezTo>
                      <a:pt x="31643" y="87740"/>
                      <a:pt x="37642" y="96027"/>
                      <a:pt x="14288" y="14288"/>
                    </a:cubicBezTo>
                    <a:cubicBezTo>
                      <a:pt x="12438" y="7812"/>
                      <a:pt x="4763" y="4763"/>
                      <a:pt x="0" y="0"/>
                    </a:cubicBezTo>
                  </a:path>
                </a:pathLst>
              </a:cu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BFB03730-A144-4D4D-A1EF-0EAC333E7CDD}"/>
                  </a:ext>
                </a:extLst>
              </p:cNvPr>
              <p:cNvSpPr/>
              <p:nvPr/>
            </p:nvSpPr>
            <p:spPr>
              <a:xfrm>
                <a:off x="8829673" y="400052"/>
                <a:ext cx="114300" cy="671513"/>
              </a:xfrm>
              <a:custGeom>
                <a:avLst/>
                <a:gdLst>
                  <a:gd name="connsiteX0" fmla="*/ 28575 w 114300"/>
                  <a:gd name="connsiteY0" fmla="*/ 671513 h 671513"/>
                  <a:gd name="connsiteX1" fmla="*/ 57150 w 114300"/>
                  <a:gd name="connsiteY1" fmla="*/ 571500 h 671513"/>
                  <a:gd name="connsiteX2" fmla="*/ 85725 w 114300"/>
                  <a:gd name="connsiteY2" fmla="*/ 528638 h 671513"/>
                  <a:gd name="connsiteX3" fmla="*/ 114300 w 114300"/>
                  <a:gd name="connsiteY3" fmla="*/ 442913 h 671513"/>
                  <a:gd name="connsiteX4" fmla="*/ 100013 w 114300"/>
                  <a:gd name="connsiteY4" fmla="*/ 328613 h 671513"/>
                  <a:gd name="connsiteX5" fmla="*/ 85725 w 114300"/>
                  <a:gd name="connsiteY5" fmla="*/ 285750 h 671513"/>
                  <a:gd name="connsiteX6" fmla="*/ 0 w 114300"/>
                  <a:gd name="connsiteY6" fmla="*/ 228600 h 671513"/>
                  <a:gd name="connsiteX7" fmla="*/ 0 w 114300"/>
                  <a:gd name="connsiteY7" fmla="*/ 0 h 67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300" h="671513">
                    <a:moveTo>
                      <a:pt x="28575" y="671513"/>
                    </a:moveTo>
                    <a:cubicBezTo>
                      <a:pt x="38100" y="638175"/>
                      <a:pt x="44273" y="603692"/>
                      <a:pt x="57150" y="571500"/>
                    </a:cubicBezTo>
                    <a:cubicBezTo>
                      <a:pt x="63527" y="555557"/>
                      <a:pt x="78751" y="544329"/>
                      <a:pt x="85725" y="528638"/>
                    </a:cubicBezTo>
                    <a:cubicBezTo>
                      <a:pt x="97958" y="501113"/>
                      <a:pt x="114300" y="442913"/>
                      <a:pt x="114300" y="442913"/>
                    </a:cubicBezTo>
                    <a:cubicBezTo>
                      <a:pt x="109538" y="404813"/>
                      <a:pt x="106882" y="366390"/>
                      <a:pt x="100013" y="328613"/>
                    </a:cubicBezTo>
                    <a:cubicBezTo>
                      <a:pt x="97319" y="313795"/>
                      <a:pt x="96374" y="296399"/>
                      <a:pt x="85725" y="285750"/>
                    </a:cubicBezTo>
                    <a:cubicBezTo>
                      <a:pt x="61441" y="261466"/>
                      <a:pt x="0" y="262943"/>
                      <a:pt x="0" y="228600"/>
                    </a:cubicBezTo>
                    <a:lnTo>
                      <a:pt x="0" y="0"/>
                    </a:lnTo>
                  </a:path>
                </a:pathLst>
              </a:cu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71758B6C-EBC6-BD46-841C-058EBE8747B6}"/>
                  </a:ext>
                </a:extLst>
              </p:cNvPr>
              <p:cNvSpPr/>
              <p:nvPr/>
            </p:nvSpPr>
            <p:spPr>
              <a:xfrm>
                <a:off x="9008268" y="4713008"/>
                <a:ext cx="414338" cy="1042988"/>
              </a:xfrm>
              <a:custGeom>
                <a:avLst/>
                <a:gdLst>
                  <a:gd name="connsiteX0" fmla="*/ 42863 w 414338"/>
                  <a:gd name="connsiteY0" fmla="*/ 1042988 h 1042988"/>
                  <a:gd name="connsiteX1" fmla="*/ 57150 w 414338"/>
                  <a:gd name="connsiteY1" fmla="*/ 942975 h 1042988"/>
                  <a:gd name="connsiteX2" fmla="*/ 128588 w 414338"/>
                  <a:gd name="connsiteY2" fmla="*/ 871538 h 1042988"/>
                  <a:gd name="connsiteX3" fmla="*/ 171450 w 414338"/>
                  <a:gd name="connsiteY3" fmla="*/ 828675 h 1042988"/>
                  <a:gd name="connsiteX4" fmla="*/ 300038 w 414338"/>
                  <a:gd name="connsiteY4" fmla="*/ 742950 h 1042988"/>
                  <a:gd name="connsiteX5" fmla="*/ 342900 w 414338"/>
                  <a:gd name="connsiteY5" fmla="*/ 714375 h 1042988"/>
                  <a:gd name="connsiteX6" fmla="*/ 414338 w 414338"/>
                  <a:gd name="connsiteY6" fmla="*/ 585788 h 1042988"/>
                  <a:gd name="connsiteX7" fmla="*/ 400050 w 414338"/>
                  <a:gd name="connsiteY7" fmla="*/ 542925 h 1042988"/>
                  <a:gd name="connsiteX8" fmla="*/ 257175 w 414338"/>
                  <a:gd name="connsiteY8" fmla="*/ 400050 h 1042988"/>
                  <a:gd name="connsiteX9" fmla="*/ 171450 w 414338"/>
                  <a:gd name="connsiteY9" fmla="*/ 342900 h 1042988"/>
                  <a:gd name="connsiteX10" fmla="*/ 128588 w 414338"/>
                  <a:gd name="connsiteY10" fmla="*/ 314325 h 1042988"/>
                  <a:gd name="connsiteX11" fmla="*/ 100013 w 414338"/>
                  <a:gd name="connsiteY11" fmla="*/ 271463 h 1042988"/>
                  <a:gd name="connsiteX12" fmla="*/ 57150 w 414338"/>
                  <a:gd name="connsiteY12" fmla="*/ 242888 h 1042988"/>
                  <a:gd name="connsiteX13" fmla="*/ 42863 w 414338"/>
                  <a:gd name="connsiteY13" fmla="*/ 200025 h 1042988"/>
                  <a:gd name="connsiteX14" fmla="*/ 14288 w 414338"/>
                  <a:gd name="connsiteY14" fmla="*/ 157163 h 1042988"/>
                  <a:gd name="connsiteX15" fmla="*/ 14288 w 414338"/>
                  <a:gd name="connsiteY15" fmla="*/ 14288 h 1042988"/>
                  <a:gd name="connsiteX16" fmla="*/ 0 w 414338"/>
                  <a:gd name="connsiteY16" fmla="*/ 0 h 1042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4338" h="1042988">
                    <a:moveTo>
                      <a:pt x="42863" y="1042988"/>
                    </a:moveTo>
                    <a:cubicBezTo>
                      <a:pt x="47625" y="1009650"/>
                      <a:pt x="47473" y="975231"/>
                      <a:pt x="57150" y="942975"/>
                    </a:cubicBezTo>
                    <a:cubicBezTo>
                      <a:pt x="71120" y="896409"/>
                      <a:pt x="95568" y="899055"/>
                      <a:pt x="128588" y="871538"/>
                    </a:cubicBezTo>
                    <a:cubicBezTo>
                      <a:pt x="144110" y="858603"/>
                      <a:pt x="155501" y="841080"/>
                      <a:pt x="171450" y="828675"/>
                    </a:cubicBezTo>
                    <a:cubicBezTo>
                      <a:pt x="171460" y="828667"/>
                      <a:pt x="278602" y="757241"/>
                      <a:pt x="300038" y="742950"/>
                    </a:cubicBezTo>
                    <a:lnTo>
                      <a:pt x="342900" y="714375"/>
                    </a:lnTo>
                    <a:cubicBezTo>
                      <a:pt x="408404" y="616119"/>
                      <a:pt x="389189" y="661230"/>
                      <a:pt x="414338" y="585788"/>
                    </a:cubicBezTo>
                    <a:cubicBezTo>
                      <a:pt x="409575" y="571500"/>
                      <a:pt x="407364" y="556090"/>
                      <a:pt x="400050" y="542925"/>
                    </a:cubicBezTo>
                    <a:cubicBezTo>
                      <a:pt x="344020" y="442071"/>
                      <a:pt x="351305" y="462804"/>
                      <a:pt x="257175" y="400050"/>
                    </a:cubicBezTo>
                    <a:lnTo>
                      <a:pt x="171450" y="342900"/>
                    </a:lnTo>
                    <a:lnTo>
                      <a:pt x="128588" y="314325"/>
                    </a:lnTo>
                    <a:cubicBezTo>
                      <a:pt x="119063" y="300038"/>
                      <a:pt x="112155" y="283605"/>
                      <a:pt x="100013" y="271463"/>
                    </a:cubicBezTo>
                    <a:cubicBezTo>
                      <a:pt x="87871" y="259321"/>
                      <a:pt x="67877" y="256297"/>
                      <a:pt x="57150" y="242888"/>
                    </a:cubicBezTo>
                    <a:cubicBezTo>
                      <a:pt x="47742" y="231128"/>
                      <a:pt x="49598" y="213496"/>
                      <a:pt x="42863" y="200025"/>
                    </a:cubicBezTo>
                    <a:cubicBezTo>
                      <a:pt x="35184" y="184666"/>
                      <a:pt x="23813" y="171450"/>
                      <a:pt x="14288" y="157163"/>
                    </a:cubicBezTo>
                    <a:cubicBezTo>
                      <a:pt x="31643" y="87740"/>
                      <a:pt x="37642" y="96027"/>
                      <a:pt x="14288" y="14288"/>
                    </a:cubicBezTo>
                    <a:cubicBezTo>
                      <a:pt x="12438" y="7812"/>
                      <a:pt x="4763" y="4763"/>
                      <a:pt x="0" y="0"/>
                    </a:cubicBezTo>
                  </a:path>
                </a:pathLst>
              </a:cu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76C916D4-825D-9045-9466-78967054DA16}"/>
                  </a:ext>
                </a:extLst>
              </p:cNvPr>
              <p:cNvSpPr/>
              <p:nvPr/>
            </p:nvSpPr>
            <p:spPr>
              <a:xfrm>
                <a:off x="9067802" y="5635614"/>
                <a:ext cx="114300" cy="671513"/>
              </a:xfrm>
              <a:custGeom>
                <a:avLst/>
                <a:gdLst>
                  <a:gd name="connsiteX0" fmla="*/ 28575 w 114300"/>
                  <a:gd name="connsiteY0" fmla="*/ 671513 h 671513"/>
                  <a:gd name="connsiteX1" fmla="*/ 57150 w 114300"/>
                  <a:gd name="connsiteY1" fmla="*/ 571500 h 671513"/>
                  <a:gd name="connsiteX2" fmla="*/ 85725 w 114300"/>
                  <a:gd name="connsiteY2" fmla="*/ 528638 h 671513"/>
                  <a:gd name="connsiteX3" fmla="*/ 114300 w 114300"/>
                  <a:gd name="connsiteY3" fmla="*/ 442913 h 671513"/>
                  <a:gd name="connsiteX4" fmla="*/ 100013 w 114300"/>
                  <a:gd name="connsiteY4" fmla="*/ 328613 h 671513"/>
                  <a:gd name="connsiteX5" fmla="*/ 85725 w 114300"/>
                  <a:gd name="connsiteY5" fmla="*/ 285750 h 671513"/>
                  <a:gd name="connsiteX6" fmla="*/ 0 w 114300"/>
                  <a:gd name="connsiteY6" fmla="*/ 228600 h 671513"/>
                  <a:gd name="connsiteX7" fmla="*/ 0 w 114300"/>
                  <a:gd name="connsiteY7" fmla="*/ 0 h 67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300" h="671513">
                    <a:moveTo>
                      <a:pt x="28575" y="671513"/>
                    </a:moveTo>
                    <a:cubicBezTo>
                      <a:pt x="38100" y="638175"/>
                      <a:pt x="44273" y="603692"/>
                      <a:pt x="57150" y="571500"/>
                    </a:cubicBezTo>
                    <a:cubicBezTo>
                      <a:pt x="63527" y="555557"/>
                      <a:pt x="78751" y="544329"/>
                      <a:pt x="85725" y="528638"/>
                    </a:cubicBezTo>
                    <a:cubicBezTo>
                      <a:pt x="97958" y="501113"/>
                      <a:pt x="114300" y="442913"/>
                      <a:pt x="114300" y="442913"/>
                    </a:cubicBezTo>
                    <a:cubicBezTo>
                      <a:pt x="109538" y="404813"/>
                      <a:pt x="106882" y="366390"/>
                      <a:pt x="100013" y="328613"/>
                    </a:cubicBezTo>
                    <a:cubicBezTo>
                      <a:pt x="97319" y="313795"/>
                      <a:pt x="96374" y="296399"/>
                      <a:pt x="85725" y="285750"/>
                    </a:cubicBezTo>
                    <a:cubicBezTo>
                      <a:pt x="61441" y="261466"/>
                      <a:pt x="0" y="262943"/>
                      <a:pt x="0" y="228600"/>
                    </a:cubicBezTo>
                    <a:lnTo>
                      <a:pt x="0" y="0"/>
                    </a:lnTo>
                  </a:path>
                </a:pathLst>
              </a:cu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37A524A0-418D-AB4E-81B7-9E9E0ECA662D}"/>
                  </a:ext>
                </a:extLst>
              </p:cNvPr>
              <p:cNvSpPr/>
              <p:nvPr/>
            </p:nvSpPr>
            <p:spPr>
              <a:xfrm>
                <a:off x="2808036" y="2459642"/>
                <a:ext cx="1671637" cy="1924049"/>
              </a:xfrm>
              <a:prstGeom prst="arc">
                <a:avLst>
                  <a:gd name="adj1" fmla="val 19725371"/>
                  <a:gd name="adj2" fmla="val 21372591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3440EEB-0E7C-E34E-B6A5-FC72ADAD573B}"/>
                      </a:ext>
                    </a:extLst>
                  </p:cNvPr>
                  <p:cNvSpPr txBox="1"/>
                  <p:nvPr/>
                </p:nvSpPr>
                <p:spPr>
                  <a:xfrm>
                    <a:off x="4412587" y="2866101"/>
                    <a:ext cx="61465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3440EEB-0E7C-E34E-B6A5-FC72ADAD57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2587" y="2866101"/>
                    <a:ext cx="614655" cy="52322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3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FE6457-7128-0F43-A850-C298EF873E87}"/>
                  </a:ext>
                </a:extLst>
              </p:cNvPr>
              <p:cNvSpPr txBox="1"/>
              <p:nvPr/>
            </p:nvSpPr>
            <p:spPr>
              <a:xfrm>
                <a:off x="9972673" y="2878468"/>
                <a:ext cx="144815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Central </a:t>
                </a:r>
              </a:p>
              <a:p>
                <a:r>
                  <a:rPr lang="en-US" sz="2400" dirty="0"/>
                  <a:t>Maximum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E9B908-1931-5C47-B4B2-012B7AB637BE}"/>
                  </a:ext>
                </a:extLst>
              </p:cNvPr>
              <p:cNvSpPr txBox="1"/>
              <p:nvPr/>
            </p:nvSpPr>
            <p:spPr>
              <a:xfrm>
                <a:off x="9319002" y="1793065"/>
                <a:ext cx="20810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n = 1 Minimum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C24A3F-ACDF-8B4C-BD72-AF2F1B5DB1DD}"/>
                  </a:ext>
                </a:extLst>
              </p:cNvPr>
              <p:cNvSpPr txBox="1"/>
              <p:nvPr/>
            </p:nvSpPr>
            <p:spPr>
              <a:xfrm>
                <a:off x="9479364" y="885146"/>
                <a:ext cx="20810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n = 2 Minimum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AEA5FC8-67D0-EC4A-B11A-900E1129AD80}"/>
                  </a:ext>
                </a:extLst>
              </p:cNvPr>
              <p:cNvCxnSpPr/>
              <p:nvPr/>
            </p:nvCxnSpPr>
            <p:spPr>
              <a:xfrm flipH="1">
                <a:off x="8997318" y="1090310"/>
                <a:ext cx="360993" cy="0"/>
              </a:xfrm>
              <a:prstGeom prst="straightConnector1">
                <a:avLst/>
              </a:pr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5C5C0AA-EE5B-B346-B9E8-A82DC738A98A}"/>
                  </a:ext>
                </a:extLst>
              </p:cNvPr>
              <p:cNvCxnSpPr/>
              <p:nvPr/>
            </p:nvCxnSpPr>
            <p:spPr>
              <a:xfrm flipH="1">
                <a:off x="9008268" y="2023897"/>
                <a:ext cx="360993" cy="0"/>
              </a:xfrm>
              <a:prstGeom prst="straightConnector1">
                <a:avLst/>
              </a:pr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FE907B6-3425-A742-B51C-49CC108E325C}"/>
                  </a:ext>
                </a:extLst>
              </p:cNvPr>
              <p:cNvSpPr txBox="1"/>
              <p:nvPr/>
            </p:nvSpPr>
            <p:spPr>
              <a:xfrm>
                <a:off x="9539622" y="5540288"/>
                <a:ext cx="2175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n = -2 Minimum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26DAED6-7A41-BD4D-97B3-387CBD68844D}"/>
                  </a:ext>
                </a:extLst>
              </p:cNvPr>
              <p:cNvSpPr txBox="1"/>
              <p:nvPr/>
            </p:nvSpPr>
            <p:spPr>
              <a:xfrm>
                <a:off x="9607975" y="4561233"/>
                <a:ext cx="2175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n = -1 Minimum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F722CCAA-B2DF-0E49-8FE9-2CCEDF3C8B62}"/>
                  </a:ext>
                </a:extLst>
              </p:cNvPr>
              <p:cNvCxnSpPr/>
              <p:nvPr/>
            </p:nvCxnSpPr>
            <p:spPr>
              <a:xfrm flipH="1">
                <a:off x="9125929" y="4766397"/>
                <a:ext cx="360993" cy="0"/>
              </a:xfrm>
              <a:prstGeom prst="straightConnector1">
                <a:avLst/>
              </a:pr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7AFDCE3-3218-AD46-9650-D7EC4896BB05}"/>
                  </a:ext>
                </a:extLst>
              </p:cNvPr>
              <p:cNvCxnSpPr/>
              <p:nvPr/>
            </p:nvCxnSpPr>
            <p:spPr>
              <a:xfrm flipH="1">
                <a:off x="9228888" y="5771120"/>
                <a:ext cx="360993" cy="0"/>
              </a:xfrm>
              <a:prstGeom prst="straightConnector1">
                <a:avLst/>
              </a:prstGeom>
              <a:ln w="28575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B6DCFF7-67F3-DE4B-A274-0EE708FA342C}"/>
                      </a:ext>
                    </a:extLst>
                  </p:cNvPr>
                  <p:cNvSpPr txBox="1"/>
                  <p:nvPr/>
                </p:nvSpPr>
                <p:spPr>
                  <a:xfrm>
                    <a:off x="2146298" y="2795498"/>
                    <a:ext cx="84337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B6DCFF7-67F3-DE4B-A274-0EE708FA34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298" y="2795498"/>
                    <a:ext cx="843372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CFA1676-8CA6-AB40-AFD3-B108A7097B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67033" y="3344745"/>
                <a:ext cx="59721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66F7EF4-D3AC-7C43-85A8-14C3D9A25D05}"/>
                  </a:ext>
                </a:extLst>
              </p:cNvPr>
              <p:cNvSpPr/>
              <p:nvPr/>
            </p:nvSpPr>
            <p:spPr>
              <a:xfrm>
                <a:off x="2910283" y="2820351"/>
                <a:ext cx="100518" cy="104027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028E8BD-CAD6-0A48-8580-1E8320A6C564}"/>
                  </a:ext>
                </a:extLst>
              </p:cNvPr>
              <p:cNvCxnSpPr>
                <a:cxnSpLocks/>
                <a:stCxn id="66" idx="0"/>
                <a:endCxn id="16" idx="0"/>
              </p:cNvCxnSpPr>
              <p:nvPr/>
            </p:nvCxnSpPr>
            <p:spPr>
              <a:xfrm flipV="1">
                <a:off x="2960542" y="2014540"/>
                <a:ext cx="5940569" cy="80581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D9154085-3A4B-B64B-8493-BFCE2DAC91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2916" y="2811420"/>
                <a:ext cx="208160" cy="45403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ECB062AE-DC6E-8F4A-A3E0-2912DAD0BFEE}"/>
                  </a:ext>
                </a:extLst>
              </p:cNvPr>
              <p:cNvCxnSpPr/>
              <p:nvPr/>
            </p:nvCxnSpPr>
            <p:spPr>
              <a:xfrm flipH="1" flipV="1">
                <a:off x="3096996" y="3333754"/>
                <a:ext cx="266874" cy="52013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125AD630-B89F-D641-B2CD-B50D537EA38B}"/>
                      </a:ext>
                    </a:extLst>
                  </p:cNvPr>
                  <p:cNvSpPr txBox="1"/>
                  <p:nvPr/>
                </p:nvSpPr>
                <p:spPr>
                  <a:xfrm>
                    <a:off x="2127457" y="3290067"/>
                    <a:ext cx="84337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125AD630-B89F-D641-B2CD-B50D537EA3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7457" y="3290067"/>
                    <a:ext cx="843372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25B14C37-F143-F14F-9846-28349FCA7160}"/>
                      </a:ext>
                    </a:extLst>
                  </p:cNvPr>
                  <p:cNvSpPr txBox="1"/>
                  <p:nvPr/>
                </p:nvSpPr>
                <p:spPr>
                  <a:xfrm>
                    <a:off x="3309753" y="3709465"/>
                    <a:ext cx="1389804" cy="9075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25B14C37-F143-F14F-9846-28349FCA71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9753" y="3709465"/>
                    <a:ext cx="1389804" cy="90755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EDF1052-C6CB-A94F-BE62-DA0F20A9434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2975325" y="2432067"/>
                <a:ext cx="4069853" cy="904781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55775141-A136-9C41-9F34-76F0E8B1CD7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2947937" y="2245369"/>
                <a:ext cx="4306558" cy="58417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B741424-62BC-4D45-B68F-03570B2F804F}"/>
                  </a:ext>
                </a:extLst>
              </p:cNvPr>
              <p:cNvCxnSpPr/>
              <p:nvPr/>
            </p:nvCxnSpPr>
            <p:spPr>
              <a:xfrm>
                <a:off x="7136836" y="1422443"/>
                <a:ext cx="235318" cy="137305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D4ECFADA-2942-1D41-915B-188D1A2DD40E}"/>
                  </a:ext>
                </a:extLst>
              </p:cNvPr>
              <p:cNvCxnSpPr/>
              <p:nvPr/>
            </p:nvCxnSpPr>
            <p:spPr>
              <a:xfrm>
                <a:off x="6892119" y="1737642"/>
                <a:ext cx="235318" cy="1373055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CBEB5BD-73B9-C442-A626-06D52C7246B6}"/>
                  </a:ext>
                </a:extLst>
              </p:cNvPr>
              <p:cNvCxnSpPr/>
              <p:nvPr/>
            </p:nvCxnSpPr>
            <p:spPr>
              <a:xfrm>
                <a:off x="6472754" y="1538691"/>
                <a:ext cx="235318" cy="137305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DC983032-9028-4840-A7C8-65A08B837D0B}"/>
                  </a:ext>
                </a:extLst>
              </p:cNvPr>
              <p:cNvCxnSpPr/>
              <p:nvPr/>
            </p:nvCxnSpPr>
            <p:spPr>
              <a:xfrm>
                <a:off x="6167486" y="1866813"/>
                <a:ext cx="235318" cy="1373055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17F02BB-C141-4E45-AECE-44BDEE217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0250" y="2328863"/>
              <a:ext cx="0" cy="183438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D98A9BC-B65A-0B47-9BF1-D8BCDBE49FB3}"/>
                </a:ext>
              </a:extLst>
            </p:cNvPr>
            <p:cNvCxnSpPr/>
            <p:nvPr/>
          </p:nvCxnSpPr>
          <p:spPr>
            <a:xfrm flipH="1">
              <a:off x="1885955" y="3340487"/>
              <a:ext cx="18573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C8DECE58-3546-444F-999F-F795E0FBC96B}"/>
                    </a:ext>
                  </a:extLst>
                </p:cNvPr>
                <p:cNvSpPr txBox="1"/>
                <p:nvPr/>
              </p:nvSpPr>
              <p:spPr>
                <a:xfrm>
                  <a:off x="1641096" y="1891321"/>
                  <a:ext cx="47295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C8DECE58-3546-444F-999F-F795E0FBC9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1096" y="1891321"/>
                  <a:ext cx="472950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FC69BE3C-F9C1-4244-BF91-6212748AFE37}"/>
                    </a:ext>
                  </a:extLst>
                </p:cNvPr>
                <p:cNvSpPr txBox="1"/>
                <p:nvPr/>
              </p:nvSpPr>
              <p:spPr>
                <a:xfrm>
                  <a:off x="1492609" y="3003843"/>
                  <a:ext cx="51725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FC69BE3C-F9C1-4244-BF91-6212748AFE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609" y="3003843"/>
                  <a:ext cx="517256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57065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E3B60DA-C867-FC4A-B36A-D0114B93B843}"/>
              </a:ext>
            </a:extLst>
          </p:cNvPr>
          <p:cNvSpPr/>
          <p:nvPr/>
        </p:nvSpPr>
        <p:spPr>
          <a:xfrm>
            <a:off x="3055716" y="247698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8A2532-E569-A641-A9A2-4B21631FD71B}"/>
              </a:ext>
            </a:extLst>
          </p:cNvPr>
          <p:cNvCxnSpPr>
            <a:cxnSpLocks/>
          </p:cNvCxnSpPr>
          <p:nvPr/>
        </p:nvCxnSpPr>
        <p:spPr>
          <a:xfrm>
            <a:off x="3147156" y="2668350"/>
            <a:ext cx="1905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94F818B-8977-6948-BD1C-AEF9235FFEF3}"/>
              </a:ext>
            </a:extLst>
          </p:cNvPr>
          <p:cNvSpPr/>
          <p:nvPr/>
        </p:nvSpPr>
        <p:spPr>
          <a:xfrm>
            <a:off x="3057645" y="2756706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F94868-6764-6C4D-869A-B8422073821B}"/>
              </a:ext>
            </a:extLst>
          </p:cNvPr>
          <p:cNvCxnSpPr>
            <a:cxnSpLocks/>
          </p:cNvCxnSpPr>
          <p:nvPr/>
        </p:nvCxnSpPr>
        <p:spPr>
          <a:xfrm>
            <a:off x="8154960" y="1430826"/>
            <a:ext cx="0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6CA3F9-9A31-2B40-B49B-896C81E64B44}"/>
                  </a:ext>
                </a:extLst>
              </p:cNvPr>
              <p:cNvSpPr txBox="1"/>
              <p:nvPr/>
            </p:nvSpPr>
            <p:spPr>
              <a:xfrm>
                <a:off x="8176356" y="1753950"/>
                <a:ext cx="4073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6CA3F9-9A31-2B40-B49B-896C81E64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356" y="1753950"/>
                <a:ext cx="407355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4FD87E-D575-184F-A1B1-23EAF8B43DD1}"/>
                  </a:ext>
                </a:extLst>
              </p:cNvPr>
              <p:cNvSpPr txBox="1"/>
              <p:nvPr/>
            </p:nvSpPr>
            <p:spPr>
              <a:xfrm>
                <a:off x="8150331" y="3492476"/>
                <a:ext cx="4230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4FD87E-D575-184F-A1B1-23EAF8B43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331" y="3492476"/>
                <a:ext cx="423000" cy="400110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A159A7-0A74-824E-ADED-F9ACC8BAFCF8}"/>
                  </a:ext>
                </a:extLst>
              </p:cNvPr>
              <p:cNvSpPr txBox="1"/>
              <p:nvPr/>
            </p:nvSpPr>
            <p:spPr>
              <a:xfrm>
                <a:off x="8099402" y="2483341"/>
                <a:ext cx="4217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A159A7-0A74-824E-ADED-F9ACC8BAF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402" y="2483341"/>
                <a:ext cx="42178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E370CF-126A-3C4C-8632-56FF17E5AB27}"/>
                  </a:ext>
                </a:extLst>
              </p:cNvPr>
              <p:cNvSpPr txBox="1"/>
              <p:nvPr/>
            </p:nvSpPr>
            <p:spPr>
              <a:xfrm>
                <a:off x="8613783" y="2021800"/>
                <a:ext cx="9637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2.5 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E370CF-126A-3C4C-8632-56FF17E5A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783" y="2021800"/>
                <a:ext cx="963725" cy="400110"/>
              </a:xfrm>
              <a:prstGeom prst="rect">
                <a:avLst/>
              </a:prstGeom>
              <a:blipFill>
                <a:blip r:embed="rId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2E4D68-1101-B943-8B90-378DEBCE289F}"/>
                  </a:ext>
                </a:extLst>
              </p:cNvPr>
              <p:cNvSpPr txBox="1"/>
              <p:nvPr/>
            </p:nvSpPr>
            <p:spPr>
              <a:xfrm>
                <a:off x="8583674" y="2966377"/>
                <a:ext cx="9637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.5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2E4D68-1101-B943-8B90-378DEBCE2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3674" y="2966377"/>
                <a:ext cx="963725" cy="400110"/>
              </a:xfrm>
              <a:prstGeom prst="rect">
                <a:avLst/>
              </a:prstGeom>
              <a:blipFill>
                <a:blip r:embed="rId6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796290-9DB7-954E-BBE9-9085D89BA4F3}"/>
                  </a:ext>
                </a:extLst>
              </p:cNvPr>
              <p:cNvSpPr txBox="1"/>
              <p:nvPr/>
            </p:nvSpPr>
            <p:spPr>
              <a:xfrm>
                <a:off x="4901978" y="2196478"/>
                <a:ext cx="9108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796290-9DB7-954E-BBE9-9085D89BA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978" y="2196478"/>
                <a:ext cx="910827" cy="400110"/>
              </a:xfrm>
              <a:prstGeom prst="rect">
                <a:avLst/>
              </a:prstGeom>
              <a:blipFill>
                <a:blip r:embed="rId7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F0C530-1A97-FE43-B167-436BC8BA486F}"/>
                  </a:ext>
                </a:extLst>
              </p:cNvPr>
              <p:cNvSpPr txBox="1"/>
              <p:nvPr/>
            </p:nvSpPr>
            <p:spPr>
              <a:xfrm>
                <a:off x="1942531" y="2448036"/>
                <a:ext cx="9637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.5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F0C530-1A97-FE43-B167-436BC8BA4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531" y="2448036"/>
                <a:ext cx="963725" cy="400110"/>
              </a:xfrm>
              <a:prstGeom prst="rect">
                <a:avLst/>
              </a:prstGeom>
              <a:blipFill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ket 15">
            <a:extLst>
              <a:ext uri="{FF2B5EF4-FFF2-40B4-BE49-F238E27FC236}">
                <a16:creationId xmlns:a16="http://schemas.microsoft.com/office/drawing/2014/main" id="{FBB5A13C-6BF5-9540-90C0-0BCC796CB9BC}"/>
              </a:ext>
            </a:extLst>
          </p:cNvPr>
          <p:cNvSpPr/>
          <p:nvPr/>
        </p:nvSpPr>
        <p:spPr>
          <a:xfrm>
            <a:off x="2824223" y="2476403"/>
            <a:ext cx="82033" cy="371743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177F1EB6-BDAB-CE49-9903-1ECD713284BF}"/>
              </a:ext>
            </a:extLst>
          </p:cNvPr>
          <p:cNvSpPr/>
          <p:nvPr/>
        </p:nvSpPr>
        <p:spPr>
          <a:xfrm flipH="1">
            <a:off x="8475697" y="1991625"/>
            <a:ext cx="97630" cy="698628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457BADE4-AB1C-C84F-8071-9A849C68B81C}"/>
              </a:ext>
            </a:extLst>
          </p:cNvPr>
          <p:cNvSpPr/>
          <p:nvPr/>
        </p:nvSpPr>
        <p:spPr>
          <a:xfrm flipH="1">
            <a:off x="8470962" y="2690253"/>
            <a:ext cx="103790" cy="972271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4459AE-46DC-564B-BFB5-9C94D0979648}"/>
              </a:ext>
            </a:extLst>
          </p:cNvPr>
          <p:cNvCxnSpPr/>
          <p:nvPr/>
        </p:nvCxnSpPr>
        <p:spPr>
          <a:xfrm flipH="1">
            <a:off x="4965539" y="2576911"/>
            <a:ext cx="173620" cy="186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FE60AA-75A2-8A41-948B-817C02282E86}"/>
              </a:ext>
            </a:extLst>
          </p:cNvPr>
          <p:cNvCxnSpPr/>
          <p:nvPr/>
        </p:nvCxnSpPr>
        <p:spPr>
          <a:xfrm flipH="1">
            <a:off x="5083880" y="2597166"/>
            <a:ext cx="173620" cy="186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932CDC-4BEB-5041-AF55-3452C1037FCC}"/>
              </a:ext>
            </a:extLst>
          </p:cNvPr>
          <p:cNvCxnSpPr>
            <a:cxnSpLocks/>
          </p:cNvCxnSpPr>
          <p:nvPr/>
        </p:nvCxnSpPr>
        <p:spPr>
          <a:xfrm>
            <a:off x="5170689" y="2683396"/>
            <a:ext cx="3017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420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6F2DDE-47A1-D84A-858B-FD35C19E9CBE}"/>
              </a:ext>
            </a:extLst>
          </p:cNvPr>
          <p:cNvCxnSpPr/>
          <p:nvPr/>
        </p:nvCxnSpPr>
        <p:spPr>
          <a:xfrm flipH="1">
            <a:off x="5116010" y="2002420"/>
            <a:ext cx="979990" cy="86810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527297-8716-5448-AA3E-69B900CE9EB8}"/>
              </a:ext>
            </a:extLst>
          </p:cNvPr>
          <p:cNvCxnSpPr/>
          <p:nvPr/>
        </p:nvCxnSpPr>
        <p:spPr>
          <a:xfrm flipH="1">
            <a:off x="5011838" y="2858947"/>
            <a:ext cx="115747" cy="137738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4C3D6F-14DC-0F49-B878-AD3BCF7CFCBA}"/>
              </a:ext>
            </a:extLst>
          </p:cNvPr>
          <p:cNvCxnSpPr>
            <a:cxnSpLocks/>
          </p:cNvCxnSpPr>
          <p:nvPr/>
        </p:nvCxnSpPr>
        <p:spPr>
          <a:xfrm>
            <a:off x="5116010" y="2870522"/>
            <a:ext cx="11111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7F67E5-00BF-6D49-AAF7-F5C4551C5CE7}"/>
              </a:ext>
            </a:extLst>
          </p:cNvPr>
          <p:cNvCxnSpPr/>
          <p:nvPr/>
        </p:nvCxnSpPr>
        <p:spPr>
          <a:xfrm flipH="1">
            <a:off x="6200172" y="1990845"/>
            <a:ext cx="979990" cy="868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691950-242B-0748-9179-5A40C912B8CC}"/>
              </a:ext>
            </a:extLst>
          </p:cNvPr>
          <p:cNvCxnSpPr/>
          <p:nvPr/>
        </p:nvCxnSpPr>
        <p:spPr>
          <a:xfrm flipH="1">
            <a:off x="6096000" y="2882097"/>
            <a:ext cx="115747" cy="13773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4E0CBF-2C06-514F-BD22-A50680FB5926}"/>
              </a:ext>
            </a:extLst>
          </p:cNvPr>
          <p:cNvCxnSpPr>
            <a:cxnSpLocks/>
          </p:cNvCxnSpPr>
          <p:nvPr/>
        </p:nvCxnSpPr>
        <p:spPr>
          <a:xfrm>
            <a:off x="5011838" y="4224760"/>
            <a:ext cx="11111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84FE3C-5723-244E-86D2-252E4BFAE9D0}"/>
              </a:ext>
            </a:extLst>
          </p:cNvPr>
          <p:cNvCxnSpPr/>
          <p:nvPr/>
        </p:nvCxnSpPr>
        <p:spPr>
          <a:xfrm flipH="1">
            <a:off x="7064415" y="2016889"/>
            <a:ext cx="115747" cy="13773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B35175-239F-AE49-8C5A-12CFA79E7668}"/>
              </a:ext>
            </a:extLst>
          </p:cNvPr>
          <p:cNvCxnSpPr>
            <a:cxnSpLocks/>
          </p:cNvCxnSpPr>
          <p:nvPr/>
        </p:nvCxnSpPr>
        <p:spPr>
          <a:xfrm>
            <a:off x="6068992" y="2013994"/>
            <a:ext cx="11111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B57D51-0976-8647-B767-300A341B7AB4}"/>
              </a:ext>
            </a:extLst>
          </p:cNvPr>
          <p:cNvCxnSpPr/>
          <p:nvPr/>
        </p:nvCxnSpPr>
        <p:spPr>
          <a:xfrm flipH="1">
            <a:off x="6111433" y="3374019"/>
            <a:ext cx="979990" cy="8681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162729-36CD-2043-A305-A806FF1DF8D1}"/>
              </a:ext>
            </a:extLst>
          </p:cNvPr>
          <p:cNvCxnSpPr/>
          <p:nvPr/>
        </p:nvCxnSpPr>
        <p:spPr>
          <a:xfrm flipH="1">
            <a:off x="5548137" y="1990845"/>
            <a:ext cx="979990" cy="86810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2A24BE-9225-EF4B-A356-201ED785A5D0}"/>
              </a:ext>
            </a:extLst>
          </p:cNvPr>
          <p:cNvCxnSpPr/>
          <p:nvPr/>
        </p:nvCxnSpPr>
        <p:spPr>
          <a:xfrm flipH="1">
            <a:off x="5443965" y="2882097"/>
            <a:ext cx="115747" cy="1377387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E69BC2-C5F5-EA49-9086-1304C6FB64C5}"/>
              </a:ext>
            </a:extLst>
          </p:cNvPr>
          <p:cNvCxnSpPr/>
          <p:nvPr/>
        </p:nvCxnSpPr>
        <p:spPr>
          <a:xfrm flipH="1">
            <a:off x="6400805" y="1990845"/>
            <a:ext cx="115747" cy="1377387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634F79-8B12-3B40-9A22-4D2888437709}"/>
              </a:ext>
            </a:extLst>
          </p:cNvPr>
          <p:cNvCxnSpPr/>
          <p:nvPr/>
        </p:nvCxnSpPr>
        <p:spPr>
          <a:xfrm flipH="1">
            <a:off x="5459398" y="3374019"/>
            <a:ext cx="979990" cy="86810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EC2387E-4CC9-E840-AA03-7761242ED672}"/>
              </a:ext>
            </a:extLst>
          </p:cNvPr>
          <p:cNvCxnSpPr/>
          <p:nvPr/>
        </p:nvCxnSpPr>
        <p:spPr>
          <a:xfrm flipH="1">
            <a:off x="5011838" y="3339293"/>
            <a:ext cx="979990" cy="868102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A475F5-4CA6-5F41-8A4C-4AA11A9C7A91}"/>
              </a:ext>
            </a:extLst>
          </p:cNvPr>
          <p:cNvCxnSpPr/>
          <p:nvPr/>
        </p:nvCxnSpPr>
        <p:spPr>
          <a:xfrm flipH="1">
            <a:off x="5972537" y="2040037"/>
            <a:ext cx="115747" cy="137738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308BBA0-14F7-1E4D-833D-0E1AC6D3D8DC}"/>
                  </a:ext>
                </a:extLst>
              </p:cNvPr>
              <p:cNvSpPr txBox="1"/>
              <p:nvPr/>
            </p:nvSpPr>
            <p:spPr>
              <a:xfrm>
                <a:off x="4844602" y="4266589"/>
                <a:ext cx="5795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308BBA0-14F7-1E4D-833D-0E1AC6D3D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602" y="4266589"/>
                <a:ext cx="579581" cy="400110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339DB3-720F-0D43-833A-21DFC10E5D6A}"/>
              </a:ext>
            </a:extLst>
          </p:cNvPr>
          <p:cNvCxnSpPr>
            <a:cxnSpLocks/>
          </p:cNvCxnSpPr>
          <p:nvPr/>
        </p:nvCxnSpPr>
        <p:spPr>
          <a:xfrm>
            <a:off x="4968994" y="4289478"/>
            <a:ext cx="486539" cy="19726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9B2AA0-44AC-9145-9D5C-4CBC225B1D79}"/>
              </a:ext>
            </a:extLst>
          </p:cNvPr>
          <p:cNvCxnSpPr>
            <a:cxnSpLocks/>
          </p:cNvCxnSpPr>
          <p:nvPr/>
        </p:nvCxnSpPr>
        <p:spPr>
          <a:xfrm>
            <a:off x="6096000" y="1883908"/>
            <a:ext cx="1084162" cy="4222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2376E9-E763-0F46-9887-A203C3D0D078}"/>
                  </a:ext>
                </a:extLst>
              </p:cNvPr>
              <p:cNvSpPr txBox="1"/>
              <p:nvPr/>
            </p:nvSpPr>
            <p:spPr>
              <a:xfrm>
                <a:off x="6439388" y="1464463"/>
                <a:ext cx="5386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2376E9-E763-0F46-9887-A203C3D0D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388" y="1464463"/>
                <a:ext cx="538673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42975D9-B212-A24B-A756-F8D8BB5A618E}"/>
              </a:ext>
            </a:extLst>
          </p:cNvPr>
          <p:cNvCxnSpPr>
            <a:cxnSpLocks/>
          </p:cNvCxnSpPr>
          <p:nvPr/>
        </p:nvCxnSpPr>
        <p:spPr>
          <a:xfrm>
            <a:off x="4382953" y="3125165"/>
            <a:ext cx="1076445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0CBEF2A-0DE3-8F4A-B3B0-9BA4DE354EAD}"/>
                  </a:ext>
                </a:extLst>
              </p:cNvPr>
              <p:cNvSpPr txBox="1"/>
              <p:nvPr/>
            </p:nvSpPr>
            <p:spPr>
              <a:xfrm>
                <a:off x="7419506" y="2394122"/>
                <a:ext cx="4067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0CBEF2A-0DE3-8F4A-B3B0-9BA4DE354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506" y="2394122"/>
                <a:ext cx="40677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4">
            <a:extLst>
              <a:ext uri="{FF2B5EF4-FFF2-40B4-BE49-F238E27FC236}">
                <a16:creationId xmlns:a16="http://schemas.microsoft.com/office/drawing/2014/main" id="{D34B3AD4-A087-F141-B7C8-F01D14362814}"/>
              </a:ext>
            </a:extLst>
          </p:cNvPr>
          <p:cNvSpPr/>
          <p:nvPr/>
        </p:nvSpPr>
        <p:spPr>
          <a:xfrm>
            <a:off x="6681722" y="2037144"/>
            <a:ext cx="964563" cy="995422"/>
          </a:xfrm>
          <a:prstGeom prst="arc">
            <a:avLst>
              <a:gd name="adj1" fmla="val 1856303"/>
              <a:gd name="adj2" fmla="val 7229885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64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8728039-B387-C84A-A887-CDE6F7BE8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50" y="908050"/>
            <a:ext cx="7099300" cy="504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D4E13A-9B3F-9541-BAFE-C4B7B7341FB2}"/>
              </a:ext>
            </a:extLst>
          </p:cNvPr>
          <p:cNvSpPr txBox="1"/>
          <p:nvPr/>
        </p:nvSpPr>
        <p:spPr>
          <a:xfrm>
            <a:off x="127322" y="51523"/>
            <a:ext cx="794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upload.wikimedia.org</a:t>
            </a:r>
            <a:r>
              <a:rPr lang="en-US" dirty="0"/>
              <a:t>/</a:t>
            </a:r>
            <a:r>
              <a:rPr lang="en-US" dirty="0" err="1"/>
              <a:t>wikipedia</a:t>
            </a:r>
            <a:r>
              <a:rPr lang="en-US" dirty="0"/>
              <a:t>/commons/5/50/</a:t>
            </a:r>
            <a:r>
              <a:rPr lang="en-US" dirty="0" err="1"/>
              <a:t>FletcherMunson_ELC.png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59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1D7C8E-9DE6-6547-B885-606326EF3F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37048" y="0"/>
            <a:ext cx="9144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DCD43C-D784-1A4F-8CE6-29902B9875F0}"/>
              </a:ext>
            </a:extLst>
          </p:cNvPr>
          <p:cNvSpPr txBox="1"/>
          <p:nvPr/>
        </p:nvSpPr>
        <p:spPr>
          <a:xfrm>
            <a:off x="6181726" y="342900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CADEMY ENGRAVED LET PLAIN:1.0" panose="02000000000000000000" pitchFamily="2" charset="0"/>
              </a:rPr>
              <a:t>Node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DBD9C-3B22-D149-A93C-2A66BC80EB52}"/>
              </a:ext>
            </a:extLst>
          </p:cNvPr>
          <p:cNvSpPr txBox="1"/>
          <p:nvPr/>
        </p:nvSpPr>
        <p:spPr>
          <a:xfrm>
            <a:off x="4114711" y="2192484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CADEMY ENGRAVED LET PLAIN:1.0" panose="02000000000000000000" pitchFamily="2" charset="0"/>
              </a:rPr>
              <a:t>Anti-node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7D1AF-6379-824E-A656-94BDE645CC90}"/>
              </a:ext>
            </a:extLst>
          </p:cNvPr>
          <p:cNvSpPr txBox="1"/>
          <p:nvPr/>
        </p:nvSpPr>
        <p:spPr>
          <a:xfrm>
            <a:off x="7804112" y="2192484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CADEMY ENGRAVED LET PLAIN:1.0" panose="02000000000000000000" pitchFamily="2" charset="0"/>
              </a:rPr>
              <a:t>Anti-node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A8366-AD5B-4043-89F6-76873E289752}"/>
              </a:ext>
            </a:extLst>
          </p:cNvPr>
          <p:cNvSpPr txBox="1"/>
          <p:nvPr/>
        </p:nvSpPr>
        <p:spPr>
          <a:xfrm>
            <a:off x="3521478" y="422861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CADEMY ENGRAVED LET PLAIN:1.0" panose="02000000000000000000" pitchFamily="2" charset="0"/>
              </a:rPr>
              <a:t>Anti-node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D4A98-8820-C34A-B74D-4C773F304050}"/>
              </a:ext>
            </a:extLst>
          </p:cNvPr>
          <p:cNvSpPr txBox="1"/>
          <p:nvPr/>
        </p:nvSpPr>
        <p:spPr>
          <a:xfrm>
            <a:off x="6029054" y="422861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CADEMY ENGRAVED LET PLAIN:1.0" panose="02000000000000000000" pitchFamily="2" charset="0"/>
              </a:rPr>
              <a:t>Anti-node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19CA43-0FD7-4143-A57E-805F3C4057A8}"/>
              </a:ext>
            </a:extLst>
          </p:cNvPr>
          <p:cNvSpPr txBox="1"/>
          <p:nvPr/>
        </p:nvSpPr>
        <p:spPr>
          <a:xfrm>
            <a:off x="8301132" y="4228619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CADEMY ENGRAVED LET PLAIN:1.0" panose="02000000000000000000" pitchFamily="2" charset="0"/>
              </a:rPr>
              <a:t>Anti-node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EBBCFB-AD04-CA49-BA4E-76AFE817D7F7}"/>
              </a:ext>
            </a:extLst>
          </p:cNvPr>
          <p:cNvSpPr txBox="1"/>
          <p:nvPr/>
        </p:nvSpPr>
        <p:spPr>
          <a:xfrm>
            <a:off x="4913167" y="472729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CADEMY ENGRAVED LET PLAIN:1.0" panose="02000000000000000000" pitchFamily="2" charset="0"/>
              </a:rPr>
              <a:t>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62FF45-1CDE-2D47-A021-7C23868FA9BE}"/>
              </a:ext>
            </a:extLst>
          </p:cNvPr>
          <p:cNvSpPr txBox="1"/>
          <p:nvPr/>
        </p:nvSpPr>
        <p:spPr>
          <a:xfrm>
            <a:off x="7365459" y="472729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CADEMY ENGRAVED LET PLAIN:1.0" panose="02000000000000000000" pitchFamily="2" charset="0"/>
              </a:rPr>
              <a:t>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55E30C-F0EF-4B49-B6EA-5EEB7836683C}"/>
              </a:ext>
            </a:extLst>
          </p:cNvPr>
          <p:cNvSpPr txBox="1"/>
          <p:nvPr/>
        </p:nvSpPr>
        <p:spPr>
          <a:xfrm>
            <a:off x="6029054" y="469785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CADEMY ENGRAVED LET PLAIN:1.0" panose="02000000000000000000" pitchFamily="2" charset="0"/>
              </a:rPr>
              <a:t>Anti-node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471D11-1C25-7540-AFFA-06085703441F}"/>
                  </a:ext>
                </a:extLst>
              </p:cNvPr>
              <p:cNvSpPr txBox="1"/>
              <p:nvPr/>
            </p:nvSpPr>
            <p:spPr>
              <a:xfrm>
                <a:off x="8331854" y="377452"/>
                <a:ext cx="12876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471D11-1C25-7540-AFFA-060857034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854" y="377452"/>
                <a:ext cx="1287660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7E6832-ED49-C24B-B76A-36C4D63C07C1}"/>
                  </a:ext>
                </a:extLst>
              </p:cNvPr>
              <p:cNvSpPr txBox="1"/>
              <p:nvPr/>
            </p:nvSpPr>
            <p:spPr>
              <a:xfrm>
                <a:off x="8975684" y="2371844"/>
                <a:ext cx="11248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7E6832-ED49-C24B-B76A-36C4D63C0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684" y="2371844"/>
                <a:ext cx="1124860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35AE180-33A7-A647-AAC3-DB0C450A92DD}"/>
                  </a:ext>
                </a:extLst>
              </p:cNvPr>
              <p:cNvSpPr txBox="1"/>
              <p:nvPr/>
            </p:nvSpPr>
            <p:spPr>
              <a:xfrm>
                <a:off x="9382281" y="4154358"/>
                <a:ext cx="1294778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35AE180-33A7-A647-AAC3-DB0C450A9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281" y="4154358"/>
                <a:ext cx="1294778" cy="786177"/>
              </a:xfrm>
              <a:prstGeom prst="rect">
                <a:avLst/>
              </a:prstGeom>
              <a:blipFill>
                <a:blip r:embed="rId5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7AC8389-1663-634D-83A4-40BDDDD3B76B}"/>
                  </a:ext>
                </a:extLst>
              </p:cNvPr>
              <p:cNvSpPr txBox="1"/>
              <p:nvPr/>
            </p:nvSpPr>
            <p:spPr>
              <a:xfrm>
                <a:off x="6395404" y="1269404"/>
                <a:ext cx="4233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7AC8389-1663-634D-83A4-40BDDDD3B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404" y="1269404"/>
                <a:ext cx="42338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CD30EE69-71AE-F64B-99AA-E1CE3329EBF2}"/>
              </a:ext>
            </a:extLst>
          </p:cNvPr>
          <p:cNvSpPr/>
          <p:nvPr/>
        </p:nvSpPr>
        <p:spPr>
          <a:xfrm>
            <a:off x="9979015" y="839117"/>
            <a:ext cx="402397" cy="891952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A71117-D015-274E-A232-F36C578826F1}"/>
              </a:ext>
            </a:extLst>
          </p:cNvPr>
          <p:cNvCxnSpPr/>
          <p:nvPr/>
        </p:nvCxnSpPr>
        <p:spPr>
          <a:xfrm>
            <a:off x="9979015" y="839117"/>
            <a:ext cx="0" cy="891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5D77737-8F55-DF47-A035-BFC9A07DEFD4}"/>
              </a:ext>
            </a:extLst>
          </p:cNvPr>
          <p:cNvSpPr/>
          <p:nvPr/>
        </p:nvSpPr>
        <p:spPr>
          <a:xfrm>
            <a:off x="9979015" y="2863159"/>
            <a:ext cx="402397" cy="891952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0436B-12D1-E143-B16B-76387B1D0393}"/>
              </a:ext>
            </a:extLst>
          </p:cNvPr>
          <p:cNvCxnSpPr/>
          <p:nvPr/>
        </p:nvCxnSpPr>
        <p:spPr>
          <a:xfrm>
            <a:off x="9979015" y="2863159"/>
            <a:ext cx="0" cy="891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67AC195-6319-D648-9AD8-E809298A9F59}"/>
              </a:ext>
            </a:extLst>
          </p:cNvPr>
          <p:cNvSpPr/>
          <p:nvPr/>
        </p:nvSpPr>
        <p:spPr>
          <a:xfrm>
            <a:off x="9987701" y="4885083"/>
            <a:ext cx="402397" cy="891952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2DA6BE-EE74-B84E-B3EC-867DBCBD3E47}"/>
              </a:ext>
            </a:extLst>
          </p:cNvPr>
          <p:cNvCxnSpPr/>
          <p:nvPr/>
        </p:nvCxnSpPr>
        <p:spPr>
          <a:xfrm>
            <a:off x="9987701" y="4885083"/>
            <a:ext cx="0" cy="891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C01310D-C257-804A-BE50-8D71FAE8C4E4}"/>
              </a:ext>
            </a:extLst>
          </p:cNvPr>
          <p:cNvSpPr/>
          <p:nvPr/>
        </p:nvSpPr>
        <p:spPr>
          <a:xfrm>
            <a:off x="2612254" y="839117"/>
            <a:ext cx="402397" cy="891952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D71EF12-20CC-E148-97F1-7F63D93042CA}"/>
              </a:ext>
            </a:extLst>
          </p:cNvPr>
          <p:cNvCxnSpPr/>
          <p:nvPr/>
        </p:nvCxnSpPr>
        <p:spPr>
          <a:xfrm>
            <a:off x="3014651" y="839117"/>
            <a:ext cx="0" cy="891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90AC91D-DF32-A14F-9887-5FD53E994D47}"/>
              </a:ext>
            </a:extLst>
          </p:cNvPr>
          <p:cNvSpPr/>
          <p:nvPr/>
        </p:nvSpPr>
        <p:spPr>
          <a:xfrm>
            <a:off x="2584453" y="2863159"/>
            <a:ext cx="402397" cy="891952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2E5BE7-211A-B74B-93B4-EFE7523BED9A}"/>
              </a:ext>
            </a:extLst>
          </p:cNvPr>
          <p:cNvCxnSpPr/>
          <p:nvPr/>
        </p:nvCxnSpPr>
        <p:spPr>
          <a:xfrm>
            <a:off x="2986850" y="2863159"/>
            <a:ext cx="0" cy="891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C2F52E5-24BF-564F-960A-2EED955D780D}"/>
              </a:ext>
            </a:extLst>
          </p:cNvPr>
          <p:cNvSpPr/>
          <p:nvPr/>
        </p:nvSpPr>
        <p:spPr>
          <a:xfrm>
            <a:off x="2570927" y="4943358"/>
            <a:ext cx="402397" cy="891952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1EB452D-B0AC-A041-997D-533B17DD5500}"/>
              </a:ext>
            </a:extLst>
          </p:cNvPr>
          <p:cNvCxnSpPr/>
          <p:nvPr/>
        </p:nvCxnSpPr>
        <p:spPr>
          <a:xfrm>
            <a:off x="2973324" y="4943358"/>
            <a:ext cx="0" cy="891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259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DF3CEB-4EB7-1049-8DB8-6F9E0F49F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57163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2E7363-47A3-CD4E-89F6-2D881159C100}"/>
                  </a:ext>
                </a:extLst>
              </p:cNvPr>
              <p:cNvSpPr txBox="1"/>
              <p:nvPr/>
            </p:nvSpPr>
            <p:spPr>
              <a:xfrm>
                <a:off x="8743711" y="685563"/>
                <a:ext cx="1338956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2E7363-47A3-CD4E-89F6-2D881159C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711" y="685563"/>
                <a:ext cx="1338956" cy="783804"/>
              </a:xfrm>
              <a:prstGeom prst="rect">
                <a:avLst/>
              </a:prstGeom>
              <a:blipFill>
                <a:blip r:embed="rId3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A994CF-E6FE-BF45-BF9E-169354ECCE8E}"/>
                  </a:ext>
                </a:extLst>
              </p:cNvPr>
              <p:cNvSpPr txBox="1"/>
              <p:nvPr/>
            </p:nvSpPr>
            <p:spPr>
              <a:xfrm>
                <a:off x="8743711" y="1447503"/>
                <a:ext cx="1250792" cy="7230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A994CF-E6FE-BF45-BF9E-169354ECC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711" y="1447503"/>
                <a:ext cx="1250792" cy="723083"/>
              </a:xfrm>
              <a:prstGeom prst="rect">
                <a:avLst/>
              </a:prstGeom>
              <a:blipFill>
                <a:blip r:embed="rId4"/>
                <a:stretch>
                  <a:fillRect l="-1000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0B347B-9F79-CD43-B497-0D4C9B9D3A5A}"/>
                  </a:ext>
                </a:extLst>
              </p:cNvPr>
              <p:cNvSpPr txBox="1"/>
              <p:nvPr/>
            </p:nvSpPr>
            <p:spPr>
              <a:xfrm>
                <a:off x="8731239" y="2632251"/>
                <a:ext cx="1346073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0B347B-9F79-CD43-B497-0D4C9B9D3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239" y="2632251"/>
                <a:ext cx="1346073" cy="783804"/>
              </a:xfrm>
              <a:prstGeom prst="rect">
                <a:avLst/>
              </a:prstGeom>
              <a:blipFill>
                <a:blip r:embed="rId5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3FDF3B-8C7E-7E4C-9485-04D3D06C855B}"/>
                  </a:ext>
                </a:extLst>
              </p:cNvPr>
              <p:cNvSpPr txBox="1"/>
              <p:nvPr/>
            </p:nvSpPr>
            <p:spPr>
              <a:xfrm>
                <a:off x="8762145" y="3452733"/>
                <a:ext cx="2158604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3FDF3B-8C7E-7E4C-9485-04D3D06C8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2145" y="3452733"/>
                <a:ext cx="2158604" cy="783804"/>
              </a:xfrm>
              <a:prstGeom prst="rect">
                <a:avLst/>
              </a:prstGeom>
              <a:blipFill>
                <a:blip r:embed="rId6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6AF053-BFE1-614A-B6FA-DA8F46DEBFCD}"/>
                  </a:ext>
                </a:extLst>
              </p:cNvPr>
              <p:cNvSpPr txBox="1"/>
              <p:nvPr/>
            </p:nvSpPr>
            <p:spPr>
              <a:xfrm>
                <a:off x="8793051" y="5481741"/>
                <a:ext cx="2225930" cy="791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6AF053-BFE1-614A-B6FA-DA8F46DEB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051" y="5481741"/>
                <a:ext cx="2225930" cy="791307"/>
              </a:xfrm>
              <a:prstGeom prst="rect">
                <a:avLst/>
              </a:prstGeom>
              <a:blipFill>
                <a:blip r:embed="rId7"/>
                <a:stretch>
                  <a:fillRect l="-568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67664F-998F-934D-9C0B-6D5FF673D3DA}"/>
                  </a:ext>
                </a:extLst>
              </p:cNvPr>
              <p:cNvSpPr txBox="1"/>
              <p:nvPr/>
            </p:nvSpPr>
            <p:spPr>
              <a:xfrm>
                <a:off x="8793051" y="4767420"/>
                <a:ext cx="1346073" cy="791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67664F-998F-934D-9C0B-6D5FF673D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051" y="4767420"/>
                <a:ext cx="1346073" cy="791307"/>
              </a:xfrm>
              <a:prstGeom prst="rect">
                <a:avLst/>
              </a:prstGeom>
              <a:blipFill>
                <a:blip r:embed="rId8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4AF1A8C-CD90-DC4D-AF8B-5A3B5FA8EB4A}"/>
                  </a:ext>
                </a:extLst>
              </p:cNvPr>
              <p:cNvSpPr txBox="1"/>
              <p:nvPr/>
            </p:nvSpPr>
            <p:spPr>
              <a:xfrm>
                <a:off x="1971338" y="1129903"/>
                <a:ext cx="47404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𝐹𝑢𝑛𝑑𝑎𝑚𝑒𝑛𝑡𝑎𝑙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𝐹𝑖𝑟𝑠𝑡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𝐻𝑎𝑟𝑚𝑜𝑛𝑖𝑐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4AF1A8C-CD90-DC4D-AF8B-5A3B5FA8E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338" y="1129903"/>
                <a:ext cx="4740465" cy="461665"/>
              </a:xfrm>
              <a:prstGeom prst="rect">
                <a:avLst/>
              </a:prstGeom>
              <a:blipFill>
                <a:blip r:embed="rId9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82572A-C422-DD4B-B09E-0C653A3D4E0E}"/>
                  </a:ext>
                </a:extLst>
              </p:cNvPr>
              <p:cNvSpPr txBox="1"/>
              <p:nvPr/>
            </p:nvSpPr>
            <p:spPr>
              <a:xfrm>
                <a:off x="1971338" y="3221900"/>
                <a:ext cx="2494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𝑇h𝑖𝑟𝑑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𝐻𝑎𝑟𝑚𝑜𝑛𝑖𝑐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82572A-C422-DD4B-B09E-0C653A3D4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338" y="3221900"/>
                <a:ext cx="2494850" cy="461665"/>
              </a:xfrm>
              <a:prstGeom prst="rect">
                <a:avLst/>
              </a:prstGeom>
              <a:blipFill>
                <a:blip r:embed="rId10"/>
                <a:stretch>
                  <a:fillRect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CA5B34-7E14-3D4D-A534-6FD8B4C3D817}"/>
                  </a:ext>
                </a:extLst>
              </p:cNvPr>
              <p:cNvSpPr txBox="1"/>
              <p:nvPr/>
            </p:nvSpPr>
            <p:spPr>
              <a:xfrm>
                <a:off x="1937781" y="5250908"/>
                <a:ext cx="24615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𝐹𝑖𝑓𝑡h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𝐻𝑎𝑟𝑚𝑜𝑛𝑖𝑐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CA5B34-7E14-3D4D-A534-6FD8B4C3D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781" y="5250908"/>
                <a:ext cx="2461508" cy="461665"/>
              </a:xfrm>
              <a:prstGeom prst="rect">
                <a:avLst/>
              </a:prstGeom>
              <a:blipFill>
                <a:blip r:embed="rId11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302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EBF66C0-8FD8-AE4E-829B-5DE85609A363}"/>
              </a:ext>
            </a:extLst>
          </p:cNvPr>
          <p:cNvGrpSpPr/>
          <p:nvPr/>
        </p:nvGrpSpPr>
        <p:grpSpPr>
          <a:xfrm>
            <a:off x="338140" y="0"/>
            <a:ext cx="10856067" cy="6858000"/>
            <a:chOff x="166687" y="0"/>
            <a:chExt cx="10856067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1AB6CD-CA06-9B45-9B03-E9F3B6F9C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687" y="0"/>
              <a:ext cx="9144000" cy="6858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36758A4-53C5-7B45-9F26-E47119B053A6}"/>
                    </a:ext>
                  </a:extLst>
                </p:cNvPr>
                <p:cNvSpPr txBox="1"/>
                <p:nvPr/>
              </p:nvSpPr>
              <p:spPr>
                <a:xfrm>
                  <a:off x="8757999" y="571265"/>
                  <a:ext cx="1338956" cy="7838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36758A4-53C5-7B45-9F26-E47119B053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7999" y="571265"/>
                  <a:ext cx="1338956" cy="783804"/>
                </a:xfrm>
                <a:prstGeom prst="rect">
                  <a:avLst/>
                </a:prstGeom>
                <a:blipFill>
                  <a:blip r:embed="rId3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1F92685-32B5-9544-8A86-A449E06BEF4D}"/>
                    </a:ext>
                  </a:extLst>
                </p:cNvPr>
                <p:cNvSpPr txBox="1"/>
                <p:nvPr/>
              </p:nvSpPr>
              <p:spPr>
                <a:xfrm>
                  <a:off x="8757999" y="1333205"/>
                  <a:ext cx="1250792" cy="7230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1F92685-32B5-9544-8A86-A449E06BEF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7999" y="1333205"/>
                  <a:ext cx="1250792" cy="723083"/>
                </a:xfrm>
                <a:prstGeom prst="rect">
                  <a:avLst/>
                </a:prstGeom>
                <a:blipFill>
                  <a:blip r:embed="rId4"/>
                  <a:stretch>
                    <a:fillRect l="-101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0AC9CA8-FD08-7140-ABAB-93D6F05B4C8B}"/>
                    </a:ext>
                  </a:extLst>
                </p:cNvPr>
                <p:cNvSpPr txBox="1"/>
                <p:nvPr/>
              </p:nvSpPr>
              <p:spPr>
                <a:xfrm>
                  <a:off x="8745527" y="2517953"/>
                  <a:ext cx="11248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0AC9CA8-FD08-7140-ABAB-93D6F05B4C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5527" y="2517953"/>
                  <a:ext cx="1124860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95452E2-48EF-A24D-8E18-837E562918B3}"/>
                    </a:ext>
                  </a:extLst>
                </p:cNvPr>
                <p:cNvSpPr txBox="1"/>
                <p:nvPr/>
              </p:nvSpPr>
              <p:spPr>
                <a:xfrm>
                  <a:off x="8776433" y="3338435"/>
                  <a:ext cx="1988685" cy="7230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95452E2-48EF-A24D-8E18-837E56291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6433" y="3338435"/>
                  <a:ext cx="1988685" cy="723083"/>
                </a:xfrm>
                <a:prstGeom prst="rect">
                  <a:avLst/>
                </a:prstGeom>
                <a:blipFill>
                  <a:blip r:embed="rId6"/>
                  <a:stretch>
                    <a:fillRect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BBD8AC6-0FED-8147-A24C-9747218C9548}"/>
                    </a:ext>
                  </a:extLst>
                </p:cNvPr>
                <p:cNvSpPr txBox="1"/>
                <p:nvPr/>
              </p:nvSpPr>
              <p:spPr>
                <a:xfrm>
                  <a:off x="8807339" y="5367443"/>
                  <a:ext cx="2215415" cy="7861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=3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1</m:t>
                            </m:r>
                          </m:sub>
                        </m:sSub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BBD8AC6-0FED-8147-A24C-9747218C95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7339" y="5367443"/>
                  <a:ext cx="2215415" cy="786177"/>
                </a:xfrm>
                <a:prstGeom prst="rect">
                  <a:avLst/>
                </a:prstGeom>
                <a:blipFill>
                  <a:blip r:embed="rId7"/>
                  <a:stretch>
                    <a:fillRect l="-571" b="-63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30C9E16-CFA4-2144-AD16-72174069A1B4}"/>
                    </a:ext>
                  </a:extLst>
                </p:cNvPr>
                <p:cNvSpPr txBox="1"/>
                <p:nvPr/>
              </p:nvSpPr>
              <p:spPr>
                <a:xfrm>
                  <a:off x="8807339" y="4653122"/>
                  <a:ext cx="1346074" cy="7838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2400" b="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30C9E16-CFA4-2144-AD16-72174069A1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7339" y="4653122"/>
                  <a:ext cx="1346074" cy="783804"/>
                </a:xfrm>
                <a:prstGeom prst="rect">
                  <a:avLst/>
                </a:prstGeom>
                <a:blipFill>
                  <a:blip r:embed="rId8"/>
                  <a:stretch>
                    <a:fillRect b="-63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F4A8021-D5DD-294C-B8ED-BB8498D2A77C}"/>
                    </a:ext>
                  </a:extLst>
                </p:cNvPr>
                <p:cNvSpPr txBox="1"/>
                <p:nvPr/>
              </p:nvSpPr>
              <p:spPr>
                <a:xfrm>
                  <a:off x="1591312" y="863749"/>
                  <a:ext cx="258000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𝐹𝑢𝑛𝑑𝑎𝑚𝑒𝑛𝑡𝑎𝑙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𝐹𝑖𝑟𝑠𝑡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𝐻𝑎𝑟𝑚𝑜𝑛𝑖𝑐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F4A8021-D5DD-294C-B8ED-BB8498D2A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1312" y="863749"/>
                  <a:ext cx="2580001" cy="830997"/>
                </a:xfrm>
                <a:prstGeom prst="rect">
                  <a:avLst/>
                </a:prstGeom>
                <a:blipFill>
                  <a:blip r:embed="rId9"/>
                  <a:stretch>
                    <a:fillRect r="-980" b="-106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BA9E0CD-2B46-4240-8DE2-F0814714FA61}"/>
                    </a:ext>
                  </a:extLst>
                </p:cNvPr>
                <p:cNvSpPr txBox="1"/>
                <p:nvPr/>
              </p:nvSpPr>
              <p:spPr>
                <a:xfrm>
                  <a:off x="1747031" y="2896476"/>
                  <a:ext cx="269362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𝑆𝑒𝑐𝑜𝑛𝑑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𝐻𝑎𝑟𝑚𝑜𝑛𝑖𝑐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BA9E0CD-2B46-4240-8DE2-F0814714FA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7031" y="2896476"/>
                  <a:ext cx="2693623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8466BA3-5F19-2846-AE1F-86CE2899E541}"/>
                    </a:ext>
                  </a:extLst>
                </p:cNvPr>
                <p:cNvSpPr txBox="1"/>
                <p:nvPr/>
              </p:nvSpPr>
              <p:spPr>
                <a:xfrm>
                  <a:off x="1633887" y="4877238"/>
                  <a:ext cx="24948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𝑇h𝑖𝑟𝑑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𝐻𝑎𝑟𝑚𝑜𝑛𝑖𝑐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8466BA3-5F19-2846-AE1F-86CE2899E5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3887" y="4877238"/>
                  <a:ext cx="2494850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7180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6C71C4C-33BC-DD48-91FB-609328F3C836}"/>
              </a:ext>
            </a:extLst>
          </p:cNvPr>
          <p:cNvGrpSpPr/>
          <p:nvPr/>
        </p:nvGrpSpPr>
        <p:grpSpPr>
          <a:xfrm>
            <a:off x="1502070" y="3365865"/>
            <a:ext cx="8576840" cy="1914866"/>
            <a:chOff x="1502070" y="3365865"/>
            <a:chExt cx="8576840" cy="191486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23991DB-6847-E341-ADCC-E81BBBFF3933}"/>
                </a:ext>
              </a:extLst>
            </p:cNvPr>
            <p:cNvSpPr/>
            <p:nvPr/>
          </p:nvSpPr>
          <p:spPr>
            <a:xfrm>
              <a:off x="9905290" y="4439436"/>
              <a:ext cx="173620" cy="63660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C2CC28B-119F-EC4F-843B-C9B581C94515}"/>
                </a:ext>
              </a:extLst>
            </p:cNvPr>
            <p:cNvSpPr/>
            <p:nvPr/>
          </p:nvSpPr>
          <p:spPr>
            <a:xfrm>
              <a:off x="4274340" y="4312845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D9E74C2-91EF-A644-B5CA-351A105104C6}"/>
                </a:ext>
              </a:extLst>
            </p:cNvPr>
            <p:cNvCxnSpPr/>
            <p:nvPr/>
          </p:nvCxnSpPr>
          <p:spPr>
            <a:xfrm>
              <a:off x="1675690" y="4757740"/>
              <a:ext cx="8229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C6A0CC6-8651-C645-88C2-27B140D5366A}"/>
                </a:ext>
              </a:extLst>
            </p:cNvPr>
            <p:cNvCxnSpPr>
              <a:cxnSpLocks/>
            </p:cNvCxnSpPr>
            <p:nvPr/>
          </p:nvCxnSpPr>
          <p:spPr>
            <a:xfrm>
              <a:off x="9896140" y="4439436"/>
              <a:ext cx="0" cy="6366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E266B78-690B-7747-BFC3-8D0032892DD4}"/>
                </a:ext>
              </a:extLst>
            </p:cNvPr>
            <p:cNvSpPr/>
            <p:nvPr/>
          </p:nvSpPr>
          <p:spPr>
            <a:xfrm>
              <a:off x="1502070" y="4439436"/>
              <a:ext cx="173620" cy="63660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7619156-6D15-564F-AAC9-B1CC127E1F9A}"/>
                </a:ext>
              </a:extLst>
            </p:cNvPr>
            <p:cNvCxnSpPr>
              <a:cxnSpLocks/>
            </p:cNvCxnSpPr>
            <p:nvPr/>
          </p:nvCxnSpPr>
          <p:spPr>
            <a:xfrm>
              <a:off x="1675690" y="4439436"/>
              <a:ext cx="0" cy="6366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7CC9962-5FE0-514D-BF00-CBEFF99225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5780" y="3675622"/>
              <a:ext cx="0" cy="1457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353D18E-F8F9-5D47-AAAF-3A600ECBFD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2612" y="3624266"/>
              <a:ext cx="0" cy="1457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88B9046-4EAD-3E4D-93CE-BA9B3EA5A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8280" y="4427139"/>
              <a:ext cx="2730937" cy="31830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6C9F366-EC46-3748-A422-38F7A6ED0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9217" y="3808039"/>
              <a:ext cx="2810806" cy="6099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8BAED52-4BA0-0D46-9981-478B34FD5185}"/>
                </a:ext>
              </a:extLst>
            </p:cNvPr>
            <p:cNvSpPr/>
            <p:nvPr/>
          </p:nvSpPr>
          <p:spPr>
            <a:xfrm>
              <a:off x="7095777" y="3717915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4BBD877-1EE2-4647-803B-699DA3BDA119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7200023" y="3796059"/>
              <a:ext cx="2705267" cy="96168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A9EBAD6-044E-6745-BBF9-352EC6DB42A2}"/>
                    </a:ext>
                  </a:extLst>
                </p:cNvPr>
                <p:cNvSpPr txBox="1"/>
                <p:nvPr/>
              </p:nvSpPr>
              <p:spPr>
                <a:xfrm>
                  <a:off x="4265975" y="4745444"/>
                  <a:ext cx="5839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A9EBAD6-044E-6745-BBF9-352EC6DB42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975" y="4745444"/>
                  <a:ext cx="583941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1A5618F-ACF5-954A-B454-78A848B0910D}"/>
                    </a:ext>
                  </a:extLst>
                </p:cNvPr>
                <p:cNvSpPr txBox="1"/>
                <p:nvPr/>
              </p:nvSpPr>
              <p:spPr>
                <a:xfrm>
                  <a:off x="7104541" y="4769720"/>
                  <a:ext cx="59105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1A5618F-ACF5-954A-B454-78A848B09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4541" y="4769720"/>
                  <a:ext cx="591059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3F8F912-1F7F-CB41-AA3B-C992652D72BB}"/>
                    </a:ext>
                  </a:extLst>
                </p:cNvPr>
                <p:cNvSpPr txBox="1"/>
                <p:nvPr/>
              </p:nvSpPr>
              <p:spPr>
                <a:xfrm>
                  <a:off x="4290979" y="4364358"/>
                  <a:ext cx="564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3F8F912-1F7F-CB41-AA3B-C992652D7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0979" y="4364358"/>
                  <a:ext cx="564514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2684353-5CA5-4844-9E7A-B0BAA0D9CC23}"/>
                    </a:ext>
                  </a:extLst>
                </p:cNvPr>
                <p:cNvSpPr txBox="1"/>
                <p:nvPr/>
              </p:nvSpPr>
              <p:spPr>
                <a:xfrm>
                  <a:off x="7102359" y="4077539"/>
                  <a:ext cx="58689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2684353-5CA5-4844-9E7A-B0BAA0D9C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2359" y="4077539"/>
                  <a:ext cx="586892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4D5525F-F2B5-6A4F-95E0-D30FC97CDD1A}"/>
                    </a:ext>
                  </a:extLst>
                </p:cNvPr>
                <p:cNvSpPr txBox="1"/>
                <p:nvPr/>
              </p:nvSpPr>
              <p:spPr>
                <a:xfrm>
                  <a:off x="3097559" y="4108836"/>
                  <a:ext cx="56457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4D5525F-F2B5-6A4F-95E0-D30FC97CDD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7559" y="4108836"/>
                  <a:ext cx="564578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D916ACB-B3D9-924D-B175-E1EBA690CAD7}"/>
                    </a:ext>
                  </a:extLst>
                </p:cNvPr>
                <p:cNvSpPr txBox="1"/>
                <p:nvPr/>
              </p:nvSpPr>
              <p:spPr>
                <a:xfrm>
                  <a:off x="5018709" y="3774412"/>
                  <a:ext cx="58695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D916ACB-B3D9-924D-B175-E1EBA690CA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709" y="3774412"/>
                  <a:ext cx="586956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F20826D-28D4-754C-AEBC-4AF65806F6B9}"/>
                </a:ext>
              </a:extLst>
            </p:cNvPr>
            <p:cNvCxnSpPr/>
            <p:nvPr/>
          </p:nvCxnSpPr>
          <p:spPr>
            <a:xfrm>
              <a:off x="4457220" y="4427139"/>
              <a:ext cx="1828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74BD5B13-3C9E-7F4E-A9B0-F85AD358E071}"/>
                </a:ext>
              </a:extLst>
            </p:cNvPr>
            <p:cNvSpPr/>
            <p:nvPr/>
          </p:nvSpPr>
          <p:spPr>
            <a:xfrm>
              <a:off x="2745805" y="4439436"/>
              <a:ext cx="483170" cy="536840"/>
            </a:xfrm>
            <a:prstGeom prst="arc">
              <a:avLst>
                <a:gd name="adj1" fmla="val 17728830"/>
                <a:gd name="adj2" fmla="val 3001373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AD71EAF5-EDDF-9841-BB0A-865834356EBA}"/>
                </a:ext>
              </a:extLst>
            </p:cNvPr>
            <p:cNvSpPr/>
            <p:nvPr/>
          </p:nvSpPr>
          <p:spPr>
            <a:xfrm>
              <a:off x="4740971" y="4091464"/>
              <a:ext cx="483170" cy="536840"/>
            </a:xfrm>
            <a:prstGeom prst="arc">
              <a:avLst>
                <a:gd name="adj1" fmla="val 17728830"/>
                <a:gd name="adj2" fmla="val 3001373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69297B5-744C-BC46-8BDC-54E6BB205DBD}"/>
                    </a:ext>
                  </a:extLst>
                </p:cNvPr>
                <p:cNvSpPr txBox="1"/>
                <p:nvPr/>
              </p:nvSpPr>
              <p:spPr>
                <a:xfrm>
                  <a:off x="2478124" y="4796093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69297B5-744C-BC46-8BDC-54E6BB205D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8124" y="4796093"/>
                  <a:ext cx="361125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34FE0AD4-811A-C944-963C-F094186D36F9}"/>
                    </a:ext>
                  </a:extLst>
                </p:cNvPr>
                <p:cNvSpPr txBox="1"/>
                <p:nvPr/>
              </p:nvSpPr>
              <p:spPr>
                <a:xfrm>
                  <a:off x="5539927" y="4819066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34FE0AD4-811A-C944-963C-F094186D3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9927" y="4819066"/>
                  <a:ext cx="361125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D4A98E8-162B-5B46-8FE1-F0F3618D5AD7}"/>
                    </a:ext>
                  </a:extLst>
                </p:cNvPr>
                <p:cNvSpPr txBox="1"/>
                <p:nvPr/>
              </p:nvSpPr>
              <p:spPr>
                <a:xfrm>
                  <a:off x="8176089" y="4781164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D4A98E8-162B-5B46-8FE1-F0F3618D5A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6089" y="4781164"/>
                  <a:ext cx="361125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D054BA5-1F8C-8041-843A-9EFEC608D566}"/>
                    </a:ext>
                  </a:extLst>
                </p:cNvPr>
                <p:cNvSpPr txBox="1"/>
                <p:nvPr/>
              </p:nvSpPr>
              <p:spPr>
                <a:xfrm>
                  <a:off x="2263700" y="4190159"/>
                  <a:ext cx="4430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D054BA5-1F8C-8041-843A-9EFEC608D5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700" y="4190159"/>
                  <a:ext cx="443070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C30522A2-EA7D-3641-BB58-71B9B5959D9E}"/>
                    </a:ext>
                  </a:extLst>
                </p:cNvPr>
                <p:cNvSpPr txBox="1"/>
                <p:nvPr/>
              </p:nvSpPr>
              <p:spPr>
                <a:xfrm>
                  <a:off x="5729533" y="3646931"/>
                  <a:ext cx="4430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C30522A2-EA7D-3641-BB58-71B9B5959D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9533" y="3646931"/>
                  <a:ext cx="443070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3A18B5E1-2996-8D45-BBF0-2F99D00012EC}"/>
                    </a:ext>
                  </a:extLst>
                </p:cNvPr>
                <p:cNvSpPr txBox="1"/>
                <p:nvPr/>
              </p:nvSpPr>
              <p:spPr>
                <a:xfrm>
                  <a:off x="8312730" y="3796058"/>
                  <a:ext cx="4430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3A18B5E1-2996-8D45-BBF0-2F99D0001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730" y="3796058"/>
                  <a:ext cx="443070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EB62FC05-A52D-2641-823B-B4E9BF0EEEDF}"/>
                    </a:ext>
                  </a:extLst>
                </p:cNvPr>
                <p:cNvSpPr txBox="1"/>
                <p:nvPr/>
              </p:nvSpPr>
              <p:spPr>
                <a:xfrm>
                  <a:off x="3962234" y="3947464"/>
                  <a:ext cx="45217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EB62FC05-A52D-2641-823B-B4E9BF0EEE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234" y="3947464"/>
                  <a:ext cx="452175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261992F-64C2-034B-A559-1A48D7BC7205}"/>
                    </a:ext>
                  </a:extLst>
                </p:cNvPr>
                <p:cNvSpPr txBox="1"/>
                <p:nvPr/>
              </p:nvSpPr>
              <p:spPr>
                <a:xfrm>
                  <a:off x="6763606" y="3406432"/>
                  <a:ext cx="46384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261992F-64C2-034B-A559-1A48D7BC72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3606" y="3406432"/>
                  <a:ext cx="463845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88D168A-C1D7-FC4B-97A9-45FF9842D61A}"/>
                    </a:ext>
                  </a:extLst>
                </p:cNvPr>
                <p:cNvSpPr txBox="1"/>
                <p:nvPr/>
              </p:nvSpPr>
              <p:spPr>
                <a:xfrm>
                  <a:off x="4300093" y="3960781"/>
                  <a:ext cx="51693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88D168A-C1D7-FC4B-97A9-45FF9842D6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0093" y="3960781"/>
                  <a:ext cx="516936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4A17670-63C8-244F-AEA4-A771D0A988E8}"/>
                    </a:ext>
                  </a:extLst>
                </p:cNvPr>
                <p:cNvSpPr txBox="1"/>
                <p:nvPr/>
              </p:nvSpPr>
              <p:spPr>
                <a:xfrm>
                  <a:off x="7217323" y="3365865"/>
                  <a:ext cx="51693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4A17670-63C8-244F-AEA4-A771D0A988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7323" y="3365865"/>
                  <a:ext cx="516936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1415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69FBEC0F-88C3-D74E-8925-88485C2A3076}"/>
              </a:ext>
            </a:extLst>
          </p:cNvPr>
          <p:cNvGrpSpPr/>
          <p:nvPr/>
        </p:nvGrpSpPr>
        <p:grpSpPr>
          <a:xfrm>
            <a:off x="2572185" y="1150856"/>
            <a:ext cx="5798917" cy="1202030"/>
            <a:chOff x="2572185" y="765088"/>
            <a:chExt cx="5798917" cy="120203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7E8A2AA1-F19D-7D49-AB57-1891CA94FDB2}"/>
                </a:ext>
              </a:extLst>
            </p:cNvPr>
            <p:cNvCxnSpPr/>
            <p:nvPr/>
          </p:nvCxnSpPr>
          <p:spPr>
            <a:xfrm flipV="1">
              <a:off x="2708477" y="1365813"/>
              <a:ext cx="548640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2CA464-4940-3741-B45B-DA0964150CC5}"/>
                </a:ext>
              </a:extLst>
            </p:cNvPr>
            <p:cNvSpPr/>
            <p:nvPr/>
          </p:nvSpPr>
          <p:spPr>
            <a:xfrm>
              <a:off x="2572185" y="1090913"/>
              <a:ext cx="173620" cy="636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08C2D84-157F-1C47-A2B4-B4A411CCECFE}"/>
                </a:ext>
              </a:extLst>
            </p:cNvPr>
            <p:cNvSpPr/>
            <p:nvPr/>
          </p:nvSpPr>
          <p:spPr>
            <a:xfrm>
              <a:off x="8197482" y="1065452"/>
              <a:ext cx="173620" cy="636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BCB0EEC-2202-8348-91CC-901CDC3576F5}"/>
                </a:ext>
              </a:extLst>
            </p:cNvPr>
            <p:cNvSpPr/>
            <p:nvPr/>
          </p:nvSpPr>
          <p:spPr>
            <a:xfrm>
              <a:off x="4445837" y="765088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59EAFD-B552-ED44-9DE6-96CCF8F9144D}"/>
                </a:ext>
              </a:extLst>
            </p:cNvPr>
            <p:cNvSpPr/>
            <p:nvPr/>
          </p:nvSpPr>
          <p:spPr>
            <a:xfrm>
              <a:off x="6274636" y="766248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B216E0A-BE88-AE46-8A0F-6EB1EAB7BB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8478" y="833378"/>
              <a:ext cx="1920239" cy="51507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3D9C856-FFA0-B64B-A77B-53D09584F2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13414" y="833377"/>
              <a:ext cx="1920239" cy="51507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A7F6B95-0FED-564C-861A-A563A4466F5B}"/>
                </a:ext>
              </a:extLst>
            </p:cNvPr>
            <p:cNvCxnSpPr>
              <a:cxnSpLocks/>
              <a:stCxn id="12" idx="6"/>
            </p:cNvCxnSpPr>
            <p:nvPr/>
          </p:nvCxnSpPr>
          <p:spPr>
            <a:xfrm flipH="1" flipV="1">
              <a:off x="4542778" y="849582"/>
              <a:ext cx="1914738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2F60128-4C64-5B4A-ACEA-528BE8976471}"/>
                </a:ext>
              </a:extLst>
            </p:cNvPr>
            <p:cNvCxnSpPr>
              <a:cxnSpLocks/>
            </p:cNvCxnSpPr>
            <p:nvPr/>
          </p:nvCxnSpPr>
          <p:spPr>
            <a:xfrm>
              <a:off x="2708477" y="1366393"/>
              <a:ext cx="548640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D54920B-83A5-EB44-ADB1-F0A25C089C12}"/>
                </a:ext>
              </a:extLst>
            </p:cNvPr>
            <p:cNvSpPr/>
            <p:nvPr/>
          </p:nvSpPr>
          <p:spPr>
            <a:xfrm flipV="1">
              <a:off x="4445837" y="1784238"/>
              <a:ext cx="182880" cy="18288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8DF6EE-A68D-4145-8A20-A956FAF14E24}"/>
                </a:ext>
              </a:extLst>
            </p:cNvPr>
            <p:cNvSpPr/>
            <p:nvPr/>
          </p:nvSpPr>
          <p:spPr>
            <a:xfrm flipV="1">
              <a:off x="6274636" y="1783078"/>
              <a:ext cx="182880" cy="18288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B136F2F-A697-1649-885F-86A84A70BA29}"/>
                </a:ext>
              </a:extLst>
            </p:cNvPr>
            <p:cNvCxnSpPr>
              <a:cxnSpLocks/>
            </p:cNvCxnSpPr>
            <p:nvPr/>
          </p:nvCxnSpPr>
          <p:spPr>
            <a:xfrm>
              <a:off x="2708478" y="1383756"/>
              <a:ext cx="1920239" cy="515072"/>
            </a:xfrm>
            <a:prstGeom prst="line">
              <a:avLst/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0F59EA8-F6F2-164A-B4DC-A2F8586617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3414" y="1383757"/>
              <a:ext cx="1920239" cy="515072"/>
            </a:xfrm>
            <a:prstGeom prst="line">
              <a:avLst/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C6C4E5F-101C-B743-98F1-C9AFD9D80C94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 flipH="1">
              <a:off x="4542778" y="1882624"/>
              <a:ext cx="1914738" cy="0"/>
            </a:xfrm>
            <a:prstGeom prst="line">
              <a:avLst/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EF93514-A71E-1C4F-A221-86874A91141B}"/>
              </a:ext>
            </a:extLst>
          </p:cNvPr>
          <p:cNvGrpSpPr/>
          <p:nvPr/>
        </p:nvGrpSpPr>
        <p:grpSpPr>
          <a:xfrm>
            <a:off x="2600688" y="3814768"/>
            <a:ext cx="5798917" cy="1202030"/>
            <a:chOff x="2395960" y="3429000"/>
            <a:chExt cx="5798917" cy="120203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B1FE6E8-A023-DC4F-93AC-5BFFC1CDC1EE}"/>
                </a:ext>
              </a:extLst>
            </p:cNvPr>
            <p:cNvCxnSpPr/>
            <p:nvPr/>
          </p:nvCxnSpPr>
          <p:spPr>
            <a:xfrm flipV="1">
              <a:off x="2532252" y="4029725"/>
              <a:ext cx="548640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0303CB6-B766-FD42-AD03-DC4B6615F4B7}"/>
                </a:ext>
              </a:extLst>
            </p:cNvPr>
            <p:cNvSpPr/>
            <p:nvPr/>
          </p:nvSpPr>
          <p:spPr>
            <a:xfrm>
              <a:off x="2395960" y="3754825"/>
              <a:ext cx="173620" cy="636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7F82A77-8929-624A-B187-720300C351B1}"/>
                </a:ext>
              </a:extLst>
            </p:cNvPr>
            <p:cNvSpPr/>
            <p:nvPr/>
          </p:nvSpPr>
          <p:spPr>
            <a:xfrm>
              <a:off x="8021257" y="3729364"/>
              <a:ext cx="173620" cy="636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5C9E64E-85A2-724E-8D28-5EABA88FE0AF}"/>
                </a:ext>
              </a:extLst>
            </p:cNvPr>
            <p:cNvSpPr/>
            <p:nvPr/>
          </p:nvSpPr>
          <p:spPr>
            <a:xfrm>
              <a:off x="4269612" y="3429000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F081F9A-C27A-1F4A-A9CE-AA9419DDA1D4}"/>
                </a:ext>
              </a:extLst>
            </p:cNvPr>
            <p:cNvSpPr/>
            <p:nvPr/>
          </p:nvSpPr>
          <p:spPr>
            <a:xfrm>
              <a:off x="6098411" y="3430160"/>
              <a:ext cx="182880" cy="18288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5AAE828-B16F-5F4A-ABAB-65470EBAD0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2253" y="3497290"/>
              <a:ext cx="1920239" cy="51507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106130B-7A29-0245-8AC3-346E84B1C0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7189" y="3497289"/>
              <a:ext cx="1920239" cy="515072"/>
            </a:xfrm>
            <a:prstGeom prst="line">
              <a:avLst/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FACFD4-E875-9E42-9A95-E6DF2B6AA20D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 flipH="1" flipV="1">
              <a:off x="4366553" y="3513494"/>
              <a:ext cx="1758640" cy="96027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52AF7D9-0B86-E54E-92D7-051D578CC9BB}"/>
                </a:ext>
              </a:extLst>
            </p:cNvPr>
            <p:cNvCxnSpPr>
              <a:cxnSpLocks/>
            </p:cNvCxnSpPr>
            <p:nvPr/>
          </p:nvCxnSpPr>
          <p:spPr>
            <a:xfrm>
              <a:off x="2532252" y="4030305"/>
              <a:ext cx="548640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4875E21-9634-2D42-A35A-3D7957EC246E}"/>
                </a:ext>
              </a:extLst>
            </p:cNvPr>
            <p:cNvSpPr/>
            <p:nvPr/>
          </p:nvSpPr>
          <p:spPr>
            <a:xfrm flipV="1">
              <a:off x="4269612" y="4448150"/>
              <a:ext cx="182880" cy="18288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561B44F-7DEC-9F4B-A332-C55217FF1AE6}"/>
                </a:ext>
              </a:extLst>
            </p:cNvPr>
            <p:cNvSpPr/>
            <p:nvPr/>
          </p:nvSpPr>
          <p:spPr>
            <a:xfrm flipV="1">
              <a:off x="6098411" y="4446990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A8DAB8F-ACC3-6F40-B5B1-0585279EE39A}"/>
                </a:ext>
              </a:extLst>
            </p:cNvPr>
            <p:cNvCxnSpPr>
              <a:cxnSpLocks/>
            </p:cNvCxnSpPr>
            <p:nvPr/>
          </p:nvCxnSpPr>
          <p:spPr>
            <a:xfrm>
              <a:off x="2532253" y="4047668"/>
              <a:ext cx="1920239" cy="515072"/>
            </a:xfrm>
            <a:prstGeom prst="line">
              <a:avLst/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2D37920-A8C6-BE45-9F69-701B46E02C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7189" y="4047669"/>
              <a:ext cx="1920239" cy="515072"/>
            </a:xfrm>
            <a:prstGeom prst="line">
              <a:avLst/>
            </a:prstGeom>
            <a:ln w="381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46985AA-0286-844F-A02B-10CCDF32415E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 flipH="1">
              <a:off x="4366553" y="3586258"/>
              <a:ext cx="1758640" cy="960278"/>
            </a:xfrm>
            <a:prstGeom prst="line">
              <a:avLst/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4FE29BF7-AB1E-5744-B98E-E2C0406C6F47}"/>
              </a:ext>
            </a:extLst>
          </p:cNvPr>
          <p:cNvSpPr txBox="1"/>
          <p:nvPr/>
        </p:nvSpPr>
        <p:spPr>
          <a:xfrm>
            <a:off x="8697525" y="1549551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Mode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10CB91-1DAF-7541-8F2A-1799D16A1DCA}"/>
              </a:ext>
            </a:extLst>
          </p:cNvPr>
          <p:cNvSpPr txBox="1"/>
          <p:nvPr/>
        </p:nvSpPr>
        <p:spPr>
          <a:xfrm>
            <a:off x="8691993" y="4148568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Mode 2</a:t>
            </a:r>
          </a:p>
        </p:txBody>
      </p:sp>
    </p:spTree>
    <p:extLst>
      <p:ext uri="{BB962C8B-B14F-4D97-AF65-F5344CB8AC3E}">
        <p14:creationId xmlns:p14="http://schemas.microsoft.com/office/powerpoint/2010/main" val="240985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8A414EA-EF09-7947-BE47-168B91A03025}"/>
              </a:ext>
            </a:extLst>
          </p:cNvPr>
          <p:cNvGrpSpPr/>
          <p:nvPr/>
        </p:nvGrpSpPr>
        <p:grpSpPr>
          <a:xfrm>
            <a:off x="2199450" y="808043"/>
            <a:ext cx="9004246" cy="5241914"/>
            <a:chOff x="2199450" y="808043"/>
            <a:chExt cx="9004246" cy="524191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289C0D7E-0668-D842-8989-C3F5786BEEBE}"/>
                </a:ext>
              </a:extLst>
            </p:cNvPr>
            <p:cNvGrpSpPr/>
            <p:nvPr/>
          </p:nvGrpSpPr>
          <p:grpSpPr>
            <a:xfrm>
              <a:off x="2199450" y="808043"/>
              <a:ext cx="9004246" cy="5241914"/>
              <a:chOff x="2242312" y="480796"/>
              <a:chExt cx="9004246" cy="5241914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DE1473B-EB00-0E46-BE11-431DD893E440}"/>
                  </a:ext>
                </a:extLst>
              </p:cNvPr>
              <p:cNvSpPr txBox="1"/>
              <p:nvPr/>
            </p:nvSpPr>
            <p:spPr>
              <a:xfrm>
                <a:off x="10082457" y="1259390"/>
                <a:ext cx="11641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Mode 1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DD4BE90-E2F0-9D44-AD57-11FA68BECC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4112" y="1490224"/>
                <a:ext cx="7315200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05C20C2-3703-684C-A8ED-4C8D8DB0466F}"/>
                  </a:ext>
                </a:extLst>
              </p:cNvPr>
              <p:cNvSpPr/>
              <p:nvPr/>
            </p:nvSpPr>
            <p:spPr>
              <a:xfrm>
                <a:off x="2250492" y="1171920"/>
                <a:ext cx="173620" cy="63660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E8B3527-443C-C441-BC2B-C692478435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4112" y="1171920"/>
                <a:ext cx="0" cy="6366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5B467CB-B873-314F-BAF7-586D7C5D307B}"/>
                  </a:ext>
                </a:extLst>
              </p:cNvPr>
              <p:cNvSpPr/>
              <p:nvPr/>
            </p:nvSpPr>
            <p:spPr>
              <a:xfrm>
                <a:off x="9760528" y="1171920"/>
                <a:ext cx="173620" cy="63660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21B6F75-8256-C74C-98F7-91F74375F3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1378" y="1171920"/>
                <a:ext cx="0" cy="6366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2D9F1BA-5E1A-DB42-A0B8-80D24A362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2912" y="575823"/>
                <a:ext cx="36576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7EEC48A-E309-334A-B944-0B248B91D726}"/>
                  </a:ext>
                </a:extLst>
              </p:cNvPr>
              <p:cNvSpPr/>
              <p:nvPr/>
            </p:nvSpPr>
            <p:spPr>
              <a:xfrm>
                <a:off x="4147184" y="484383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6F9E0D7-C285-A64C-B1A0-B1C405A31BC8}"/>
                  </a:ext>
                </a:extLst>
              </p:cNvPr>
              <p:cNvSpPr/>
              <p:nvPr/>
            </p:nvSpPr>
            <p:spPr>
              <a:xfrm>
                <a:off x="5980747" y="497439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6F530C2-9E5A-724B-862F-5D4C44282538}"/>
                  </a:ext>
                </a:extLst>
              </p:cNvPr>
              <p:cNvSpPr/>
              <p:nvPr/>
            </p:nvSpPr>
            <p:spPr>
              <a:xfrm>
                <a:off x="7819074" y="480796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B9103DF-F4A3-A447-811C-7B60FE9C61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9294" y="626193"/>
                <a:ext cx="1734672" cy="834362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6A64407-6297-2F45-A471-DF5550BA02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75172" y="622606"/>
                <a:ext cx="1755960" cy="83795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D9AB01B-BE8E-454E-82E3-B2D0C5B3EEC3}"/>
                  </a:ext>
                </a:extLst>
              </p:cNvPr>
              <p:cNvSpPr txBox="1"/>
              <p:nvPr/>
            </p:nvSpPr>
            <p:spPr>
              <a:xfrm>
                <a:off x="10074277" y="2853083"/>
                <a:ext cx="11641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Mode 2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A8CED10-E0A5-A44C-9999-8E432288B6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5932" y="3083917"/>
                <a:ext cx="7315200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1972126-24B1-3E41-81B5-2D0CB3D17BEB}"/>
                  </a:ext>
                </a:extLst>
              </p:cNvPr>
              <p:cNvSpPr/>
              <p:nvPr/>
            </p:nvSpPr>
            <p:spPr>
              <a:xfrm>
                <a:off x="2242312" y="2765613"/>
                <a:ext cx="173620" cy="63660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1251793-1EB0-8D41-A923-AB2D4AFABD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5932" y="2765613"/>
                <a:ext cx="0" cy="6366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D3B7787-1D08-664C-ABAD-CBB84393CDF7}"/>
                  </a:ext>
                </a:extLst>
              </p:cNvPr>
              <p:cNvSpPr/>
              <p:nvPr/>
            </p:nvSpPr>
            <p:spPr>
              <a:xfrm>
                <a:off x="9752348" y="2765613"/>
                <a:ext cx="173620" cy="63660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153A81B-F97B-ED4C-9D60-95D51E0BA2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3198" y="2765613"/>
                <a:ext cx="0" cy="6366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D451CE3-924B-7F47-AA0B-F42AD921E5B7}"/>
                  </a:ext>
                </a:extLst>
              </p:cNvPr>
              <p:cNvCxnSpPr>
                <a:cxnSpLocks/>
                <a:endCxn id="45" idx="6"/>
              </p:cNvCxnSpPr>
              <p:nvPr/>
            </p:nvCxnSpPr>
            <p:spPr>
              <a:xfrm>
                <a:off x="4173966" y="2528021"/>
                <a:ext cx="3819808" cy="1095245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021387F-6B22-9E4E-8DFD-F0045490274D}"/>
                  </a:ext>
                </a:extLst>
              </p:cNvPr>
              <p:cNvSpPr/>
              <p:nvPr/>
            </p:nvSpPr>
            <p:spPr>
              <a:xfrm>
                <a:off x="4142964" y="2452394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F2AE775-1157-4E47-8A72-41DEF0C6F9F7}"/>
                  </a:ext>
                </a:extLst>
              </p:cNvPr>
              <p:cNvSpPr/>
              <p:nvPr/>
            </p:nvSpPr>
            <p:spPr>
              <a:xfrm>
                <a:off x="5972567" y="2991252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6F93E5B-3E8E-7A49-956D-974690600C5F}"/>
                  </a:ext>
                </a:extLst>
              </p:cNvPr>
              <p:cNvSpPr/>
              <p:nvPr/>
            </p:nvSpPr>
            <p:spPr>
              <a:xfrm>
                <a:off x="7810894" y="3531826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3C4FABC-20D7-5349-9553-5B48DD9553C3}"/>
                  </a:ext>
                </a:extLst>
              </p:cNvPr>
              <p:cNvCxnSpPr>
                <a:cxnSpLocks/>
                <a:endCxn id="43" idx="2"/>
              </p:cNvCxnSpPr>
              <p:nvPr/>
            </p:nvCxnSpPr>
            <p:spPr>
              <a:xfrm flipV="1">
                <a:off x="2431114" y="2543834"/>
                <a:ext cx="1711850" cy="510414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7EDE762-42FC-4A44-919E-837BD29A8472}"/>
                  </a:ext>
                </a:extLst>
              </p:cNvPr>
              <p:cNvCxnSpPr>
                <a:cxnSpLocks/>
                <a:stCxn id="40" idx="1"/>
                <a:endCxn id="45" idx="2"/>
              </p:cNvCxnSpPr>
              <p:nvPr/>
            </p:nvCxnSpPr>
            <p:spPr>
              <a:xfrm flipH="1">
                <a:off x="7810894" y="3083917"/>
                <a:ext cx="1941454" cy="539349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F5A4128-4A60-B74A-B675-029EC53BA544}"/>
                  </a:ext>
                </a:extLst>
              </p:cNvPr>
              <p:cNvSpPr txBox="1"/>
              <p:nvPr/>
            </p:nvSpPr>
            <p:spPr>
              <a:xfrm>
                <a:off x="10082457" y="4636437"/>
                <a:ext cx="11641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Mode 3</a:t>
                </a: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4474C4DC-B67D-2A41-B7DD-CF9510E30C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4112" y="4867271"/>
                <a:ext cx="7315200" cy="0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DB9968C-4CC6-7E41-AD81-C41D2978784B}"/>
                  </a:ext>
                </a:extLst>
              </p:cNvPr>
              <p:cNvSpPr/>
              <p:nvPr/>
            </p:nvSpPr>
            <p:spPr>
              <a:xfrm>
                <a:off x="2250492" y="4548967"/>
                <a:ext cx="173620" cy="63660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483F94E-2E22-EF43-A776-1504E3D9E1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4112" y="4548967"/>
                <a:ext cx="0" cy="6366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39F4AB3-A632-3942-AA60-3A07A3EF67AD}"/>
                  </a:ext>
                </a:extLst>
              </p:cNvPr>
              <p:cNvSpPr/>
              <p:nvPr/>
            </p:nvSpPr>
            <p:spPr>
              <a:xfrm>
                <a:off x="9760528" y="4548967"/>
                <a:ext cx="173620" cy="63660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6F454E8-946F-E946-AD13-8C446D2DD9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1378" y="4548967"/>
                <a:ext cx="0" cy="6366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0087A32-C9AC-174B-81F9-C3AD4C0100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7829" y="4297386"/>
                <a:ext cx="1808874" cy="1333884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9682234-E7BE-564C-9D06-49082BCA919E}"/>
                  </a:ext>
                </a:extLst>
              </p:cNvPr>
              <p:cNvSpPr/>
              <p:nvPr/>
            </p:nvSpPr>
            <p:spPr>
              <a:xfrm>
                <a:off x="4151144" y="4235748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317C27A-85A4-6145-A55B-FB284F9D32A1}"/>
                  </a:ext>
                </a:extLst>
              </p:cNvPr>
              <p:cNvSpPr/>
              <p:nvPr/>
            </p:nvSpPr>
            <p:spPr>
              <a:xfrm>
                <a:off x="5919945" y="5539830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8F4E47CB-56A0-C348-82B2-AC3069A775BD}"/>
                  </a:ext>
                </a:extLst>
              </p:cNvPr>
              <p:cNvSpPr/>
              <p:nvPr/>
            </p:nvSpPr>
            <p:spPr>
              <a:xfrm>
                <a:off x="7810894" y="4234682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B1F6957F-FE2B-CB4F-958D-8271B4F8D187}"/>
                  </a:ext>
                </a:extLst>
              </p:cNvPr>
              <p:cNvCxnSpPr>
                <a:cxnSpLocks/>
                <a:endCxn id="67" idx="2"/>
              </p:cNvCxnSpPr>
              <p:nvPr/>
            </p:nvCxnSpPr>
            <p:spPr>
              <a:xfrm flipV="1">
                <a:off x="2439294" y="4327188"/>
                <a:ext cx="1711850" cy="510414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C677DAC2-CEDE-754D-A1A3-692661AC8FD0}"/>
                  </a:ext>
                </a:extLst>
              </p:cNvPr>
              <p:cNvCxnSpPr>
                <a:cxnSpLocks/>
                <a:stCxn id="69" idx="3"/>
              </p:cNvCxnSpPr>
              <p:nvPr/>
            </p:nvCxnSpPr>
            <p:spPr>
              <a:xfrm flipH="1">
                <a:off x="6014028" y="4390780"/>
                <a:ext cx="1823648" cy="124049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FD418FB7-2ADA-984F-9942-3428B60A87BD}"/>
                  </a:ext>
                </a:extLst>
              </p:cNvPr>
              <p:cNvCxnSpPr>
                <a:cxnSpLocks/>
                <a:endCxn id="64" idx="1"/>
              </p:cNvCxnSpPr>
              <p:nvPr/>
            </p:nvCxnSpPr>
            <p:spPr>
              <a:xfrm>
                <a:off x="7925696" y="4346525"/>
                <a:ext cx="1834832" cy="520746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41F9B1E-68C4-1743-B5FF-85889AD10C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4967" y="873402"/>
              <a:ext cx="0" cy="914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439A70A-F859-9746-947F-7CB8560E98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1145" y="911628"/>
              <a:ext cx="0" cy="914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99A542-74CD-794E-A4AF-E19615C8A0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69891" y="903069"/>
              <a:ext cx="0" cy="914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ECE5E19-4620-EF42-9511-07817A01C34C}"/>
                </a:ext>
              </a:extLst>
            </p:cNvPr>
            <p:cNvCxnSpPr>
              <a:cxnSpLocks/>
            </p:cNvCxnSpPr>
            <p:nvPr/>
          </p:nvCxnSpPr>
          <p:spPr>
            <a:xfrm>
              <a:off x="4184967" y="2871081"/>
              <a:ext cx="0" cy="5737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7C2C4AB-80DA-AF41-871C-AED0C7C02ADF}"/>
                </a:ext>
              </a:extLst>
            </p:cNvPr>
            <p:cNvCxnSpPr>
              <a:cxnSpLocks/>
            </p:cNvCxnSpPr>
            <p:nvPr/>
          </p:nvCxnSpPr>
          <p:spPr>
            <a:xfrm>
              <a:off x="7853439" y="3376781"/>
              <a:ext cx="0" cy="5737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3AB4EAF-99AB-2441-BC41-6F68C9A38ED7}"/>
                </a:ext>
              </a:extLst>
            </p:cNvPr>
            <p:cNvCxnSpPr>
              <a:cxnSpLocks/>
            </p:cNvCxnSpPr>
            <p:nvPr/>
          </p:nvCxnSpPr>
          <p:spPr>
            <a:xfrm>
              <a:off x="4178934" y="4653369"/>
              <a:ext cx="0" cy="5737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11846BC-2242-724B-8C31-CD3F45DECF52}"/>
                </a:ext>
              </a:extLst>
            </p:cNvPr>
            <p:cNvCxnSpPr>
              <a:cxnSpLocks/>
            </p:cNvCxnSpPr>
            <p:nvPr/>
          </p:nvCxnSpPr>
          <p:spPr>
            <a:xfrm>
              <a:off x="7884159" y="4668815"/>
              <a:ext cx="0" cy="5737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8B31C50-5728-D54E-8AA8-EE1623CB01F3}"/>
                </a:ext>
              </a:extLst>
            </p:cNvPr>
            <p:cNvCxnSpPr>
              <a:cxnSpLocks/>
            </p:cNvCxnSpPr>
            <p:nvPr/>
          </p:nvCxnSpPr>
          <p:spPr>
            <a:xfrm>
              <a:off x="5968523" y="5164849"/>
              <a:ext cx="0" cy="7315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1AD3E907-59B3-F04F-878A-F5B0B2E0A369}"/>
                    </a:ext>
                  </a:extLst>
                </p:cNvPr>
                <p:cNvSpPr txBox="1"/>
                <p:nvPr/>
              </p:nvSpPr>
              <p:spPr>
                <a:xfrm>
                  <a:off x="4108282" y="1102250"/>
                  <a:ext cx="58464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1AD3E907-59B3-F04F-878A-F5B0B2E0A3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8282" y="1102250"/>
                  <a:ext cx="584647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833594CE-180B-FF40-B5F1-09BE8B85EFEF}"/>
                    </a:ext>
                  </a:extLst>
                </p:cNvPr>
                <p:cNvSpPr txBox="1"/>
                <p:nvPr/>
              </p:nvSpPr>
              <p:spPr>
                <a:xfrm>
                  <a:off x="4091378" y="2926774"/>
                  <a:ext cx="59176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833594CE-180B-FF40-B5F1-09BE8B85EF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1378" y="2926774"/>
                  <a:ext cx="591765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50617B1-1462-A141-B195-4ECCE1FBF85C}"/>
                    </a:ext>
                  </a:extLst>
                </p:cNvPr>
                <p:cNvSpPr txBox="1"/>
                <p:nvPr/>
              </p:nvSpPr>
              <p:spPr>
                <a:xfrm>
                  <a:off x="4069527" y="4683782"/>
                  <a:ext cx="59176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50617B1-1462-A141-B195-4ECCE1FBF8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9527" y="4683782"/>
                  <a:ext cx="591765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660E1913-1282-6E48-8E45-5B5872E987F4}"/>
                    </a:ext>
                  </a:extLst>
                </p:cNvPr>
                <p:cNvSpPr txBox="1"/>
                <p:nvPr/>
              </p:nvSpPr>
              <p:spPr>
                <a:xfrm>
                  <a:off x="5958969" y="1098430"/>
                  <a:ext cx="5775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660E1913-1282-6E48-8E45-5B5872E987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8969" y="1098430"/>
                  <a:ext cx="57752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316C049C-9AC5-354F-B40F-2ABDE31CB968}"/>
                    </a:ext>
                  </a:extLst>
                </p:cNvPr>
                <p:cNvSpPr txBox="1"/>
                <p:nvPr/>
              </p:nvSpPr>
              <p:spPr>
                <a:xfrm>
                  <a:off x="7776212" y="1111715"/>
                  <a:ext cx="5554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316C049C-9AC5-354F-B40F-2ABDE31CB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6212" y="1111715"/>
                  <a:ext cx="555408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EEFB9D4-6492-E142-9E3C-8F721C91074B}"/>
                    </a:ext>
                  </a:extLst>
                </p:cNvPr>
                <p:cNvSpPr txBox="1"/>
                <p:nvPr/>
              </p:nvSpPr>
              <p:spPr>
                <a:xfrm>
                  <a:off x="5939578" y="2895389"/>
                  <a:ext cx="11547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EEFB9D4-6492-E142-9E3C-8F721C910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9578" y="2895389"/>
                  <a:ext cx="1154740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60121B31-2544-7343-AF1B-01A33E2B0D20}"/>
                    </a:ext>
                  </a:extLst>
                </p:cNvPr>
                <p:cNvSpPr txBox="1"/>
                <p:nvPr/>
              </p:nvSpPr>
              <p:spPr>
                <a:xfrm>
                  <a:off x="5875862" y="5272201"/>
                  <a:ext cx="58464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60121B31-2544-7343-AF1B-01A33E2B0D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5862" y="5272201"/>
                  <a:ext cx="584647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F912EFB9-4144-054F-A867-4B7CA4C49F00}"/>
                    </a:ext>
                  </a:extLst>
                </p:cNvPr>
                <p:cNvSpPr txBox="1"/>
                <p:nvPr/>
              </p:nvSpPr>
              <p:spPr>
                <a:xfrm>
                  <a:off x="7755966" y="3364826"/>
                  <a:ext cx="56252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F912EFB9-4144-054F-A867-4B7CA4C49F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5966" y="3364826"/>
                  <a:ext cx="562526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A3288CE1-A148-7744-9FB4-07271DD2A7A2}"/>
                    </a:ext>
                  </a:extLst>
                </p:cNvPr>
                <p:cNvSpPr txBox="1"/>
                <p:nvPr/>
              </p:nvSpPr>
              <p:spPr>
                <a:xfrm>
                  <a:off x="7797284" y="4723049"/>
                  <a:ext cx="56252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A3288CE1-A148-7744-9FB4-07271DD2A7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284" y="4723049"/>
                  <a:ext cx="562526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5385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A2E4F20-9318-624F-BA4C-B455F2E7A93F}"/>
              </a:ext>
            </a:extLst>
          </p:cNvPr>
          <p:cNvGrpSpPr/>
          <p:nvPr/>
        </p:nvGrpSpPr>
        <p:grpSpPr>
          <a:xfrm>
            <a:off x="1757680" y="1778000"/>
            <a:ext cx="8773795" cy="3302000"/>
            <a:chOff x="1757680" y="1778000"/>
            <a:chExt cx="8773795" cy="3302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60383F8-1A22-2644-B184-E8CFD32C0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9150" y="1778000"/>
              <a:ext cx="8013700" cy="3302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1F44F76-D41D-8641-996D-3FD155245682}"/>
                </a:ext>
              </a:extLst>
            </p:cNvPr>
            <p:cNvSpPr/>
            <p:nvPr/>
          </p:nvSpPr>
          <p:spPr>
            <a:xfrm>
              <a:off x="10102850" y="2850356"/>
              <a:ext cx="428625" cy="11572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06B60E-873B-CA4A-B7D1-F35D325AA5F3}"/>
                </a:ext>
              </a:extLst>
            </p:cNvPr>
            <p:cNvSpPr/>
            <p:nvPr/>
          </p:nvSpPr>
          <p:spPr>
            <a:xfrm>
              <a:off x="1757680" y="3718320"/>
              <a:ext cx="411163" cy="5786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80BB88B-F00A-FE42-A44F-70AC30E916E3}"/>
                </a:ext>
              </a:extLst>
            </p:cNvPr>
            <p:cNvSpPr/>
            <p:nvPr/>
          </p:nvSpPr>
          <p:spPr>
            <a:xfrm>
              <a:off x="1971675" y="3429000"/>
              <a:ext cx="45719" cy="3286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629F559-EB79-0746-A55C-48C8162A45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3335" y="3139680"/>
              <a:ext cx="429818" cy="453626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263FFB2-2A14-3442-8669-CECCC8664894}"/>
                </a:ext>
              </a:extLst>
            </p:cNvPr>
            <p:cNvCxnSpPr>
              <a:cxnSpLocks/>
            </p:cNvCxnSpPr>
            <p:nvPr/>
          </p:nvCxnSpPr>
          <p:spPr>
            <a:xfrm>
              <a:off x="1757680" y="3191470"/>
              <a:ext cx="0" cy="47505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394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D8419F-4326-3649-8763-EB6BD3BD9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5" name="Graphic 4" descr="Sign Language">
            <a:extLst>
              <a:ext uri="{FF2B5EF4-FFF2-40B4-BE49-F238E27FC236}">
                <a16:creationId xmlns:a16="http://schemas.microsoft.com/office/drawing/2014/main" id="{DD081172-7CF2-B246-BFDB-E9DB82D9E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4088" y="2700337"/>
            <a:ext cx="914400" cy="914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604793-8589-EA4A-96DC-A41948A966D3}"/>
              </a:ext>
            </a:extLst>
          </p:cNvPr>
          <p:cNvCxnSpPr>
            <a:cxnSpLocks/>
          </p:cNvCxnSpPr>
          <p:nvPr/>
        </p:nvCxnSpPr>
        <p:spPr>
          <a:xfrm>
            <a:off x="2114550" y="1843088"/>
            <a:ext cx="0" cy="3017520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EA9083-CB6A-5B4A-BB2F-DF8CF98BE018}"/>
              </a:ext>
            </a:extLst>
          </p:cNvPr>
          <p:cNvCxnSpPr>
            <a:cxnSpLocks/>
          </p:cNvCxnSpPr>
          <p:nvPr/>
        </p:nvCxnSpPr>
        <p:spPr>
          <a:xfrm>
            <a:off x="1985964" y="3300413"/>
            <a:ext cx="28098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186A3C-F419-2B4E-A837-49501D4C55B9}"/>
              </a:ext>
            </a:extLst>
          </p:cNvPr>
          <p:cNvCxnSpPr/>
          <p:nvPr/>
        </p:nvCxnSpPr>
        <p:spPr>
          <a:xfrm>
            <a:off x="6096000" y="2486025"/>
            <a:ext cx="1090613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3EF6A3-97EE-CE46-973A-9EB6020C6499}"/>
              </a:ext>
            </a:extLst>
          </p:cNvPr>
          <p:cNvSpPr txBox="1"/>
          <p:nvPr/>
        </p:nvSpPr>
        <p:spPr>
          <a:xfrm>
            <a:off x="5972175" y="1843088"/>
            <a:ext cx="303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Wave motion direction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CCF69A-2596-3341-BB36-C2C076D81AC3}"/>
              </a:ext>
            </a:extLst>
          </p:cNvPr>
          <p:cNvSpPr txBox="1"/>
          <p:nvPr/>
        </p:nvSpPr>
        <p:spPr>
          <a:xfrm rot="16200000">
            <a:off x="187329" y="3069580"/>
            <a:ext cx="3006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Hand motion direction</a:t>
            </a:r>
          </a:p>
        </p:txBody>
      </p:sp>
    </p:spTree>
    <p:extLst>
      <p:ext uri="{BB962C8B-B14F-4D97-AF65-F5344CB8AC3E}">
        <p14:creationId xmlns:p14="http://schemas.microsoft.com/office/powerpoint/2010/main" val="215580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F9AEB2-9A1E-4D48-9A66-4169BFA2B5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11358" y="773389"/>
            <a:ext cx="8845826" cy="663437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420BE3B-8F4D-A34C-96EF-C69D4E9FB696}"/>
              </a:ext>
            </a:extLst>
          </p:cNvPr>
          <p:cNvCxnSpPr/>
          <p:nvPr/>
        </p:nvCxnSpPr>
        <p:spPr>
          <a:xfrm>
            <a:off x="7698478" y="3429000"/>
            <a:ext cx="1143000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C69A471-4123-0A42-9952-042247466ECD}"/>
              </a:ext>
            </a:extLst>
          </p:cNvPr>
          <p:cNvSpPr txBox="1"/>
          <p:nvPr/>
        </p:nvSpPr>
        <p:spPr>
          <a:xfrm>
            <a:off x="7527028" y="2967335"/>
            <a:ext cx="2093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Wave Direction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CC4D4D-03EA-1A41-86CD-44879477D7E0}"/>
              </a:ext>
            </a:extLst>
          </p:cNvPr>
          <p:cNvCxnSpPr/>
          <p:nvPr/>
        </p:nvCxnSpPr>
        <p:spPr>
          <a:xfrm>
            <a:off x="4057650" y="1285876"/>
            <a:ext cx="0" cy="25717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1D3B49-38AF-DD4B-B04B-BF3094E28A6E}"/>
              </a:ext>
            </a:extLst>
          </p:cNvPr>
          <p:cNvCxnSpPr/>
          <p:nvPr/>
        </p:nvCxnSpPr>
        <p:spPr>
          <a:xfrm>
            <a:off x="5510222" y="1295396"/>
            <a:ext cx="0" cy="25717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CD9A35-BBC0-4C48-B60A-D74DAE4339B2}"/>
              </a:ext>
            </a:extLst>
          </p:cNvPr>
          <p:cNvCxnSpPr/>
          <p:nvPr/>
        </p:nvCxnSpPr>
        <p:spPr>
          <a:xfrm>
            <a:off x="4057648" y="1423983"/>
            <a:ext cx="146304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E65E45-9B93-4E4C-8CA7-B2D863F71DB5}"/>
                  </a:ext>
                </a:extLst>
              </p:cNvPr>
              <p:cNvSpPr txBox="1"/>
              <p:nvPr/>
            </p:nvSpPr>
            <p:spPr>
              <a:xfrm>
                <a:off x="4580393" y="1183630"/>
                <a:ext cx="417550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E65E45-9B93-4E4C-8CA7-B2D863F71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393" y="1183630"/>
                <a:ext cx="4175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F7B7F5-AFA8-5343-A23D-A85DA186F5E9}"/>
              </a:ext>
            </a:extLst>
          </p:cNvPr>
          <p:cNvCxnSpPr/>
          <p:nvPr/>
        </p:nvCxnSpPr>
        <p:spPr>
          <a:xfrm>
            <a:off x="3260035" y="1543051"/>
            <a:ext cx="0" cy="2432601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9DD8E56-7CD1-5D47-AD73-F9F4A848330F}"/>
              </a:ext>
            </a:extLst>
          </p:cNvPr>
          <p:cNvSpPr txBox="1"/>
          <p:nvPr/>
        </p:nvSpPr>
        <p:spPr>
          <a:xfrm rot="16200000">
            <a:off x="2197919" y="2698090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Amplitude</a:t>
            </a:r>
          </a:p>
        </p:txBody>
      </p:sp>
    </p:spTree>
    <p:extLst>
      <p:ext uri="{BB962C8B-B14F-4D97-AF65-F5344CB8AC3E}">
        <p14:creationId xmlns:p14="http://schemas.microsoft.com/office/powerpoint/2010/main" val="256527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6ED25C3-E37B-0148-BD01-71880D8470DA}"/>
              </a:ext>
            </a:extLst>
          </p:cNvPr>
          <p:cNvGrpSpPr/>
          <p:nvPr/>
        </p:nvGrpSpPr>
        <p:grpSpPr>
          <a:xfrm>
            <a:off x="2615436" y="1639249"/>
            <a:ext cx="6403663" cy="3191168"/>
            <a:chOff x="2297383" y="1480223"/>
            <a:chExt cx="6403663" cy="31911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74285B1-34B6-734D-97BF-4716CAC8A43F}"/>
                </a:ext>
              </a:extLst>
            </p:cNvPr>
            <p:cNvSpPr/>
            <p:nvPr/>
          </p:nvSpPr>
          <p:spPr>
            <a:xfrm rot="-900000">
              <a:off x="2405270" y="2663687"/>
              <a:ext cx="79513" cy="2007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DC0B2E2-00A8-5247-A5E9-C9E899DEB8FA}"/>
                </a:ext>
              </a:extLst>
            </p:cNvPr>
            <p:cNvCxnSpPr>
              <a:cxnSpLocks/>
            </p:cNvCxnSpPr>
            <p:nvPr/>
          </p:nvCxnSpPr>
          <p:spPr>
            <a:xfrm rot="-900000">
              <a:off x="2297383" y="2898377"/>
              <a:ext cx="59436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A4EBEB-5718-7A42-943C-C5245CFCD23D}"/>
                </a:ext>
              </a:extLst>
            </p:cNvPr>
            <p:cNvSpPr/>
            <p:nvPr/>
          </p:nvSpPr>
          <p:spPr>
            <a:xfrm rot="-900000">
              <a:off x="3472070" y="2332742"/>
              <a:ext cx="79513" cy="2007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8C6F6B-7FC7-2745-8059-9F65EC09D93A}"/>
                </a:ext>
              </a:extLst>
            </p:cNvPr>
            <p:cNvSpPr/>
            <p:nvPr/>
          </p:nvSpPr>
          <p:spPr>
            <a:xfrm rot="-900000">
              <a:off x="3472070" y="2359070"/>
              <a:ext cx="79513" cy="2007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6F587A-639F-3A40-B314-35BB509A3636}"/>
                </a:ext>
              </a:extLst>
            </p:cNvPr>
            <p:cNvSpPr/>
            <p:nvPr/>
          </p:nvSpPr>
          <p:spPr>
            <a:xfrm rot="-900000">
              <a:off x="4538870" y="2067881"/>
              <a:ext cx="79513" cy="2007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8F2C2E-0B6B-BE4A-8B61-D39071C54D73}"/>
                </a:ext>
              </a:extLst>
            </p:cNvPr>
            <p:cNvSpPr/>
            <p:nvPr/>
          </p:nvSpPr>
          <p:spPr>
            <a:xfrm rot="-900000">
              <a:off x="5612299" y="1746875"/>
              <a:ext cx="79513" cy="2007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72CC45-583A-864A-AA42-3F00177EC4BD}"/>
                </a:ext>
              </a:extLst>
            </p:cNvPr>
            <p:cNvSpPr/>
            <p:nvPr/>
          </p:nvSpPr>
          <p:spPr>
            <a:xfrm rot="-900000">
              <a:off x="5612299" y="1793081"/>
              <a:ext cx="79513" cy="2007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8497DD5-86A5-F249-80C4-A7F4881F8E72}"/>
                </a:ext>
              </a:extLst>
            </p:cNvPr>
            <p:cNvSpPr/>
            <p:nvPr/>
          </p:nvSpPr>
          <p:spPr>
            <a:xfrm rot="-900000">
              <a:off x="6679099" y="1501892"/>
              <a:ext cx="79513" cy="20077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7E3E66C-C78B-EE42-B79B-E3BDD46FA8CC}"/>
                    </a:ext>
                  </a:extLst>
                </p:cNvPr>
                <p:cNvSpPr txBox="1"/>
                <p:nvPr/>
              </p:nvSpPr>
              <p:spPr>
                <a:xfrm>
                  <a:off x="8135956" y="1736654"/>
                  <a:ext cx="56509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7E3E66C-C78B-EE42-B79B-E3BDD46FA8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5956" y="1736654"/>
                  <a:ext cx="565090" cy="646331"/>
                </a:xfrm>
                <a:prstGeom prst="rect">
                  <a:avLst/>
                </a:prstGeom>
                <a:blipFill>
                  <a:blip r:embed="rId2"/>
                  <a:stretch>
                    <a:fillRect t="-9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8F77289-0076-6943-B5D5-C4B77F99D7AF}"/>
                    </a:ext>
                  </a:extLst>
                </p:cNvPr>
                <p:cNvSpPr txBox="1"/>
                <p:nvPr/>
              </p:nvSpPr>
              <p:spPr>
                <a:xfrm>
                  <a:off x="7017074" y="1480223"/>
                  <a:ext cx="557268" cy="728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8F77289-0076-6943-B5D5-C4B77F99D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7074" y="1480223"/>
                  <a:ext cx="557268" cy="728276"/>
                </a:xfrm>
                <a:prstGeom prst="rect">
                  <a:avLst/>
                </a:prstGeom>
                <a:blipFill>
                  <a:blip r:embed="rId3"/>
                  <a:stretch>
                    <a:fillRect l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AAA81B7-7AAD-D44F-83F7-950465D24E61}"/>
                </a:ext>
              </a:extLst>
            </p:cNvPr>
            <p:cNvCxnSpPr>
              <a:cxnSpLocks/>
            </p:cNvCxnSpPr>
            <p:nvPr/>
          </p:nvCxnSpPr>
          <p:spPr>
            <a:xfrm rot="-900000">
              <a:off x="6801638" y="2110507"/>
              <a:ext cx="13716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6994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F031B36D-17A2-C04B-B814-DF65A54D95B5}"/>
              </a:ext>
            </a:extLst>
          </p:cNvPr>
          <p:cNvGrpSpPr/>
          <p:nvPr/>
        </p:nvGrpSpPr>
        <p:grpSpPr>
          <a:xfrm>
            <a:off x="606243" y="155712"/>
            <a:ext cx="11423379" cy="6029738"/>
            <a:chOff x="665877" y="-43069"/>
            <a:chExt cx="11423379" cy="60297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13A031C-DF3F-7241-BCFD-E1C6775DD49A}"/>
                </a:ext>
              </a:extLst>
            </p:cNvPr>
            <p:cNvSpPr/>
            <p:nvPr/>
          </p:nvSpPr>
          <p:spPr>
            <a:xfrm>
              <a:off x="665877" y="597380"/>
              <a:ext cx="4572000" cy="4572000"/>
            </a:xfrm>
            <a:prstGeom prst="ellipse">
              <a:avLst/>
            </a:prstGeom>
            <a:solidFill>
              <a:schemeClr val="bg2">
                <a:lumMod val="90000"/>
                <a:alpha val="5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2E81124-E9B1-BE40-90ED-2CB83206FFC3}"/>
                </a:ext>
              </a:extLst>
            </p:cNvPr>
            <p:cNvGrpSpPr/>
            <p:nvPr/>
          </p:nvGrpSpPr>
          <p:grpSpPr>
            <a:xfrm>
              <a:off x="1379051" y="834887"/>
              <a:ext cx="3093557" cy="4412974"/>
              <a:chOff x="3704807" y="894522"/>
              <a:chExt cx="3093557" cy="4412974"/>
            </a:xfrm>
          </p:grpSpPr>
          <p:sp>
            <p:nvSpPr>
              <p:cNvPr id="3" name="Arc 2">
                <a:extLst>
                  <a:ext uri="{FF2B5EF4-FFF2-40B4-BE49-F238E27FC236}">
                    <a16:creationId xmlns:a16="http://schemas.microsoft.com/office/drawing/2014/main" id="{D74D81C7-A5A4-B547-9320-8C7EBD55BA2F}"/>
                  </a:ext>
                </a:extLst>
              </p:cNvPr>
              <p:cNvSpPr/>
              <p:nvPr/>
            </p:nvSpPr>
            <p:spPr>
              <a:xfrm>
                <a:off x="4219159" y="894522"/>
                <a:ext cx="2122005" cy="4412974"/>
              </a:xfrm>
              <a:prstGeom prst="arc">
                <a:avLst>
                  <a:gd name="adj1" fmla="val 16045251"/>
                  <a:gd name="adj2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Arc 3">
                <a:extLst>
                  <a:ext uri="{FF2B5EF4-FFF2-40B4-BE49-F238E27FC236}">
                    <a16:creationId xmlns:a16="http://schemas.microsoft.com/office/drawing/2014/main" id="{03EF2E26-B2BB-E241-9B80-4886292E695B}"/>
                  </a:ext>
                </a:extLst>
              </p:cNvPr>
              <p:cNvSpPr/>
              <p:nvPr/>
            </p:nvSpPr>
            <p:spPr>
              <a:xfrm flipH="1">
                <a:off x="4147101" y="894522"/>
                <a:ext cx="2122005" cy="4412974"/>
              </a:xfrm>
              <a:prstGeom prst="arc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69804D20-EE3D-4142-906E-3E8AE56B6C16}"/>
                  </a:ext>
                </a:extLst>
              </p:cNvPr>
              <p:cNvSpPr/>
              <p:nvPr/>
            </p:nvSpPr>
            <p:spPr>
              <a:xfrm>
                <a:off x="3704807" y="1123122"/>
                <a:ext cx="3093557" cy="2305878"/>
              </a:xfrm>
              <a:prstGeom prst="arc">
                <a:avLst>
                  <a:gd name="adj1" fmla="val 2222548"/>
                  <a:gd name="adj2" fmla="val 875514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84B0905-5075-5A4E-B767-08DB3164019C}"/>
                </a:ext>
              </a:extLst>
            </p:cNvPr>
            <p:cNvGrpSpPr/>
            <p:nvPr/>
          </p:nvGrpSpPr>
          <p:grpSpPr>
            <a:xfrm>
              <a:off x="1660453" y="1331842"/>
              <a:ext cx="2513982" cy="3054625"/>
              <a:chOff x="3704807" y="894522"/>
              <a:chExt cx="3093557" cy="4412974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EB31D205-AC5A-C441-8938-BC7411E97C22}"/>
                  </a:ext>
                </a:extLst>
              </p:cNvPr>
              <p:cNvSpPr/>
              <p:nvPr/>
            </p:nvSpPr>
            <p:spPr>
              <a:xfrm>
                <a:off x="4219159" y="894522"/>
                <a:ext cx="2122005" cy="4412974"/>
              </a:xfrm>
              <a:prstGeom prst="arc">
                <a:avLst>
                  <a:gd name="adj1" fmla="val 16045251"/>
                  <a:gd name="adj2" fmla="val 0"/>
                </a:avLst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66DDF39A-05FA-5748-AF29-AA1610F74095}"/>
                  </a:ext>
                </a:extLst>
              </p:cNvPr>
              <p:cNvSpPr/>
              <p:nvPr/>
            </p:nvSpPr>
            <p:spPr>
              <a:xfrm flipH="1">
                <a:off x="4147101" y="894522"/>
                <a:ext cx="2122005" cy="4412974"/>
              </a:xfrm>
              <a:prstGeom prst="arc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7D3CABAF-0736-FA4E-9A2A-BB3C9524A4AD}"/>
                  </a:ext>
                </a:extLst>
              </p:cNvPr>
              <p:cNvSpPr/>
              <p:nvPr/>
            </p:nvSpPr>
            <p:spPr>
              <a:xfrm>
                <a:off x="3704807" y="1123122"/>
                <a:ext cx="3093557" cy="2305878"/>
              </a:xfrm>
              <a:prstGeom prst="arc">
                <a:avLst>
                  <a:gd name="adj1" fmla="val 1874115"/>
                  <a:gd name="adj2" fmla="val 8978487"/>
                </a:avLst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53BCFB3-9060-BB45-8395-990DF390FC5A}"/>
                </a:ext>
              </a:extLst>
            </p:cNvPr>
            <p:cNvGrpSpPr/>
            <p:nvPr/>
          </p:nvGrpSpPr>
          <p:grpSpPr>
            <a:xfrm>
              <a:off x="1951704" y="1646586"/>
              <a:ext cx="1931480" cy="2153476"/>
              <a:chOff x="3704807" y="894522"/>
              <a:chExt cx="3093557" cy="4412974"/>
            </a:xfrm>
          </p:grpSpPr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6D769CF9-0BC1-B145-8804-EDBACFED76A5}"/>
                  </a:ext>
                </a:extLst>
              </p:cNvPr>
              <p:cNvSpPr/>
              <p:nvPr/>
            </p:nvSpPr>
            <p:spPr>
              <a:xfrm>
                <a:off x="4219159" y="894522"/>
                <a:ext cx="2122005" cy="4412974"/>
              </a:xfrm>
              <a:prstGeom prst="arc">
                <a:avLst>
                  <a:gd name="adj1" fmla="val 16045251"/>
                  <a:gd name="adj2" fmla="val 0"/>
                </a:avLst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81985AB6-67A3-B24C-9F43-FB66603FB2A6}"/>
                  </a:ext>
                </a:extLst>
              </p:cNvPr>
              <p:cNvSpPr/>
              <p:nvPr/>
            </p:nvSpPr>
            <p:spPr>
              <a:xfrm flipH="1">
                <a:off x="4147101" y="894522"/>
                <a:ext cx="2122005" cy="4412974"/>
              </a:xfrm>
              <a:prstGeom prst="arc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031AA8B2-A5F8-2A44-8AD2-40311673C0FD}"/>
                  </a:ext>
                </a:extLst>
              </p:cNvPr>
              <p:cNvSpPr/>
              <p:nvPr/>
            </p:nvSpPr>
            <p:spPr>
              <a:xfrm>
                <a:off x="3704807" y="1123122"/>
                <a:ext cx="3093557" cy="2305878"/>
              </a:xfrm>
              <a:prstGeom prst="arc">
                <a:avLst>
                  <a:gd name="adj1" fmla="val 1874115"/>
                  <a:gd name="adj2" fmla="val 8978487"/>
                </a:avLst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440AD42-46C4-804E-8674-EABA18AE69C4}"/>
                </a:ext>
              </a:extLst>
            </p:cNvPr>
            <p:cNvCxnSpPr/>
            <p:nvPr/>
          </p:nvCxnSpPr>
          <p:spPr>
            <a:xfrm flipV="1">
              <a:off x="2882108" y="1063487"/>
              <a:ext cx="670631" cy="16598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0506507-9B51-C946-B8FC-424EAEF473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09205" y="1703103"/>
              <a:ext cx="568161" cy="9823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E4B988B-0FE9-1D47-8620-3027EF54D0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5829" y="2194264"/>
              <a:ext cx="671900" cy="470194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E8D3896-3AC1-3A4F-8CE9-0E34756BF767}"/>
                    </a:ext>
                  </a:extLst>
                </p:cNvPr>
                <p:cNvSpPr txBox="1"/>
                <p:nvPr/>
              </p:nvSpPr>
              <p:spPr>
                <a:xfrm>
                  <a:off x="3078643" y="2236192"/>
                  <a:ext cx="60882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E8D3896-3AC1-3A4F-8CE9-0E34756BF7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8643" y="2236192"/>
                  <a:ext cx="608820" cy="584775"/>
                </a:xfrm>
                <a:prstGeom prst="rect">
                  <a:avLst/>
                </a:prstGeom>
                <a:blipFill>
                  <a:blip r:embed="rId2"/>
                  <a:stretch>
                    <a:fillRect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52DE28B-E803-C941-8458-238CEC32831D}"/>
                    </a:ext>
                  </a:extLst>
                </p:cNvPr>
                <p:cNvSpPr txBox="1"/>
                <p:nvPr/>
              </p:nvSpPr>
              <p:spPr>
                <a:xfrm>
                  <a:off x="2117194" y="1236475"/>
                  <a:ext cx="61831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52DE28B-E803-C941-8458-238CEC3283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7194" y="1236475"/>
                  <a:ext cx="618310" cy="584775"/>
                </a:xfrm>
                <a:prstGeom prst="rect">
                  <a:avLst/>
                </a:prstGeom>
                <a:blipFill>
                  <a:blip r:embed="rId3"/>
                  <a:stretch>
                    <a:fillRect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B67C642-B29E-2D4B-AAC6-8CCE0D5AB356}"/>
                    </a:ext>
                  </a:extLst>
                </p:cNvPr>
                <p:cNvSpPr txBox="1"/>
                <p:nvPr/>
              </p:nvSpPr>
              <p:spPr>
                <a:xfrm>
                  <a:off x="2941944" y="831555"/>
                  <a:ext cx="61831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B67C642-B29E-2D4B-AAC6-8CCE0D5AB3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1944" y="831555"/>
                  <a:ext cx="618310" cy="584775"/>
                </a:xfrm>
                <a:prstGeom prst="rect">
                  <a:avLst/>
                </a:prstGeom>
                <a:blipFill>
                  <a:blip r:embed="rId4"/>
                  <a:stretch>
                    <a:fillRect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5C045FE-E314-DC47-B7A7-B93FFCDD96A8}"/>
                </a:ext>
              </a:extLst>
            </p:cNvPr>
            <p:cNvSpPr/>
            <p:nvPr/>
          </p:nvSpPr>
          <p:spPr>
            <a:xfrm>
              <a:off x="6857961" y="755374"/>
              <a:ext cx="4572000" cy="45720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23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310BEF5-34AC-C44D-8DD0-7DD9227FCAD5}"/>
                </a:ext>
              </a:extLst>
            </p:cNvPr>
            <p:cNvCxnSpPr/>
            <p:nvPr/>
          </p:nvCxnSpPr>
          <p:spPr>
            <a:xfrm>
              <a:off x="6155634" y="3041374"/>
              <a:ext cx="5890591" cy="44813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F334819-06A8-E940-A699-D3B5FF3012F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81276" y="2922889"/>
              <a:ext cx="5890591" cy="44813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B06C524-452B-3D45-8C92-7212D2DB35CD}"/>
                </a:ext>
              </a:extLst>
            </p:cNvPr>
            <p:cNvCxnSpPr>
              <a:cxnSpLocks/>
            </p:cNvCxnSpPr>
            <p:nvPr/>
          </p:nvCxnSpPr>
          <p:spPr>
            <a:xfrm rot="-3600000">
              <a:off x="6181275" y="3018967"/>
              <a:ext cx="5890591" cy="44813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BA76FF5-AAA9-7A4B-9B9A-483212B8D4E0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6198665" y="3041373"/>
              <a:ext cx="5890591" cy="44813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1B6398C-5FEF-8C45-A448-50A20BD97F65}"/>
                </a:ext>
              </a:extLst>
            </p:cNvPr>
            <p:cNvCxnSpPr>
              <a:cxnSpLocks/>
            </p:cNvCxnSpPr>
            <p:nvPr/>
          </p:nvCxnSpPr>
          <p:spPr>
            <a:xfrm rot="1800000" flipV="1">
              <a:off x="6178747" y="3018966"/>
              <a:ext cx="5890591" cy="44813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15C55CD-E52D-154E-A98C-91852561B0CA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6122854" y="2879820"/>
              <a:ext cx="5890591" cy="44813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B300C0D-0CF0-5042-97FB-C309BEE29F35}"/>
                </a:ext>
              </a:extLst>
            </p:cNvPr>
            <p:cNvSpPr/>
            <p:nvPr/>
          </p:nvSpPr>
          <p:spPr>
            <a:xfrm>
              <a:off x="7737605" y="1703103"/>
              <a:ext cx="2743200" cy="2743200"/>
            </a:xfrm>
            <a:prstGeom prst="ellipse">
              <a:avLst/>
            </a:prstGeom>
            <a:solidFill>
              <a:srgbClr val="C00000">
                <a:alpha val="21000"/>
              </a:srgb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339362-BD91-2A4C-8EF5-B6CE8FFE038B}"/>
                </a:ext>
              </a:extLst>
            </p:cNvPr>
            <p:cNvSpPr/>
            <p:nvPr/>
          </p:nvSpPr>
          <p:spPr>
            <a:xfrm>
              <a:off x="8454885" y="2390837"/>
              <a:ext cx="1371600" cy="1371600"/>
            </a:xfrm>
            <a:prstGeom prst="ellipse">
              <a:avLst/>
            </a:prstGeom>
            <a:solidFill>
              <a:srgbClr val="00B0F0">
                <a:alpha val="32000"/>
              </a:srgbClr>
            </a:solidFill>
            <a:ln w="152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20392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14766</TotalTime>
  <Words>241</Words>
  <Application>Microsoft Macintosh PowerPoint</Application>
  <PresentationFormat>Widescreen</PresentationFormat>
  <Paragraphs>113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ACADEMY ENGRAVED LET PLAIN:1.0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Ling</dc:creator>
  <cp:lastModifiedBy>Samuel Ling</cp:lastModifiedBy>
  <cp:revision>53</cp:revision>
  <dcterms:created xsi:type="dcterms:W3CDTF">2021-03-05T20:35:14Z</dcterms:created>
  <dcterms:modified xsi:type="dcterms:W3CDTF">2021-03-19T17:45:36Z</dcterms:modified>
</cp:coreProperties>
</file>