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/>
    <p:restoredTop sz="94632"/>
  </p:normalViewPr>
  <p:slideViewPr>
    <p:cSldViewPr snapToGrid="0" snapToObjects="1">
      <p:cViewPr varScale="1">
        <p:scale>
          <a:sx n="87" d="100"/>
          <a:sy n="87" d="100"/>
        </p:scale>
        <p:origin x="208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20AB5-8B74-1948-8020-185C82CEB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8A0679-CC37-5341-8DB8-17DC48B1D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FE854-4E1F-2946-B6E2-FBB6A820F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AE6A-EF37-9340-A691-05FD55978828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24257-1E9E-C047-8D31-841D9DC69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66CEE-C0D3-5649-B878-E506DAEA5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F0155-73FA-BC46-BAAB-FA7B66127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96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B90B9-08FC-2E4B-B3E8-0A5B24CE6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2F8D4B-9081-0E46-83E6-B40BA825F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953CE-E42E-5B47-8EA7-487EAE507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AE6A-EF37-9340-A691-05FD55978828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3CE7C-1BCC-2D40-A5CF-F19E320DB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0CC59-26A2-7B44-A61E-84976DA95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F0155-73FA-BC46-BAAB-FA7B66127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04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71F42A-F425-C24F-BCC4-6E5CA87AE7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A8E6E-4647-574D-ABEA-805F703F2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FB6F9-1347-7C42-A58F-82970EEDA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AE6A-EF37-9340-A691-05FD55978828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165C5-0B3C-8F4D-9E08-E129A3003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C4FAE-7C04-4340-BC78-4C154B509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F0155-73FA-BC46-BAAB-FA7B66127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35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95C6E-C888-7F45-B966-939403573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0C014-B797-6845-AB11-23646BD2D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9605F-8629-D144-B448-99264AA6A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AE6A-EF37-9340-A691-05FD55978828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1FDDD-B7CF-DE40-8BD1-60FF078A7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E9090-4545-F645-BDE6-7AF8B1C1A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F0155-73FA-BC46-BAAB-FA7B66127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63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7D687-566C-ED45-A66F-D98B6CBC7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4FEC7-3356-D54D-A957-549281C6F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497E9-AE57-E54A-8915-543FFD220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AE6A-EF37-9340-A691-05FD55978828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46EF4-764B-DA46-902D-D2194B1B7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7DCF3-5ACF-DF4C-9B6E-E6AF07C54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F0155-73FA-BC46-BAAB-FA7B66127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0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ED030-F574-B648-BE3D-77826D738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A8073-FB60-0A49-9BC2-F2A3CC0721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8BF4F6-CBEC-AB47-8EF1-B176B23D6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CD296-7D96-DB46-AEBD-9E6A06798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AE6A-EF37-9340-A691-05FD55978828}" type="datetimeFigureOut">
              <a:rPr lang="en-US" smtClean="0"/>
              <a:t>1/12/21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85491-CFC1-9244-9FB9-14EE4F18A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B11E7-A2FE-EB41-8144-AA38D3F69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F0155-73FA-BC46-BAAB-FA7B66127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70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035C3-E5DC-CC4A-8C67-F00A6EFB0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6ADA1-294A-7A46-A855-E6E8880EA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4734E8-05B4-4146-980F-E8A6FFA12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F8ECD-93FA-A64A-BA79-D013F2EB32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09FCDC-50D9-DF49-9B39-52B4789AAB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82CD0F-5372-F94D-A651-5AF84D27E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AE6A-EF37-9340-A691-05FD55978828}" type="datetimeFigureOut">
              <a:rPr lang="en-US" smtClean="0"/>
              <a:t>1/12/21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F3AC63-D94C-6040-A7A9-7B29BD34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BF1E2B-20B1-3748-A522-38FCF7C68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F0155-73FA-BC46-BAAB-FA7B66127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955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FC3A0-6FA8-B04D-9137-D047C0DAE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488AB4-53F9-C14B-9D6C-9915792AC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AE6A-EF37-9340-A691-05FD55978828}" type="datetimeFigureOut">
              <a:rPr lang="en-US" smtClean="0"/>
              <a:t>1/12/21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2C6712-B942-8848-B989-80FFC2B50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B4756A-710B-1148-B86F-CA06D6F2C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F0155-73FA-BC46-BAAB-FA7B66127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02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A8D8CF-3B9D-4845-A82C-16C216524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AE6A-EF37-9340-A691-05FD55978828}" type="datetimeFigureOut">
              <a:rPr lang="en-US" smtClean="0"/>
              <a:t>1/12/21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C9638F-2680-2446-8A14-8D57B3133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954AE-5A13-F24A-8552-522B4C5B8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F0155-73FA-BC46-BAAB-FA7B66127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30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6468E-95DF-044D-A871-855C4D570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2044A-74DA-5C42-B939-CF048BD90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43B24C-0465-5F4B-9961-E9347A4D2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CE1C56-3C7A-3A4B-801A-FE1C1781B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AE6A-EF37-9340-A691-05FD55978828}" type="datetimeFigureOut">
              <a:rPr lang="en-US" smtClean="0"/>
              <a:t>1/12/21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3AF2A-D4D2-BA4C-BCF1-49D876FB1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08F1E-7065-874E-82DF-12951ED6F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F0155-73FA-BC46-BAAB-FA7B66127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82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2CD08-1F00-DC4E-8ACD-438BE6702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F9813F-1121-FD44-8BBE-3266FD27FE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83D67C-025C-054C-BB13-E962AB348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21376C-A68B-8F40-A938-2B840419D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AE6A-EF37-9340-A691-05FD55978828}" type="datetimeFigureOut">
              <a:rPr lang="en-US" smtClean="0"/>
              <a:t>1/12/21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B772B-7267-5D4C-87A2-81C49F8B9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4EB6D-D56D-D84B-A3DF-C72E69F3B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F0155-73FA-BC46-BAAB-FA7B66127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81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660C57-5D8E-6F40-AC50-4678B2FE6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4FB6A-411A-4447-9A3A-7D148B81A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A9AE2-637D-1A43-B33D-026E3FAF36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0AE6A-EF37-9340-A691-05FD55978828}" type="datetimeFigureOut">
              <a:rPr lang="en-US" smtClean="0"/>
              <a:t>1/12/21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E3150-A4E6-E249-AAB9-418695A3AF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A239F-7716-934F-816E-C59C571D3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F0155-73FA-BC46-BAAB-FA7B66127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28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D77B8-BBD8-A244-99F2-C39EF9CF90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CDEC75-F37C-AD47-9E3E-72528C1CE8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69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8F1AB6-00B6-1B40-A602-94731B3FC627}"/>
              </a:ext>
            </a:extLst>
          </p:cNvPr>
          <p:cNvSpPr/>
          <p:nvPr/>
        </p:nvSpPr>
        <p:spPr>
          <a:xfrm>
            <a:off x="1684420" y="1612231"/>
            <a:ext cx="274320" cy="1188720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36D424E-79EB-5541-8B00-6BBB20BE36DD}"/>
              </a:ext>
            </a:extLst>
          </p:cNvPr>
          <p:cNvCxnSpPr/>
          <p:nvPr/>
        </p:nvCxnSpPr>
        <p:spPr>
          <a:xfrm>
            <a:off x="1991032" y="1578077"/>
            <a:ext cx="0" cy="1238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925F45DC-53EE-0A4B-92D8-9924E039F31D}"/>
              </a:ext>
            </a:extLst>
          </p:cNvPr>
          <p:cNvSpPr/>
          <p:nvPr/>
        </p:nvSpPr>
        <p:spPr>
          <a:xfrm>
            <a:off x="9034033" y="1578077"/>
            <a:ext cx="274320" cy="1188720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D3A0A1-2DCD-CD49-A450-047CECC4B5EE}"/>
              </a:ext>
            </a:extLst>
          </p:cNvPr>
          <p:cNvCxnSpPr/>
          <p:nvPr/>
        </p:nvCxnSpPr>
        <p:spPr>
          <a:xfrm>
            <a:off x="9034033" y="1578077"/>
            <a:ext cx="0" cy="1238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A1A6BE-15DF-4347-8EDF-EADAA6C9875A}"/>
              </a:ext>
            </a:extLst>
          </p:cNvPr>
          <p:cNvCxnSpPr>
            <a:endCxn id="5" idx="1"/>
          </p:cNvCxnSpPr>
          <p:nvPr/>
        </p:nvCxnSpPr>
        <p:spPr>
          <a:xfrm flipV="1">
            <a:off x="1991032" y="2172437"/>
            <a:ext cx="704300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11B0E34-18E0-F043-B1CE-95AE82E3D9EE}"/>
              </a:ext>
            </a:extLst>
          </p:cNvPr>
          <p:cNvCxnSpPr>
            <a:cxnSpLocks/>
          </p:cNvCxnSpPr>
          <p:nvPr/>
        </p:nvCxnSpPr>
        <p:spPr>
          <a:xfrm rot="-600000" flipV="1">
            <a:off x="1964288" y="1858299"/>
            <a:ext cx="3520440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2C81CA6-6DC6-C14E-8D20-EB90D3F957E2}"/>
              </a:ext>
            </a:extLst>
          </p:cNvPr>
          <p:cNvCxnSpPr>
            <a:cxnSpLocks/>
          </p:cNvCxnSpPr>
          <p:nvPr/>
        </p:nvCxnSpPr>
        <p:spPr>
          <a:xfrm rot="600000" flipH="1" flipV="1">
            <a:off x="5508045" y="1848340"/>
            <a:ext cx="3520440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E57C9BA-AD62-434F-AA75-40E56597EEA8}"/>
              </a:ext>
            </a:extLst>
          </p:cNvPr>
          <p:cNvSpPr/>
          <p:nvPr/>
        </p:nvSpPr>
        <p:spPr>
          <a:xfrm>
            <a:off x="5425233" y="144202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4F4B63-ABB3-684B-8FD0-953AAAC7CF17}"/>
              </a:ext>
            </a:extLst>
          </p:cNvPr>
          <p:cNvCxnSpPr>
            <a:cxnSpLocks/>
          </p:cNvCxnSpPr>
          <p:nvPr/>
        </p:nvCxnSpPr>
        <p:spPr>
          <a:xfrm flipV="1">
            <a:off x="5534786" y="840658"/>
            <a:ext cx="0" cy="209427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44B9C003-32E3-814C-AA46-EAB948175237}"/>
              </a:ext>
            </a:extLst>
          </p:cNvPr>
          <p:cNvSpPr/>
          <p:nvPr/>
        </p:nvSpPr>
        <p:spPr>
          <a:xfrm>
            <a:off x="1277937" y="1239599"/>
            <a:ext cx="1828800" cy="1828800"/>
          </a:xfrm>
          <a:prstGeom prst="arc">
            <a:avLst>
              <a:gd name="adj1" fmla="val 20866493"/>
              <a:gd name="adj2" fmla="val 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8105A3-7A41-BA49-A0E1-8908366ABA85}"/>
              </a:ext>
            </a:extLst>
          </p:cNvPr>
          <p:cNvSpPr txBox="1"/>
          <p:nvPr/>
        </p:nvSpPr>
        <p:spPr>
          <a:xfrm>
            <a:off x="3339134" y="1795572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θ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63AEFF-8CC1-184A-B34A-75C9DB197E69}"/>
              </a:ext>
            </a:extLst>
          </p:cNvPr>
          <p:cNvSpPr txBox="1"/>
          <p:nvPr/>
        </p:nvSpPr>
        <p:spPr>
          <a:xfrm>
            <a:off x="5471125" y="158536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C33CE7-C1F7-6446-9B36-9AE90CB8DF2D}"/>
              </a:ext>
            </a:extLst>
          </p:cNvPr>
          <p:cNvSpPr txBox="1"/>
          <p:nvPr/>
        </p:nvSpPr>
        <p:spPr>
          <a:xfrm>
            <a:off x="6349263" y="2197509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L/2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8B520B-3E0E-9642-9437-BFBA00470EBB}"/>
              </a:ext>
            </a:extLst>
          </p:cNvPr>
          <p:cNvSpPr txBox="1"/>
          <p:nvPr/>
        </p:nvSpPr>
        <p:spPr>
          <a:xfrm>
            <a:off x="3613369" y="2154513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L/2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35B06A-35B8-5546-8A0F-D21C5F445945}"/>
              </a:ext>
            </a:extLst>
          </p:cNvPr>
          <p:cNvSpPr txBox="1"/>
          <p:nvPr/>
        </p:nvSpPr>
        <p:spPr>
          <a:xfrm>
            <a:off x="5141028" y="2089708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9BA142-44BF-664C-B2B7-C443978A2F3C}"/>
              </a:ext>
            </a:extLst>
          </p:cNvPr>
          <p:cNvSpPr txBox="1"/>
          <p:nvPr/>
        </p:nvSpPr>
        <p:spPr>
          <a:xfrm>
            <a:off x="3834202" y="1331837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47DF625-2721-0C40-AF23-0F7DB4BDE86E}"/>
              </a:ext>
            </a:extLst>
          </p:cNvPr>
          <p:cNvCxnSpPr>
            <a:cxnSpLocks/>
          </p:cNvCxnSpPr>
          <p:nvPr/>
        </p:nvCxnSpPr>
        <p:spPr>
          <a:xfrm rot="600000" flipH="1" flipV="1">
            <a:off x="5511935" y="1706152"/>
            <a:ext cx="1828800" cy="0"/>
          </a:xfrm>
          <a:prstGeom prst="line">
            <a:avLst/>
          </a:prstGeom>
          <a:ln w="31750">
            <a:solidFill>
              <a:srgbClr val="C0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0B8EEEB-F664-714C-8C6A-EFF910E73DAB}"/>
              </a:ext>
            </a:extLst>
          </p:cNvPr>
          <p:cNvCxnSpPr>
            <a:cxnSpLocks/>
          </p:cNvCxnSpPr>
          <p:nvPr/>
        </p:nvCxnSpPr>
        <p:spPr>
          <a:xfrm rot="21000000" flipV="1">
            <a:off x="3658248" y="1711424"/>
            <a:ext cx="1828800" cy="0"/>
          </a:xfrm>
          <a:prstGeom prst="line">
            <a:avLst/>
          </a:prstGeom>
          <a:ln w="31750">
            <a:solidFill>
              <a:srgbClr val="C0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D1CE29E-7626-474B-8806-A8FB92860A4B}"/>
              </a:ext>
            </a:extLst>
          </p:cNvPr>
          <p:cNvSpPr txBox="1"/>
          <p:nvPr/>
        </p:nvSpPr>
        <p:spPr>
          <a:xfrm>
            <a:off x="6623289" y="129341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1A110B-1CE9-4942-A2D9-13EA2933E034}"/>
              </a:ext>
            </a:extLst>
          </p:cNvPr>
          <p:cNvSpPr txBox="1"/>
          <p:nvPr/>
        </p:nvSpPr>
        <p:spPr>
          <a:xfrm>
            <a:off x="1942464" y="2113838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6CE6C3-7AFA-F14B-989E-BD896073F50D}"/>
              </a:ext>
            </a:extLst>
          </p:cNvPr>
          <p:cNvSpPr txBox="1"/>
          <p:nvPr/>
        </p:nvSpPr>
        <p:spPr>
          <a:xfrm>
            <a:off x="8643636" y="2149517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EB2723-9F01-4A4E-8DD0-9A0BA421DF06}"/>
              </a:ext>
            </a:extLst>
          </p:cNvPr>
          <p:cNvSpPr txBox="1"/>
          <p:nvPr/>
        </p:nvSpPr>
        <p:spPr>
          <a:xfrm>
            <a:off x="5543821" y="1101004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708608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A4C330-C49E-3A49-BCA3-DBB04EB9D301}"/>
              </a:ext>
            </a:extLst>
          </p:cNvPr>
          <p:cNvSpPr/>
          <p:nvPr/>
        </p:nvSpPr>
        <p:spPr>
          <a:xfrm>
            <a:off x="-88646" y="1552640"/>
            <a:ext cx="274320" cy="1188720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DD1B33E-4CAC-2547-B9A7-30CFD98FE75C}"/>
              </a:ext>
            </a:extLst>
          </p:cNvPr>
          <p:cNvCxnSpPr/>
          <p:nvPr/>
        </p:nvCxnSpPr>
        <p:spPr>
          <a:xfrm>
            <a:off x="217966" y="1518486"/>
            <a:ext cx="0" cy="1238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1EE7FC66-4ACA-CA49-8C56-7F866732BAB5}"/>
              </a:ext>
            </a:extLst>
          </p:cNvPr>
          <p:cNvSpPr/>
          <p:nvPr/>
        </p:nvSpPr>
        <p:spPr>
          <a:xfrm>
            <a:off x="11195106" y="1577319"/>
            <a:ext cx="274320" cy="1188720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CBF2CE-C999-F144-8CB3-75C858F4558F}"/>
              </a:ext>
            </a:extLst>
          </p:cNvPr>
          <p:cNvCxnSpPr/>
          <p:nvPr/>
        </p:nvCxnSpPr>
        <p:spPr>
          <a:xfrm>
            <a:off x="11195106" y="1577319"/>
            <a:ext cx="0" cy="1238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BAE4099-73CA-D043-BEE6-4095BE4DC11B}"/>
              </a:ext>
            </a:extLst>
          </p:cNvPr>
          <p:cNvCxnSpPr>
            <a:cxnSpLocks/>
          </p:cNvCxnSpPr>
          <p:nvPr/>
        </p:nvCxnSpPr>
        <p:spPr>
          <a:xfrm>
            <a:off x="227261" y="2149517"/>
            <a:ext cx="109728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DD453F5-F51B-E546-B05A-DAC36A6503B8}"/>
              </a:ext>
            </a:extLst>
          </p:cNvPr>
          <p:cNvCxnSpPr>
            <a:cxnSpLocks/>
          </p:cNvCxnSpPr>
          <p:nvPr/>
        </p:nvCxnSpPr>
        <p:spPr>
          <a:xfrm rot="-600000" flipV="1">
            <a:off x="194524" y="1848340"/>
            <a:ext cx="3657600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96B7DDA4-047E-2240-AF3A-2A3225D5C9AC}"/>
              </a:ext>
            </a:extLst>
          </p:cNvPr>
          <p:cNvSpPr/>
          <p:nvPr/>
        </p:nvSpPr>
        <p:spPr>
          <a:xfrm>
            <a:off x="3788163" y="1385537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40112F-2BF4-DE4A-BF91-823B27BA0243}"/>
              </a:ext>
            </a:extLst>
          </p:cNvPr>
          <p:cNvSpPr txBox="1"/>
          <p:nvPr/>
        </p:nvSpPr>
        <p:spPr>
          <a:xfrm>
            <a:off x="9438692" y="2197468"/>
            <a:ext cx="115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L/3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50B26F-C501-3A4F-AA43-DA798F9D45FE}"/>
              </a:ext>
            </a:extLst>
          </p:cNvPr>
          <p:cNvSpPr txBox="1"/>
          <p:nvPr/>
        </p:nvSpPr>
        <p:spPr>
          <a:xfrm>
            <a:off x="1888493" y="2165908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L/3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715E49E-17DC-194B-92AB-F01AB47A934C}"/>
                  </a:ext>
                </a:extLst>
              </p:cNvPr>
              <p:cNvSpPr txBox="1"/>
              <p:nvPr/>
            </p:nvSpPr>
            <p:spPr>
              <a:xfrm>
                <a:off x="3418155" y="2105712"/>
                <a:ext cx="5999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715E49E-17DC-194B-92AB-F01AB47A9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155" y="2105712"/>
                <a:ext cx="599972" cy="461665"/>
              </a:xfrm>
              <a:prstGeom prst="rect">
                <a:avLst/>
              </a:prstGeom>
              <a:blipFill>
                <a:blip r:embed="rId2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FC979C0E-7252-6B44-9954-889457EA4B25}"/>
              </a:ext>
            </a:extLst>
          </p:cNvPr>
          <p:cNvSpPr txBox="1"/>
          <p:nvPr/>
        </p:nvSpPr>
        <p:spPr>
          <a:xfrm>
            <a:off x="2524639" y="1260862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C423533-CBDC-3D4C-8F9C-B7D9814579C9}"/>
              </a:ext>
            </a:extLst>
          </p:cNvPr>
          <p:cNvCxnSpPr>
            <a:cxnSpLocks/>
          </p:cNvCxnSpPr>
          <p:nvPr/>
        </p:nvCxnSpPr>
        <p:spPr>
          <a:xfrm rot="21000000" flipV="1">
            <a:off x="2509599" y="1631777"/>
            <a:ext cx="1371600" cy="0"/>
          </a:xfrm>
          <a:prstGeom prst="line">
            <a:avLst/>
          </a:prstGeom>
          <a:ln w="31750">
            <a:solidFill>
              <a:srgbClr val="C0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722170F-0029-4B40-9ED8-447547DB46DE}"/>
              </a:ext>
            </a:extLst>
          </p:cNvPr>
          <p:cNvSpPr txBox="1"/>
          <p:nvPr/>
        </p:nvSpPr>
        <p:spPr>
          <a:xfrm>
            <a:off x="4506303" y="732392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AB2434-AC24-BE4F-B340-7F98A1566F97}"/>
              </a:ext>
            </a:extLst>
          </p:cNvPr>
          <p:cNvSpPr txBox="1"/>
          <p:nvPr/>
        </p:nvSpPr>
        <p:spPr>
          <a:xfrm>
            <a:off x="169398" y="2054247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9092F-7BBA-A146-B1D9-2176FEA69F38}"/>
              </a:ext>
            </a:extLst>
          </p:cNvPr>
          <p:cNvSpPr txBox="1"/>
          <p:nvPr/>
        </p:nvSpPr>
        <p:spPr>
          <a:xfrm>
            <a:off x="7447611" y="131099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7F08AC-9D39-5649-8573-1253A00CDCE5}"/>
              </a:ext>
            </a:extLst>
          </p:cNvPr>
          <p:cNvSpPr txBox="1"/>
          <p:nvPr/>
        </p:nvSpPr>
        <p:spPr>
          <a:xfrm>
            <a:off x="3875090" y="1015297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F92E08-4248-8748-AAB5-B454B880BDC6}"/>
              </a:ext>
            </a:extLst>
          </p:cNvPr>
          <p:cNvCxnSpPr>
            <a:cxnSpLocks/>
          </p:cNvCxnSpPr>
          <p:nvPr/>
        </p:nvCxnSpPr>
        <p:spPr>
          <a:xfrm rot="-900000" flipV="1">
            <a:off x="3796294" y="1040167"/>
            <a:ext cx="3657600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0402469-4CBA-E744-A9EC-1952F9C98D53}"/>
              </a:ext>
            </a:extLst>
          </p:cNvPr>
          <p:cNvCxnSpPr>
            <a:cxnSpLocks/>
          </p:cNvCxnSpPr>
          <p:nvPr/>
        </p:nvCxnSpPr>
        <p:spPr>
          <a:xfrm rot="-900000" flipV="1">
            <a:off x="3792797" y="1340049"/>
            <a:ext cx="1371600" cy="0"/>
          </a:xfrm>
          <a:prstGeom prst="line">
            <a:avLst/>
          </a:prstGeom>
          <a:ln w="317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F0D502CF-FF48-AF4E-BFD5-FA0209A6D09E}"/>
              </a:ext>
            </a:extLst>
          </p:cNvPr>
          <p:cNvSpPr/>
          <p:nvPr/>
        </p:nvSpPr>
        <p:spPr>
          <a:xfrm>
            <a:off x="7300140" y="459008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15F0CD-790B-1F4A-B717-E297A4F47EAC}"/>
              </a:ext>
            </a:extLst>
          </p:cNvPr>
          <p:cNvCxnSpPr>
            <a:cxnSpLocks/>
          </p:cNvCxnSpPr>
          <p:nvPr/>
        </p:nvCxnSpPr>
        <p:spPr>
          <a:xfrm rot="1380000" flipV="1">
            <a:off x="7276816" y="1362018"/>
            <a:ext cx="4114800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0E7C81-6782-8447-AF35-31BA731C60D5}"/>
              </a:ext>
            </a:extLst>
          </p:cNvPr>
          <p:cNvCxnSpPr>
            <a:cxnSpLocks/>
          </p:cNvCxnSpPr>
          <p:nvPr/>
        </p:nvCxnSpPr>
        <p:spPr>
          <a:xfrm rot="1380000" flipV="1">
            <a:off x="7391200" y="833041"/>
            <a:ext cx="1371600" cy="0"/>
          </a:xfrm>
          <a:prstGeom prst="line">
            <a:avLst/>
          </a:prstGeom>
          <a:ln w="3175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0A07C0C-037E-9640-9B8B-859B22BA0E34}"/>
              </a:ext>
            </a:extLst>
          </p:cNvPr>
          <p:cNvCxnSpPr>
            <a:cxnSpLocks/>
          </p:cNvCxnSpPr>
          <p:nvPr/>
        </p:nvCxnSpPr>
        <p:spPr>
          <a:xfrm rot="-900000" flipV="1">
            <a:off x="6022023" y="733573"/>
            <a:ext cx="1371600" cy="0"/>
          </a:xfrm>
          <a:prstGeom prst="line">
            <a:avLst/>
          </a:prstGeom>
          <a:ln w="31750">
            <a:solidFill>
              <a:srgbClr val="C0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9ABA100-CD02-1C45-A73A-A52D9D4F0972}"/>
              </a:ext>
            </a:extLst>
          </p:cNvPr>
          <p:cNvSpPr txBox="1"/>
          <p:nvPr/>
        </p:nvSpPr>
        <p:spPr>
          <a:xfrm>
            <a:off x="6074877" y="371376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7EAC230-8D97-F64F-9A9E-20B1E7AAD05D}"/>
              </a:ext>
            </a:extLst>
          </p:cNvPr>
          <p:cNvSpPr txBox="1"/>
          <p:nvPr/>
        </p:nvSpPr>
        <p:spPr>
          <a:xfrm>
            <a:off x="8018394" y="449407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FAA741E-4E43-644E-8094-A52F4030C136}"/>
              </a:ext>
            </a:extLst>
          </p:cNvPr>
          <p:cNvCxnSpPr>
            <a:cxnSpLocks/>
          </p:cNvCxnSpPr>
          <p:nvPr/>
        </p:nvCxnSpPr>
        <p:spPr>
          <a:xfrm flipV="1">
            <a:off x="7391580" y="115413"/>
            <a:ext cx="0" cy="301752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51FB44F-BB3A-8C44-9252-7D9F2E94975A}"/>
                  </a:ext>
                </a:extLst>
              </p:cNvPr>
              <p:cNvSpPr txBox="1"/>
              <p:nvPr/>
            </p:nvSpPr>
            <p:spPr>
              <a:xfrm>
                <a:off x="6899020" y="2108072"/>
                <a:ext cx="6070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51FB44F-BB3A-8C44-9252-7D9F2E949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020" y="2108072"/>
                <a:ext cx="607089" cy="461665"/>
              </a:xfrm>
              <a:prstGeom prst="rect">
                <a:avLst/>
              </a:prstGeom>
              <a:blipFill>
                <a:blip r:embed="rId3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44BC538-C927-034C-A5E6-BA8E5BEC53E5}"/>
                  </a:ext>
                </a:extLst>
              </p:cNvPr>
              <p:cNvSpPr txBox="1"/>
              <p:nvPr/>
            </p:nvSpPr>
            <p:spPr>
              <a:xfrm>
                <a:off x="3823425" y="1582407"/>
                <a:ext cx="5673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44BC538-C927-034C-A5E6-BA8E5BEC5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425" y="1582407"/>
                <a:ext cx="567335" cy="461665"/>
              </a:xfrm>
              <a:prstGeom prst="rect">
                <a:avLst/>
              </a:prstGeom>
              <a:blipFill>
                <a:blip r:embed="rId4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7D52F4F-794D-1540-BD0E-1BEBB0596424}"/>
                  </a:ext>
                </a:extLst>
              </p:cNvPr>
              <p:cNvSpPr txBox="1"/>
              <p:nvPr/>
            </p:nvSpPr>
            <p:spPr>
              <a:xfrm>
                <a:off x="7412460" y="1314043"/>
                <a:ext cx="5744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7D52F4F-794D-1540-BD0E-1BEBB05964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2460" y="1314043"/>
                <a:ext cx="574452" cy="461665"/>
              </a:xfrm>
              <a:prstGeom prst="rect">
                <a:avLst/>
              </a:prstGeom>
              <a:blipFill>
                <a:blip r:embed="rId5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33C9008C-9ED8-C843-B2FA-BD4E25EF788A}"/>
              </a:ext>
            </a:extLst>
          </p:cNvPr>
          <p:cNvSpPr txBox="1"/>
          <p:nvPr/>
        </p:nvSpPr>
        <p:spPr>
          <a:xfrm>
            <a:off x="10785145" y="2105712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89BF69D-C679-C04F-9D99-8B51FECFC0B2}"/>
                  </a:ext>
                </a:extLst>
              </p:cNvPr>
              <p:cNvSpPr txBox="1"/>
              <p:nvPr/>
            </p:nvSpPr>
            <p:spPr>
              <a:xfrm>
                <a:off x="692187" y="1498465"/>
                <a:ext cx="567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89BF69D-C679-C04F-9D99-8B51FECFC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87" y="1498465"/>
                <a:ext cx="567399" cy="461665"/>
              </a:xfrm>
              <a:prstGeom prst="rect">
                <a:avLst/>
              </a:prstGeom>
              <a:blipFill>
                <a:blip r:embed="rId6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Arc 39">
            <a:extLst>
              <a:ext uri="{FF2B5EF4-FFF2-40B4-BE49-F238E27FC236}">
                <a16:creationId xmlns:a16="http://schemas.microsoft.com/office/drawing/2014/main" id="{C6175835-728E-ED43-9571-855E017F2652}"/>
              </a:ext>
            </a:extLst>
          </p:cNvPr>
          <p:cNvSpPr/>
          <p:nvPr/>
        </p:nvSpPr>
        <p:spPr>
          <a:xfrm>
            <a:off x="770451" y="1799266"/>
            <a:ext cx="537517" cy="522391"/>
          </a:xfrm>
          <a:prstGeom prst="arc">
            <a:avLst>
              <a:gd name="adj1" fmla="val 20373317"/>
              <a:gd name="adj2" fmla="val 164246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4A7D58B-03ED-054B-95C9-25990118F56A}"/>
              </a:ext>
            </a:extLst>
          </p:cNvPr>
          <p:cNvCxnSpPr>
            <a:cxnSpLocks/>
          </p:cNvCxnSpPr>
          <p:nvPr/>
        </p:nvCxnSpPr>
        <p:spPr>
          <a:xfrm flipV="1">
            <a:off x="3870781" y="160595"/>
            <a:ext cx="0" cy="301752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A87FD31-2F55-4949-8AA2-51D0DA803C01}"/>
              </a:ext>
            </a:extLst>
          </p:cNvPr>
          <p:cNvCxnSpPr>
            <a:cxnSpLocks/>
          </p:cNvCxnSpPr>
          <p:nvPr/>
        </p:nvCxnSpPr>
        <p:spPr>
          <a:xfrm flipV="1">
            <a:off x="3893557" y="1471861"/>
            <a:ext cx="3532857" cy="235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E2CBF93-4C29-7A41-A2EE-89E2EDD2B6F2}"/>
                  </a:ext>
                </a:extLst>
              </p:cNvPr>
              <p:cNvSpPr txBox="1"/>
              <p:nvPr/>
            </p:nvSpPr>
            <p:spPr>
              <a:xfrm>
                <a:off x="4857214" y="1409385"/>
                <a:ext cx="6972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E2CBF93-4C29-7A41-A2EE-89E2EDD2B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7214" y="1409385"/>
                <a:ext cx="697242" cy="461665"/>
              </a:xfrm>
              <a:prstGeom prst="rect">
                <a:avLst/>
              </a:prstGeom>
              <a:blipFill>
                <a:blip r:embed="rId7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Arc 44">
            <a:extLst>
              <a:ext uri="{FF2B5EF4-FFF2-40B4-BE49-F238E27FC236}">
                <a16:creationId xmlns:a16="http://schemas.microsoft.com/office/drawing/2014/main" id="{50D0ECAB-C48B-E441-9D3F-E7FFA309FB43}"/>
              </a:ext>
            </a:extLst>
          </p:cNvPr>
          <p:cNvSpPr/>
          <p:nvPr/>
        </p:nvSpPr>
        <p:spPr>
          <a:xfrm>
            <a:off x="4292849" y="1194057"/>
            <a:ext cx="564365" cy="766073"/>
          </a:xfrm>
          <a:prstGeom prst="arc">
            <a:avLst>
              <a:gd name="adj1" fmla="val 17860678"/>
              <a:gd name="adj2" fmla="val 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0469E22-9CCB-7744-AA8D-EDC3324A3A28}"/>
                  </a:ext>
                </a:extLst>
              </p:cNvPr>
              <p:cNvSpPr txBox="1"/>
              <p:nvPr/>
            </p:nvSpPr>
            <p:spPr>
              <a:xfrm>
                <a:off x="10347350" y="1337601"/>
                <a:ext cx="5745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0469E22-9CCB-7744-AA8D-EDC3324A3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7350" y="1337601"/>
                <a:ext cx="57451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Arc 46">
            <a:extLst>
              <a:ext uri="{FF2B5EF4-FFF2-40B4-BE49-F238E27FC236}">
                <a16:creationId xmlns:a16="http://schemas.microsoft.com/office/drawing/2014/main" id="{33B43246-B486-D54D-AB31-6C16ABAB79C1}"/>
              </a:ext>
            </a:extLst>
          </p:cNvPr>
          <p:cNvSpPr/>
          <p:nvPr/>
        </p:nvSpPr>
        <p:spPr>
          <a:xfrm>
            <a:off x="10497339" y="1682740"/>
            <a:ext cx="913755" cy="944833"/>
          </a:xfrm>
          <a:prstGeom prst="arc">
            <a:avLst>
              <a:gd name="adj1" fmla="val 10434640"/>
              <a:gd name="adj2" fmla="val 1269516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48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9D090FC-8D92-604E-94F0-AC805E0DE21A}"/>
              </a:ext>
            </a:extLst>
          </p:cNvPr>
          <p:cNvSpPr/>
          <p:nvPr/>
        </p:nvSpPr>
        <p:spPr>
          <a:xfrm>
            <a:off x="-88646" y="1552640"/>
            <a:ext cx="274320" cy="1188720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F3046D2-32C1-FA41-A6F2-341BA37F0E51}"/>
              </a:ext>
            </a:extLst>
          </p:cNvPr>
          <p:cNvCxnSpPr/>
          <p:nvPr/>
        </p:nvCxnSpPr>
        <p:spPr>
          <a:xfrm>
            <a:off x="217966" y="1518486"/>
            <a:ext cx="0" cy="1238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A5BE181-CC4D-4641-ADA4-7A0D42BC9702}"/>
              </a:ext>
            </a:extLst>
          </p:cNvPr>
          <p:cNvSpPr/>
          <p:nvPr/>
        </p:nvSpPr>
        <p:spPr>
          <a:xfrm>
            <a:off x="11121366" y="1577319"/>
            <a:ext cx="274320" cy="1188720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0C72281-F0E3-A545-8E1E-307D7565A7FE}"/>
              </a:ext>
            </a:extLst>
          </p:cNvPr>
          <p:cNvCxnSpPr/>
          <p:nvPr/>
        </p:nvCxnSpPr>
        <p:spPr>
          <a:xfrm>
            <a:off x="11121366" y="1577319"/>
            <a:ext cx="0" cy="1238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38E0C51-3F9B-9B4F-9D67-543FAEA0088C}"/>
              </a:ext>
            </a:extLst>
          </p:cNvPr>
          <p:cNvCxnSpPr>
            <a:cxnSpLocks/>
          </p:cNvCxnSpPr>
          <p:nvPr/>
        </p:nvCxnSpPr>
        <p:spPr>
          <a:xfrm>
            <a:off x="227261" y="2149517"/>
            <a:ext cx="109728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5C8796AE-2299-9049-AA80-00706F18F00E}"/>
              </a:ext>
            </a:extLst>
          </p:cNvPr>
          <p:cNvSpPr/>
          <p:nvPr/>
        </p:nvSpPr>
        <p:spPr>
          <a:xfrm>
            <a:off x="3788163" y="1385537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14B8F6-550C-1D4B-893F-9E3B8E9F1C96}"/>
              </a:ext>
            </a:extLst>
          </p:cNvPr>
          <p:cNvSpPr txBox="1"/>
          <p:nvPr/>
        </p:nvSpPr>
        <p:spPr>
          <a:xfrm>
            <a:off x="8966746" y="2197468"/>
            <a:ext cx="115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L/3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8E67E5-EC79-384F-9D4F-8302FA49AFF3}"/>
              </a:ext>
            </a:extLst>
          </p:cNvPr>
          <p:cNvSpPr txBox="1"/>
          <p:nvPr/>
        </p:nvSpPr>
        <p:spPr>
          <a:xfrm>
            <a:off x="1888493" y="2165908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L/3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D84648F-507B-164C-9E24-5E5E577BEF0F}"/>
                  </a:ext>
                </a:extLst>
              </p:cNvPr>
              <p:cNvSpPr txBox="1"/>
              <p:nvPr/>
            </p:nvSpPr>
            <p:spPr>
              <a:xfrm>
                <a:off x="3418155" y="2105712"/>
                <a:ext cx="5999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D84648F-507B-164C-9E24-5E5E577BE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155" y="2105712"/>
                <a:ext cx="599972" cy="461665"/>
              </a:xfrm>
              <a:prstGeom prst="rect">
                <a:avLst/>
              </a:prstGeom>
              <a:blipFill>
                <a:blip r:embed="rId2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06F3ED35-233B-2040-A358-D20DC8983FA9}"/>
              </a:ext>
            </a:extLst>
          </p:cNvPr>
          <p:cNvSpPr txBox="1"/>
          <p:nvPr/>
        </p:nvSpPr>
        <p:spPr>
          <a:xfrm>
            <a:off x="169398" y="2054247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E6F355-F436-6A49-9256-CFEABEAA9A49}"/>
              </a:ext>
            </a:extLst>
          </p:cNvPr>
          <p:cNvSpPr txBox="1"/>
          <p:nvPr/>
        </p:nvSpPr>
        <p:spPr>
          <a:xfrm>
            <a:off x="7457082" y="1001236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7C7513-F716-644C-AD42-2674B97B94CB}"/>
              </a:ext>
            </a:extLst>
          </p:cNvPr>
          <p:cNvSpPr txBox="1"/>
          <p:nvPr/>
        </p:nvSpPr>
        <p:spPr>
          <a:xfrm>
            <a:off x="3875090" y="1015297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B743E45-7F31-2544-9513-97615B7BB365}"/>
              </a:ext>
            </a:extLst>
          </p:cNvPr>
          <p:cNvSpPr/>
          <p:nvPr/>
        </p:nvSpPr>
        <p:spPr>
          <a:xfrm>
            <a:off x="7300140" y="140290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965029E-35BB-4841-BC70-C1A1CBE94D3E}"/>
              </a:ext>
            </a:extLst>
          </p:cNvPr>
          <p:cNvCxnSpPr>
            <a:cxnSpLocks/>
          </p:cNvCxnSpPr>
          <p:nvPr/>
        </p:nvCxnSpPr>
        <p:spPr>
          <a:xfrm flipV="1">
            <a:off x="7391580" y="532414"/>
            <a:ext cx="0" cy="301752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155CF2C-2C30-C440-88AA-66803E1D5049}"/>
                  </a:ext>
                </a:extLst>
              </p:cNvPr>
              <p:cNvSpPr txBox="1"/>
              <p:nvPr/>
            </p:nvSpPr>
            <p:spPr>
              <a:xfrm>
                <a:off x="6899020" y="2108072"/>
                <a:ext cx="6070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155CF2C-2C30-C440-88AA-66803E1D5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020" y="2108072"/>
                <a:ext cx="607089" cy="461665"/>
              </a:xfrm>
              <a:prstGeom prst="rect">
                <a:avLst/>
              </a:prstGeom>
              <a:blipFill>
                <a:blip r:embed="rId3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36A0366-BFE9-2049-BE5B-7C341B98F66F}"/>
                  </a:ext>
                </a:extLst>
              </p:cNvPr>
              <p:cNvSpPr txBox="1"/>
              <p:nvPr/>
            </p:nvSpPr>
            <p:spPr>
              <a:xfrm>
                <a:off x="3823425" y="1582407"/>
                <a:ext cx="5673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36A0366-BFE9-2049-BE5B-7C341B98F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425" y="1582407"/>
                <a:ext cx="567335" cy="461665"/>
              </a:xfrm>
              <a:prstGeom prst="rect">
                <a:avLst/>
              </a:prstGeom>
              <a:blipFill>
                <a:blip r:embed="rId4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7DD3CF8-4381-E74C-9356-07058102EFD0}"/>
                  </a:ext>
                </a:extLst>
              </p:cNvPr>
              <p:cNvSpPr txBox="1"/>
              <p:nvPr/>
            </p:nvSpPr>
            <p:spPr>
              <a:xfrm>
                <a:off x="7323972" y="1579509"/>
                <a:ext cx="5744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7DD3CF8-4381-E74C-9356-07058102E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3972" y="1579509"/>
                <a:ext cx="574452" cy="461665"/>
              </a:xfrm>
              <a:prstGeom prst="rect">
                <a:avLst/>
              </a:prstGeom>
              <a:blipFill>
                <a:blip r:embed="rId5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57349062-A7C4-0A41-B1F6-32FF0377DD8B}"/>
              </a:ext>
            </a:extLst>
          </p:cNvPr>
          <p:cNvSpPr txBox="1"/>
          <p:nvPr/>
        </p:nvSpPr>
        <p:spPr>
          <a:xfrm>
            <a:off x="10711405" y="2105712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836F26-278B-8546-B3CA-6C442052047E}"/>
              </a:ext>
            </a:extLst>
          </p:cNvPr>
          <p:cNvCxnSpPr>
            <a:cxnSpLocks/>
          </p:cNvCxnSpPr>
          <p:nvPr/>
        </p:nvCxnSpPr>
        <p:spPr>
          <a:xfrm flipV="1">
            <a:off x="3875090" y="532414"/>
            <a:ext cx="0" cy="301752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D749435-1441-9C46-B13B-7FFDDB083BD5}"/>
              </a:ext>
            </a:extLst>
          </p:cNvPr>
          <p:cNvGrpSpPr/>
          <p:nvPr/>
        </p:nvGrpSpPr>
        <p:grpSpPr>
          <a:xfrm>
            <a:off x="194524" y="1499490"/>
            <a:ext cx="10927620" cy="348850"/>
            <a:chOff x="194524" y="1499490"/>
            <a:chExt cx="10927620" cy="34885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99D989D-26C5-8F4B-AA75-9A6E8A3F295A}"/>
                </a:ext>
              </a:extLst>
            </p:cNvPr>
            <p:cNvCxnSpPr>
              <a:cxnSpLocks/>
            </p:cNvCxnSpPr>
            <p:nvPr/>
          </p:nvCxnSpPr>
          <p:spPr>
            <a:xfrm rot="-600000" flipV="1">
              <a:off x="194524" y="1848340"/>
              <a:ext cx="3657600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531EC7D-15A4-134F-85C3-24AE413150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2769" y="1499490"/>
              <a:ext cx="3657600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0F166C1-7C89-E147-AE6F-D3E7F294E8BC}"/>
                </a:ext>
              </a:extLst>
            </p:cNvPr>
            <p:cNvCxnSpPr>
              <a:cxnSpLocks/>
            </p:cNvCxnSpPr>
            <p:nvPr/>
          </p:nvCxnSpPr>
          <p:spPr>
            <a:xfrm rot="600000" flipH="1" flipV="1">
              <a:off x="7464544" y="1823242"/>
              <a:ext cx="3657600" cy="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C9C67D0-C550-4346-B600-890F39071776}"/>
              </a:ext>
            </a:extLst>
          </p:cNvPr>
          <p:cNvGrpSpPr/>
          <p:nvPr/>
        </p:nvGrpSpPr>
        <p:grpSpPr>
          <a:xfrm flipV="1">
            <a:off x="184979" y="2515890"/>
            <a:ext cx="11050813" cy="340911"/>
            <a:chOff x="193829" y="1499490"/>
            <a:chExt cx="11050813" cy="340911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D81305E-0DF8-5540-B802-2E85ABCACBA8}"/>
                </a:ext>
              </a:extLst>
            </p:cNvPr>
            <p:cNvCxnSpPr>
              <a:cxnSpLocks/>
            </p:cNvCxnSpPr>
            <p:nvPr/>
          </p:nvCxnSpPr>
          <p:spPr>
            <a:xfrm rot="21000000" flipV="1">
              <a:off x="193829" y="1840401"/>
              <a:ext cx="3749040" cy="0"/>
            </a:xfrm>
            <a:prstGeom prst="line">
              <a:avLst/>
            </a:prstGeom>
            <a:ln w="3175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C94BD47-6AF5-1044-ACEF-B8BA23A017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6509" y="1499490"/>
              <a:ext cx="3566160" cy="0"/>
            </a:xfrm>
            <a:prstGeom prst="line">
              <a:avLst/>
            </a:prstGeom>
            <a:ln w="3175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BF1A859-284D-4C4F-8E2C-772C6ED102CF}"/>
                </a:ext>
              </a:extLst>
            </p:cNvPr>
            <p:cNvCxnSpPr>
              <a:cxnSpLocks/>
            </p:cNvCxnSpPr>
            <p:nvPr/>
          </p:nvCxnSpPr>
          <p:spPr>
            <a:xfrm rot="600000" flipH="1" flipV="1">
              <a:off x="7404162" y="1839120"/>
              <a:ext cx="3840480" cy="0"/>
            </a:xfrm>
            <a:prstGeom prst="line">
              <a:avLst/>
            </a:prstGeom>
            <a:ln w="3175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215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8AAB2D-6D70-DB4C-A14B-FC00AF347488}"/>
              </a:ext>
            </a:extLst>
          </p:cNvPr>
          <p:cNvSpPr/>
          <p:nvPr/>
        </p:nvSpPr>
        <p:spPr>
          <a:xfrm>
            <a:off x="867562" y="1847607"/>
            <a:ext cx="274320" cy="1188720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AC073C4-7D83-0E4D-9CB0-C7611441896B}"/>
              </a:ext>
            </a:extLst>
          </p:cNvPr>
          <p:cNvCxnSpPr/>
          <p:nvPr/>
        </p:nvCxnSpPr>
        <p:spPr>
          <a:xfrm>
            <a:off x="1174174" y="1813453"/>
            <a:ext cx="0" cy="1238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7494FCC2-ED22-7343-945A-F2391A514807}"/>
              </a:ext>
            </a:extLst>
          </p:cNvPr>
          <p:cNvSpPr/>
          <p:nvPr/>
        </p:nvSpPr>
        <p:spPr>
          <a:xfrm>
            <a:off x="12077574" y="1872286"/>
            <a:ext cx="274320" cy="1188720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1378DB8-6DB4-D941-A0D4-FE79A8B01985}"/>
              </a:ext>
            </a:extLst>
          </p:cNvPr>
          <p:cNvCxnSpPr/>
          <p:nvPr/>
        </p:nvCxnSpPr>
        <p:spPr>
          <a:xfrm>
            <a:off x="12077574" y="1872286"/>
            <a:ext cx="0" cy="1238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EB77812-FDA2-8240-8003-8402FDA0E6B3}"/>
              </a:ext>
            </a:extLst>
          </p:cNvPr>
          <p:cNvCxnSpPr>
            <a:cxnSpLocks/>
          </p:cNvCxnSpPr>
          <p:nvPr/>
        </p:nvCxnSpPr>
        <p:spPr>
          <a:xfrm>
            <a:off x="1183469" y="2444484"/>
            <a:ext cx="109728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2CC68EC8-61AB-5249-B393-0832F67289DD}"/>
              </a:ext>
            </a:extLst>
          </p:cNvPr>
          <p:cNvSpPr/>
          <p:nvPr/>
        </p:nvSpPr>
        <p:spPr>
          <a:xfrm>
            <a:off x="4744371" y="1680504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0AFA6A-EC79-A545-82C1-122D26DD170D}"/>
              </a:ext>
            </a:extLst>
          </p:cNvPr>
          <p:cNvSpPr txBox="1"/>
          <p:nvPr/>
        </p:nvSpPr>
        <p:spPr>
          <a:xfrm>
            <a:off x="9922954" y="2492435"/>
            <a:ext cx="115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L/3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C49F84-7391-414F-850A-EC1013164E0C}"/>
              </a:ext>
            </a:extLst>
          </p:cNvPr>
          <p:cNvSpPr txBox="1"/>
          <p:nvPr/>
        </p:nvSpPr>
        <p:spPr>
          <a:xfrm>
            <a:off x="2844701" y="2460875"/>
            <a:ext cx="6126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L/3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76EA428-0F88-6846-B5C7-838AAB4B1497}"/>
                  </a:ext>
                </a:extLst>
              </p:cNvPr>
              <p:cNvSpPr txBox="1"/>
              <p:nvPr/>
            </p:nvSpPr>
            <p:spPr>
              <a:xfrm>
                <a:off x="4374363" y="2400679"/>
                <a:ext cx="5999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76EA428-0F88-6846-B5C7-838AAB4B1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363" y="2400679"/>
                <a:ext cx="599972" cy="461665"/>
              </a:xfrm>
              <a:prstGeom prst="rect">
                <a:avLst/>
              </a:prstGeom>
              <a:blipFill>
                <a:blip r:embed="rId2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AF825FE-4901-1145-9EC8-1EC0215D7D5E}"/>
              </a:ext>
            </a:extLst>
          </p:cNvPr>
          <p:cNvSpPr txBox="1"/>
          <p:nvPr/>
        </p:nvSpPr>
        <p:spPr>
          <a:xfrm>
            <a:off x="1125606" y="2349214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DA276F-4631-0E4D-99B1-4FA51CD36E9A}"/>
              </a:ext>
            </a:extLst>
          </p:cNvPr>
          <p:cNvSpPr txBox="1"/>
          <p:nvPr/>
        </p:nvSpPr>
        <p:spPr>
          <a:xfrm>
            <a:off x="8354889" y="3111151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82961E-AA11-0047-B7CD-E4B37C95092D}"/>
              </a:ext>
            </a:extLst>
          </p:cNvPr>
          <p:cNvSpPr txBox="1"/>
          <p:nvPr/>
        </p:nvSpPr>
        <p:spPr>
          <a:xfrm>
            <a:off x="4831298" y="1310264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32CD046-6A79-0C45-9A55-18F2D8C1F396}"/>
              </a:ext>
            </a:extLst>
          </p:cNvPr>
          <p:cNvSpPr/>
          <p:nvPr/>
        </p:nvSpPr>
        <p:spPr>
          <a:xfrm>
            <a:off x="8257302" y="3039272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3D77CF-30FF-CB4D-8C5B-C4B9438124A2}"/>
              </a:ext>
            </a:extLst>
          </p:cNvPr>
          <p:cNvCxnSpPr>
            <a:cxnSpLocks/>
          </p:cNvCxnSpPr>
          <p:nvPr/>
        </p:nvCxnSpPr>
        <p:spPr>
          <a:xfrm flipV="1">
            <a:off x="8347788" y="827381"/>
            <a:ext cx="0" cy="301752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68F516C-D153-CC4A-9581-5BACABDA87A2}"/>
                  </a:ext>
                </a:extLst>
              </p:cNvPr>
              <p:cNvSpPr txBox="1"/>
              <p:nvPr/>
            </p:nvSpPr>
            <p:spPr>
              <a:xfrm>
                <a:off x="7855228" y="2403039"/>
                <a:ext cx="6070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𝑂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68F516C-D153-CC4A-9581-5BACABDA8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5228" y="2403039"/>
                <a:ext cx="607089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B6B8D6A-4298-D145-9CEC-1673BF775438}"/>
                  </a:ext>
                </a:extLst>
              </p:cNvPr>
              <p:cNvSpPr txBox="1"/>
              <p:nvPr/>
            </p:nvSpPr>
            <p:spPr>
              <a:xfrm>
                <a:off x="4779633" y="1877374"/>
                <a:ext cx="5673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B6B8D6A-4298-D145-9CEC-1673BF775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633" y="1877374"/>
                <a:ext cx="567335" cy="461665"/>
              </a:xfrm>
              <a:prstGeom prst="rect">
                <a:avLst/>
              </a:prstGeom>
              <a:blipFill>
                <a:blip r:embed="rId4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D83212F-9F82-CD41-8705-76D01B7D5BB5}"/>
                  </a:ext>
                </a:extLst>
              </p:cNvPr>
              <p:cNvSpPr txBox="1"/>
              <p:nvPr/>
            </p:nvSpPr>
            <p:spPr>
              <a:xfrm>
                <a:off x="8290145" y="2525027"/>
                <a:ext cx="5744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D83212F-9F82-CD41-8705-76D01B7D5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145" y="2525027"/>
                <a:ext cx="574452" cy="461665"/>
              </a:xfrm>
              <a:prstGeom prst="rect">
                <a:avLst/>
              </a:prstGeom>
              <a:blipFill>
                <a:blip r:embed="rId5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1F19C666-4C78-6F45-B178-7971EB4058C3}"/>
              </a:ext>
            </a:extLst>
          </p:cNvPr>
          <p:cNvSpPr txBox="1"/>
          <p:nvPr/>
        </p:nvSpPr>
        <p:spPr>
          <a:xfrm>
            <a:off x="11667613" y="2400679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C1C257B-97CB-964D-8D1A-521D736FF626}"/>
              </a:ext>
            </a:extLst>
          </p:cNvPr>
          <p:cNvCxnSpPr>
            <a:cxnSpLocks/>
          </p:cNvCxnSpPr>
          <p:nvPr/>
        </p:nvCxnSpPr>
        <p:spPr>
          <a:xfrm flipV="1">
            <a:off x="4831298" y="827381"/>
            <a:ext cx="0" cy="301752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8CC8B8C-D39A-7D4F-B8E1-962D30295834}"/>
              </a:ext>
            </a:extLst>
          </p:cNvPr>
          <p:cNvCxnSpPr>
            <a:cxnSpLocks/>
          </p:cNvCxnSpPr>
          <p:nvPr/>
        </p:nvCxnSpPr>
        <p:spPr>
          <a:xfrm rot="21000000" flipV="1">
            <a:off x="1150732" y="2143307"/>
            <a:ext cx="3657600" cy="0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2B5A790-84F9-094B-8572-7098EA8A7AF6}"/>
              </a:ext>
            </a:extLst>
          </p:cNvPr>
          <p:cNvCxnSpPr>
            <a:cxnSpLocks/>
          </p:cNvCxnSpPr>
          <p:nvPr/>
        </p:nvCxnSpPr>
        <p:spPr>
          <a:xfrm>
            <a:off x="4861749" y="1799544"/>
            <a:ext cx="3486039" cy="1311607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4B67CE2-1293-A548-A10C-571CC49D2D62}"/>
              </a:ext>
            </a:extLst>
          </p:cNvPr>
          <p:cNvCxnSpPr>
            <a:cxnSpLocks/>
          </p:cNvCxnSpPr>
          <p:nvPr/>
        </p:nvCxnSpPr>
        <p:spPr>
          <a:xfrm rot="600000" flipH="1" flipV="1">
            <a:off x="8420752" y="2118209"/>
            <a:ext cx="3657600" cy="0"/>
          </a:xfrm>
          <a:prstGeom prst="line">
            <a:avLst/>
          </a:prstGeom>
          <a:ln w="317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F9BBB2D-3BAC-3A4D-A2C2-9B27AFCC3F01}"/>
              </a:ext>
            </a:extLst>
          </p:cNvPr>
          <p:cNvCxnSpPr>
            <a:cxnSpLocks/>
          </p:cNvCxnSpPr>
          <p:nvPr/>
        </p:nvCxnSpPr>
        <p:spPr>
          <a:xfrm rot="600000">
            <a:off x="1141187" y="2810857"/>
            <a:ext cx="3749040" cy="0"/>
          </a:xfrm>
          <a:prstGeom prst="line">
            <a:avLst/>
          </a:prstGeom>
          <a:ln w="317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3B70DE2-13E9-7941-A01D-5D41B893AA56}"/>
              </a:ext>
            </a:extLst>
          </p:cNvPr>
          <p:cNvCxnSpPr>
            <a:cxnSpLocks/>
          </p:cNvCxnSpPr>
          <p:nvPr/>
        </p:nvCxnSpPr>
        <p:spPr>
          <a:xfrm flipV="1">
            <a:off x="4803867" y="1771929"/>
            <a:ext cx="3541815" cy="1379839"/>
          </a:xfrm>
          <a:prstGeom prst="line">
            <a:avLst/>
          </a:prstGeom>
          <a:ln w="317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5E1E348-01EA-B647-B5C0-F11B046AA105}"/>
              </a:ext>
            </a:extLst>
          </p:cNvPr>
          <p:cNvCxnSpPr>
            <a:cxnSpLocks/>
          </p:cNvCxnSpPr>
          <p:nvPr/>
        </p:nvCxnSpPr>
        <p:spPr>
          <a:xfrm rot="21000000" flipH="1">
            <a:off x="8351520" y="2812138"/>
            <a:ext cx="3840480" cy="0"/>
          </a:xfrm>
          <a:prstGeom prst="line">
            <a:avLst/>
          </a:prstGeom>
          <a:ln w="317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875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63</Words>
  <Application>Microsoft Macintosh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2021-01-12T13:34:08Z</dcterms:created>
  <dcterms:modified xsi:type="dcterms:W3CDTF">2021-01-12T21:42:56Z</dcterms:modified>
</cp:coreProperties>
</file>