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A772-0554-EB66-4C1D-181AFDF9E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A3670-D4B1-A14D-F110-970C76B77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42C7C-E091-997E-BB3D-2A23A7D0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8234E-4F0D-DB28-97CC-B0657A59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6BFAE-A432-8495-E6DD-52943794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3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0E22-406C-3CD9-DA6C-06634721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A92E2-E771-88F8-B7FB-3CDCE8D9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8B9C-B2C9-0185-4EED-1E797C79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5072-F8C9-C17C-DAD9-3B8C07D6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5513-41D6-5C6D-9BFE-DE44BEA3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FC4F9-22AA-FC40-EB82-73A0AD813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8E0D7-74B0-47DE-F9F4-3A1458E0A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6E6F0-6A66-E84D-DA39-5843FC2D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75717-FD0D-BB56-C24F-B63980EA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AD00D-4720-D785-4E60-A1BBD54A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4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974E-3319-8775-3785-1A520D08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D9FE-3466-2959-9FF7-7B1C7DE16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EF47-516E-24A9-28A5-829BE0C28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E61B2-AFD0-1108-2A82-E2F498F2B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764D-2E50-2800-550E-D064CCBC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92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27F61-EC70-DDEF-F763-8B9C7EF7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DA12-3F4E-5DF7-E697-E078B4747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27C8D-9E41-2C02-2E8E-9E1C29C3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022BE-FA9B-C0AF-C2AD-C060162F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977E-EE54-CFAA-D12A-6437117E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9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BA7D-214B-5D1D-32C7-67C9B067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E4EE-128A-80B5-81D2-78E0BAEED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C5B55-15AD-4D92-AC53-C72A68EB6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EBA6A-B5D2-7DD9-5A0C-8B4DBE4B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D6C49-2C08-4D63-9E0E-855CBDFE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5A470-3142-95F5-B7EB-6BB4861D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0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C92A-6EC5-4EB0-7E88-6418FC4A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69299-D7E7-FBBE-1890-D83DD4CF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5F355-F9E7-1F37-704B-CCB6AA1A9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13E82-892D-3CB9-8D64-C16EDF6BA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60D05-216D-E4D4-8475-20FCE46D5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BDF239-B151-6C6F-AC80-E1240CBA7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8B831-5995-139C-3DE8-78F8F287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B62BB-64D1-1CF7-5049-E9DBD0FD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8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EC6B-8636-0794-CAA9-B31574B8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DECEE-31E2-6C48-DF01-E4188B903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31F87-72C5-E292-ABE9-443BA733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1619F-458F-E8AE-8734-C335185C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4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659D8-18B9-299C-7421-4102141D6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F55A73-4849-7984-1B89-C636A791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18836-D666-3D03-D15D-5BA8B79A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7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5E96-EAF4-A3C2-D467-111D5022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2FD2A-BBE9-C047-1CAA-314879885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A0325-3C53-611F-A569-01CDAFF9F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3EEFE-0F8A-FAFA-0927-8A8E9D8B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85F46-3166-2852-CC6F-A9F07F1A2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51802-BC9C-8572-5365-BDED6C3B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9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C8204-D0C8-D52C-F754-8BE83C11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7084FF-357F-BA2B-D466-CE27D8309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8A60C-8B5C-D441-EF83-EA172420D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3690D-F7B9-89AE-A40B-A6C501A7F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FC618-AD5E-8F46-8BDC-E9494A47BFB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77BC8-F18D-4B9B-8FF0-C43DFD06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3E26-01A1-221B-58AA-1236A7DE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5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53145-5A6E-97DE-4A10-501266B71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CF272-84C8-30B2-1F47-EA5A2D466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13975-B1C0-130C-AA3F-C574285DB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FC618-AD5E-8F46-8BDC-E9494A47BFB4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1F38-D673-4A39-89C4-DFD483763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ACBB-DA5A-1EFE-9EE2-DAD5F8D00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E9E87-8A04-1848-B6EC-814AD143E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8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54.png"/><Relationship Id="rId4" Type="http://schemas.openxmlformats.org/officeDocument/2006/relationships/image" Target="../media/image7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26" Type="http://schemas.openxmlformats.org/officeDocument/2006/relationships/image" Target="../media/image100.png"/><Relationship Id="rId3" Type="http://schemas.openxmlformats.org/officeDocument/2006/relationships/image" Target="../media/image77.png"/><Relationship Id="rId21" Type="http://schemas.openxmlformats.org/officeDocument/2006/relationships/image" Target="../media/image95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5" Type="http://schemas.openxmlformats.org/officeDocument/2006/relationships/image" Target="../media/image99.png"/><Relationship Id="rId2" Type="http://schemas.openxmlformats.org/officeDocument/2006/relationships/image" Target="../media/image76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29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24" Type="http://schemas.openxmlformats.org/officeDocument/2006/relationships/image" Target="../media/image98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23" Type="http://schemas.openxmlformats.org/officeDocument/2006/relationships/image" Target="../media/image97.png"/><Relationship Id="rId28" Type="http://schemas.openxmlformats.org/officeDocument/2006/relationships/image" Target="../media/image102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Relationship Id="rId22" Type="http://schemas.openxmlformats.org/officeDocument/2006/relationships/image" Target="../media/image96.png"/><Relationship Id="rId27" Type="http://schemas.openxmlformats.org/officeDocument/2006/relationships/image" Target="../media/image10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5.png"/><Relationship Id="rId7" Type="http://schemas.openxmlformats.org/officeDocument/2006/relationships/image" Target="../media/image107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105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9.png"/><Relationship Id="rId7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image" Target="../media/image53.png"/><Relationship Id="rId21" Type="http://schemas.openxmlformats.org/officeDocument/2006/relationships/image" Target="../media/image71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E7554E3F-184D-8974-C3E5-E401B885A994}"/>
              </a:ext>
            </a:extLst>
          </p:cNvPr>
          <p:cNvSpPr/>
          <p:nvPr/>
        </p:nvSpPr>
        <p:spPr>
          <a:xfrm>
            <a:off x="1716849" y="982494"/>
            <a:ext cx="5486400" cy="5486400"/>
          </a:xfrm>
          <a:prstGeom prst="arc">
            <a:avLst>
              <a:gd name="adj1" fmla="val 16174805"/>
              <a:gd name="adj2" fmla="val 2046454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1CDF87-1ACC-BC04-53A1-070344B22319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4429568" y="982568"/>
            <a:ext cx="10376" cy="27528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EFB32E-29B5-3405-7345-2BA4F8797D8E}"/>
              </a:ext>
            </a:extLst>
          </p:cNvPr>
          <p:cNvCxnSpPr/>
          <p:nvPr/>
        </p:nvCxnSpPr>
        <p:spPr>
          <a:xfrm>
            <a:off x="4474723" y="3725694"/>
            <a:ext cx="27529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8C2493-8F28-9D2D-1191-75E31D64961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445374" y="1234937"/>
            <a:ext cx="1371600" cy="249098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559271-2E25-8E6B-6CC8-AC8658DBC63A}"/>
              </a:ext>
            </a:extLst>
          </p:cNvPr>
          <p:cNvCxnSpPr>
            <a:cxnSpLocks/>
          </p:cNvCxnSpPr>
          <p:nvPr/>
        </p:nvCxnSpPr>
        <p:spPr>
          <a:xfrm>
            <a:off x="4453970" y="972765"/>
            <a:ext cx="1493727" cy="97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6133B8-AE0D-2B30-A8AE-F12F1B6641DE}"/>
              </a:ext>
            </a:extLst>
          </p:cNvPr>
          <p:cNvCxnSpPr/>
          <p:nvPr/>
        </p:nvCxnSpPr>
        <p:spPr>
          <a:xfrm flipV="1">
            <a:off x="5762873" y="992224"/>
            <a:ext cx="184824" cy="3308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CA5506F-DCEF-F834-2CB0-215220919D06}"/>
              </a:ext>
            </a:extLst>
          </p:cNvPr>
          <p:cNvSpPr txBox="1"/>
          <p:nvPr/>
        </p:nvSpPr>
        <p:spPr>
          <a:xfrm>
            <a:off x="5802340" y="99222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B86AFB-4323-F21C-2444-FE83EFC34CB6}"/>
              </a:ext>
            </a:extLst>
          </p:cNvPr>
          <p:cNvSpPr txBox="1"/>
          <p:nvPr/>
        </p:nvSpPr>
        <p:spPr>
          <a:xfrm>
            <a:off x="4988642" y="68093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km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D1861B-4F8F-1601-AE39-2CC280FCF891}"/>
              </a:ext>
            </a:extLst>
          </p:cNvPr>
          <p:cNvSpPr txBox="1"/>
          <p:nvPr/>
        </p:nvSpPr>
        <p:spPr>
          <a:xfrm>
            <a:off x="5351575" y="2587729"/>
            <a:ext cx="144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 to scale)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8A79B2-E79C-CDE6-A80D-C1F2A20DE6EF}"/>
              </a:ext>
            </a:extLst>
          </p:cNvPr>
          <p:cNvSpPr txBox="1"/>
          <p:nvPr/>
        </p:nvSpPr>
        <p:spPr>
          <a:xfrm>
            <a:off x="5242542" y="209167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174E9C-A469-B1F4-0E3F-9AA1D4632FAB}"/>
              </a:ext>
            </a:extLst>
          </p:cNvPr>
          <p:cNvSpPr txBox="1"/>
          <p:nvPr/>
        </p:nvSpPr>
        <p:spPr>
          <a:xfrm>
            <a:off x="4163591" y="18339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3164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7B5261D-9E71-2D82-187C-D645C29AD8DE}"/>
              </a:ext>
            </a:extLst>
          </p:cNvPr>
          <p:cNvCxnSpPr/>
          <p:nvPr/>
        </p:nvCxnSpPr>
        <p:spPr>
          <a:xfrm>
            <a:off x="4238369" y="4250725"/>
            <a:ext cx="585216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9AB8EB-6F74-9B22-CEC8-B6F47D289328}"/>
              </a:ext>
            </a:extLst>
          </p:cNvPr>
          <p:cNvCxnSpPr>
            <a:cxnSpLocks/>
          </p:cNvCxnSpPr>
          <p:nvPr/>
        </p:nvCxnSpPr>
        <p:spPr>
          <a:xfrm rot="16200000">
            <a:off x="3169920" y="3429000"/>
            <a:ext cx="585216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908393-B349-FB4E-C547-1814D383EED8}"/>
              </a:ext>
            </a:extLst>
          </p:cNvPr>
          <p:cNvCxnSpPr/>
          <p:nvPr/>
        </p:nvCxnSpPr>
        <p:spPr>
          <a:xfrm flipV="1">
            <a:off x="6993924" y="2014151"/>
            <a:ext cx="2187146" cy="10997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7EAC881-7817-7E52-1456-30781DFF11FC}"/>
              </a:ext>
            </a:extLst>
          </p:cNvPr>
          <p:cNvSpPr txBox="1"/>
          <p:nvPr/>
        </p:nvSpPr>
        <p:spPr>
          <a:xfrm>
            <a:off x="6631324" y="302531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770162-5078-12E0-FD81-89C70C529445}"/>
              </a:ext>
            </a:extLst>
          </p:cNvPr>
          <p:cNvSpPr txBox="1"/>
          <p:nvPr/>
        </p:nvSpPr>
        <p:spPr>
          <a:xfrm>
            <a:off x="9025840" y="1641076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3BF103-68FE-B37E-DB0C-042DA6805D3E}"/>
                  </a:ext>
                </a:extLst>
              </p:cNvPr>
              <p:cNvSpPr txBox="1"/>
              <p:nvPr/>
            </p:nvSpPr>
            <p:spPr>
              <a:xfrm>
                <a:off x="7715712" y="2123612"/>
                <a:ext cx="475836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E3BF103-68FE-B37E-DB0C-042DA6805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712" y="2123612"/>
                <a:ext cx="475836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9FDEC2-118E-ED5F-530D-032D74246FB3}"/>
                  </a:ext>
                </a:extLst>
              </p:cNvPr>
              <p:cNvSpPr txBox="1"/>
              <p:nvPr/>
            </p:nvSpPr>
            <p:spPr>
              <a:xfrm>
                <a:off x="9877329" y="425072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9FDEC2-118E-ED5F-530D-032D74246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329" y="425072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2C528-98CD-860C-5D06-D4CBC4620521}"/>
                  </a:ext>
                </a:extLst>
              </p:cNvPr>
              <p:cNvSpPr txBox="1"/>
              <p:nvPr/>
            </p:nvSpPr>
            <p:spPr>
              <a:xfrm>
                <a:off x="5630723" y="387179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2C528-98CD-860C-5D06-D4CBC4620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723" y="387179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E2F94-0111-59A3-366F-84A8760ACE11}"/>
                  </a:ext>
                </a:extLst>
              </p:cNvPr>
              <p:cNvSpPr txBox="1"/>
              <p:nvPr/>
            </p:nvSpPr>
            <p:spPr>
              <a:xfrm>
                <a:off x="5669600" y="4250724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2E2F94-0111-59A3-366F-84A8760A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600" y="4250724"/>
                <a:ext cx="4694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E548E4-5445-4E30-F715-7AB6B26A857A}"/>
              </a:ext>
            </a:extLst>
          </p:cNvPr>
          <p:cNvCxnSpPr>
            <a:cxnSpLocks/>
          </p:cNvCxnSpPr>
          <p:nvPr/>
        </p:nvCxnSpPr>
        <p:spPr>
          <a:xfrm>
            <a:off x="6993923" y="3132437"/>
            <a:ext cx="0" cy="11368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96B6F1-B559-98E9-7D33-DD34C0A753CF}"/>
              </a:ext>
            </a:extLst>
          </p:cNvPr>
          <p:cNvCxnSpPr>
            <a:cxnSpLocks/>
          </p:cNvCxnSpPr>
          <p:nvPr/>
        </p:nvCxnSpPr>
        <p:spPr>
          <a:xfrm flipH="1">
            <a:off x="9181070" y="2014151"/>
            <a:ext cx="0" cy="22365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D2BD28-A7A4-E8D3-BD17-5A6D7347ED0D}"/>
              </a:ext>
            </a:extLst>
          </p:cNvPr>
          <p:cNvCxnSpPr>
            <a:cxnSpLocks/>
          </p:cNvCxnSpPr>
          <p:nvPr/>
        </p:nvCxnSpPr>
        <p:spPr>
          <a:xfrm>
            <a:off x="6095999" y="1997539"/>
            <a:ext cx="30850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B8B42A-004F-C11B-2B99-18CBA88662B6}"/>
              </a:ext>
            </a:extLst>
          </p:cNvPr>
          <p:cNvCxnSpPr>
            <a:cxnSpLocks/>
          </p:cNvCxnSpPr>
          <p:nvPr/>
        </p:nvCxnSpPr>
        <p:spPr>
          <a:xfrm>
            <a:off x="6095998" y="3113902"/>
            <a:ext cx="897925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DB88A9-602B-4A1B-1BF9-6CB2374E7818}"/>
              </a:ext>
            </a:extLst>
          </p:cNvPr>
          <p:cNvCxnSpPr/>
          <p:nvPr/>
        </p:nvCxnSpPr>
        <p:spPr>
          <a:xfrm>
            <a:off x="7014383" y="4250724"/>
            <a:ext cx="21871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E487F5-0141-0255-49FC-C589DAC8C504}"/>
              </a:ext>
            </a:extLst>
          </p:cNvPr>
          <p:cNvCxnSpPr>
            <a:cxnSpLocks/>
          </p:cNvCxnSpPr>
          <p:nvPr/>
        </p:nvCxnSpPr>
        <p:spPr>
          <a:xfrm flipH="1" flipV="1">
            <a:off x="6105355" y="2014151"/>
            <a:ext cx="2236" cy="1099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3B9639-244C-DB5F-7FF1-665E91122240}"/>
                  </a:ext>
                </a:extLst>
              </p:cNvPr>
              <p:cNvSpPr txBox="1"/>
              <p:nvPr/>
            </p:nvSpPr>
            <p:spPr>
              <a:xfrm>
                <a:off x="7859809" y="4205968"/>
                <a:ext cx="600614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3B9639-244C-DB5F-7FF1-665E91122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809" y="4205968"/>
                <a:ext cx="600614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48268B-D1B2-C393-E426-51B87A47A746}"/>
                  </a:ext>
                </a:extLst>
              </p:cNvPr>
              <p:cNvSpPr txBox="1"/>
              <p:nvPr/>
            </p:nvSpPr>
            <p:spPr>
              <a:xfrm>
                <a:off x="5490708" y="2267913"/>
                <a:ext cx="609654" cy="544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48268B-D1B2-C393-E426-51B87A47A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08" y="2267913"/>
                <a:ext cx="609654" cy="544123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3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C6266D64-A8B8-6906-0C35-A006DF80F6B6}"/>
              </a:ext>
            </a:extLst>
          </p:cNvPr>
          <p:cNvGrpSpPr/>
          <p:nvPr/>
        </p:nvGrpSpPr>
        <p:grpSpPr>
          <a:xfrm>
            <a:off x="1986995" y="143523"/>
            <a:ext cx="8811674" cy="6570954"/>
            <a:chOff x="1838714" y="143523"/>
            <a:chExt cx="8811674" cy="6570954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3A65C24-5861-EBAD-2C4E-A70219F3F5A3}"/>
                </a:ext>
              </a:extLst>
            </p:cNvPr>
            <p:cNvGrpSpPr/>
            <p:nvPr/>
          </p:nvGrpSpPr>
          <p:grpSpPr>
            <a:xfrm>
              <a:off x="2010844" y="143523"/>
              <a:ext cx="8639544" cy="6570954"/>
              <a:chOff x="2010844" y="143523"/>
              <a:chExt cx="8639544" cy="6570954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A7E443C-7D55-4AC8-662C-7B1CA39F32A5}"/>
                  </a:ext>
                </a:extLst>
              </p:cNvPr>
              <p:cNvGrpSpPr/>
              <p:nvPr/>
            </p:nvGrpSpPr>
            <p:grpSpPr>
              <a:xfrm>
                <a:off x="6821895" y="143523"/>
                <a:ext cx="3828493" cy="3196455"/>
                <a:chOff x="6821895" y="143523"/>
                <a:chExt cx="3828493" cy="3196455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C751249E-011A-9AA9-5DF1-BF712902083D}"/>
                    </a:ext>
                  </a:extLst>
                </p:cNvPr>
                <p:cNvCxnSpPr/>
                <p:nvPr/>
              </p:nvCxnSpPr>
              <p:spPr>
                <a:xfrm>
                  <a:off x="6821895" y="2440489"/>
                  <a:ext cx="3657600" cy="0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9791D3C5-27B5-083D-4AF8-8654337C73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488783" y="374356"/>
                  <a:ext cx="0" cy="2965622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870980F8-0BC0-A1AF-B827-F149B73064C8}"/>
                    </a:ext>
                  </a:extLst>
                </p:cNvPr>
                <p:cNvCxnSpPr/>
                <p:nvPr/>
              </p:nvCxnSpPr>
              <p:spPr>
                <a:xfrm flipV="1">
                  <a:off x="7488783" y="1323915"/>
                  <a:ext cx="2187146" cy="109975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2A725966-EBD9-A1E6-AAC4-A22DDC336D2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23989" y="2398718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2A725966-EBD9-A1E6-AAC4-A22DDC336D2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23989" y="2398718"/>
                      <a:ext cx="426399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F6475F5-FA45-015A-90CE-262F4B8E58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12480" y="143523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DF6475F5-FA45-015A-90CE-262F4B8E58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12480" y="143523"/>
                      <a:ext cx="426399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0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63A0803-52A6-CEFD-A8C0-CE39F349A6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9392" y="2423668"/>
                      <a:ext cx="46948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063A0803-52A6-CEFD-A8C0-CE39F349A6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69392" y="2423668"/>
                      <a:ext cx="469487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016DFBD9-EFF0-2119-D3B7-471E45CC51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65017" y="1323915"/>
                  <a:ext cx="0" cy="10997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14BFF777-1BB6-3FC1-5B7E-94B875D735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56914" y="1282593"/>
                  <a:ext cx="21344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EF293517-4BDE-EE64-B054-71C0AE03DB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93349" y="1480039"/>
                      <a:ext cx="4062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EF293517-4BDE-EE64-B054-71C0AE03DB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93349" y="1480039"/>
                      <a:ext cx="406201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45A1C9F-4549-38D1-C965-472A5AA6EAB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431927" y="2454869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045A1C9F-4549-38D1-C965-472A5AA6EAB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31927" y="2454869"/>
                      <a:ext cx="426399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809C2B55-7304-6669-C889-56A506D33BEB}"/>
                    </a:ext>
                  </a:extLst>
                </p:cNvPr>
                <p:cNvSpPr/>
                <p:nvPr/>
              </p:nvSpPr>
              <p:spPr>
                <a:xfrm>
                  <a:off x="6976008" y="1787254"/>
                  <a:ext cx="1192927" cy="1272826"/>
                </a:xfrm>
                <a:prstGeom prst="arc">
                  <a:avLst>
                    <a:gd name="adj1" fmla="val 19595613"/>
                    <a:gd name="adj2" fmla="val 0"/>
                  </a:avLst>
                </a:prstGeom>
                <a:ln w="28575">
                  <a:headEnd type="triangle" w="lg" len="lg"/>
                  <a:tailEnd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95932EF7-4B86-E783-4321-B64E5AFBE2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46596" y="2005984"/>
                      <a:ext cx="43576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95932EF7-4B86-E783-4321-B64E5AFBE2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6596" y="2005984"/>
                      <a:ext cx="435760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D11D966B-4F25-14E5-C196-6916B80E5F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95271" y="1012580"/>
                      <a:ext cx="43037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D11D966B-4F25-14E5-C196-6916B80E5F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5271" y="1012580"/>
                      <a:ext cx="430374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78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7D83B650-8A75-B696-CAFC-201E351ED0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32002" y="1040212"/>
                      <a:ext cx="45185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7D83B650-8A75-B696-CAFC-201E351ED0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32002" y="1040212"/>
                      <a:ext cx="451855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908B1A-C010-522E-6DB6-BDA7823C114E}"/>
                  </a:ext>
                </a:extLst>
              </p:cNvPr>
              <p:cNvGrpSpPr/>
              <p:nvPr/>
            </p:nvGrpSpPr>
            <p:grpSpPr>
              <a:xfrm>
                <a:off x="2022131" y="301094"/>
                <a:ext cx="3828493" cy="3237935"/>
                <a:chOff x="7400251" y="1059357"/>
                <a:chExt cx="3828493" cy="323793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DDC6FDC-948A-829B-8EC2-AD1807A56671}"/>
                    </a:ext>
                  </a:extLst>
                </p:cNvPr>
                <p:cNvCxnSpPr/>
                <p:nvPr/>
              </p:nvCxnSpPr>
              <p:spPr>
                <a:xfrm>
                  <a:off x="7400251" y="3100840"/>
                  <a:ext cx="3657600" cy="0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B4BCA13-7886-8274-6635-47670DC37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23482" y="1331670"/>
                  <a:ext cx="0" cy="2965622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D0A72800-D297-B04C-FC75-1D975E7E95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016650" y="1971412"/>
                  <a:ext cx="2187146" cy="109975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906F391F-9C81-25D8-9F30-33C7551CDC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02345" y="3059069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906F391F-9C81-25D8-9F30-33C7551CDC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02345" y="3059069"/>
                      <a:ext cx="426399" cy="46166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ED431530-4933-AC3D-C4EF-DBE440DF6A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85716" y="1673587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ED431530-4933-AC3D-C4EF-DBE440DF6A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85716" y="1673587"/>
                      <a:ext cx="426399" cy="46166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8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0825CC19-56E2-9FBF-BA6B-C3495C5C08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49579" y="3059068"/>
                      <a:ext cx="46948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0825CC19-56E2-9FBF-BA6B-C3495C5C08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49579" y="3059068"/>
                      <a:ext cx="469487" cy="46166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8B1BF4B-EE4F-1618-D6E1-330EA8D487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5270" y="1967642"/>
                  <a:ext cx="0" cy="10997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8424B70C-1864-6A2E-7700-956BB230CE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5270" y="1942944"/>
                  <a:ext cx="21344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A7EC338-E2EB-EBFA-F648-165340AE3C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97010" y="2056363"/>
                      <a:ext cx="4062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1A7EC338-E2EB-EBFA-F648-165340AE3C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97010" y="2056363"/>
                      <a:ext cx="406201" cy="46166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B2469541-18F6-48B9-2115-C8D3573BFE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50432" y="3042791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B2469541-18F6-48B9-2115-C8D3573BFE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0432" y="3042791"/>
                      <a:ext cx="426399" cy="46166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7" name="Arc 36">
                  <a:extLst>
                    <a:ext uri="{FF2B5EF4-FFF2-40B4-BE49-F238E27FC236}">
                      <a16:creationId xmlns:a16="http://schemas.microsoft.com/office/drawing/2014/main" id="{DFDE610E-2FA2-9A12-21DE-B31F850EEE53}"/>
                    </a:ext>
                  </a:extLst>
                </p:cNvPr>
                <p:cNvSpPr/>
                <p:nvPr/>
              </p:nvSpPr>
              <p:spPr>
                <a:xfrm>
                  <a:off x="9413819" y="2505966"/>
                  <a:ext cx="1192927" cy="1272826"/>
                </a:xfrm>
                <a:prstGeom prst="arc">
                  <a:avLst>
                    <a:gd name="adj1" fmla="val 10916210"/>
                    <a:gd name="adj2" fmla="val 13285613"/>
                  </a:avLst>
                </a:prstGeom>
                <a:ln w="28575"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25A7E3A7-9D6D-B189-4581-07B0D68B3F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11171" y="2666335"/>
                      <a:ext cx="43576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25A7E3A7-9D6D-B189-4581-07B0D68B3F2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11171" y="2666335"/>
                      <a:ext cx="435760" cy="461665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4B140502-F2B9-B7E4-D1D0-F56B7E66A1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869135" y="1059357"/>
                      <a:ext cx="43037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4B140502-F2B9-B7E4-D1D0-F56B7E66A1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69135" y="1059357"/>
                      <a:ext cx="430374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78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067DFF22-49BE-D516-43C5-C7B196ADCA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53884" y="1721524"/>
                      <a:ext cx="45185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067DFF22-49BE-D516-43C5-C7B196ADCA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53884" y="1721524"/>
                      <a:ext cx="451855" cy="4616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EA9E5B54-8BDC-D54A-7BCC-BC5136A097F8}"/>
                  </a:ext>
                </a:extLst>
              </p:cNvPr>
              <p:cNvGrpSpPr/>
              <p:nvPr/>
            </p:nvGrpSpPr>
            <p:grpSpPr>
              <a:xfrm>
                <a:off x="2010844" y="3539029"/>
                <a:ext cx="3828493" cy="3175448"/>
                <a:chOff x="1064947" y="3462843"/>
                <a:chExt cx="3828493" cy="3175448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DE0713FF-1F55-125C-D920-6618B609BA95}"/>
                    </a:ext>
                  </a:extLst>
                </p:cNvPr>
                <p:cNvCxnSpPr/>
                <p:nvPr/>
              </p:nvCxnSpPr>
              <p:spPr>
                <a:xfrm>
                  <a:off x="1064947" y="5279867"/>
                  <a:ext cx="3657600" cy="0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13282F7-AA75-4A09-E828-B5293893E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98919" y="3654373"/>
                  <a:ext cx="0" cy="2965622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01F7D81B-23D2-53E2-89C2-05BA66092A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00862" y="5302662"/>
                  <a:ext cx="2187146" cy="109975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3BF9513A-246D-D249-95B4-446C2CB929D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67041" y="5238096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3BF9513A-246D-D249-95B4-446C2CB929D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7041" y="5238096"/>
                      <a:ext cx="426399" cy="4616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0E1C8624-6795-664B-B1D2-DE4B320D43F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60542" y="6150496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0E1C8624-6795-664B-B1D2-DE4B320D43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60542" y="6150496"/>
                      <a:ext cx="426399" cy="4616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8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8867DB3-B69A-C512-F843-E684685A0C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14275" y="5238095"/>
                      <a:ext cx="46948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8867DB3-B69A-C512-F843-E684685A0C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4275" y="5238095"/>
                      <a:ext cx="469487" cy="46166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CEB276A3-56A4-1B33-3E12-21E3CE9CE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14596" y="5278926"/>
                  <a:ext cx="0" cy="10997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0E628EB-4567-C2C7-2DF4-68991B4DD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53582" y="6446655"/>
                  <a:ext cx="21344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5B88D0DE-7ED2-B5CA-CDDB-2329AB1C8B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36376" y="5812658"/>
                      <a:ext cx="4062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5B88D0DE-7ED2-B5CA-CDDB-2329AB1C8B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6376" y="5812658"/>
                      <a:ext cx="406201" cy="46166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418B01AD-E1F6-5E3E-81F5-061CB765DA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59907" y="5150492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418B01AD-E1F6-5E3E-81F5-061CB765DA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59907" y="5150492"/>
                      <a:ext cx="426399" cy="461665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41AAA70C-65BC-71BC-8EAA-38785CD43C14}"/>
                    </a:ext>
                  </a:extLst>
                </p:cNvPr>
                <p:cNvSpPr/>
                <p:nvPr/>
              </p:nvSpPr>
              <p:spPr>
                <a:xfrm>
                  <a:off x="3018603" y="4666249"/>
                  <a:ext cx="1192927" cy="1272826"/>
                </a:xfrm>
                <a:prstGeom prst="arc">
                  <a:avLst>
                    <a:gd name="adj1" fmla="val 8468553"/>
                    <a:gd name="adj2" fmla="val 11116836"/>
                  </a:avLst>
                </a:prstGeom>
                <a:ln w="28575"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EB90A0A-38A0-B777-D0BE-82AA6CAD99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12799" y="5317657"/>
                      <a:ext cx="43576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EB90A0A-38A0-B777-D0BE-82AA6CAD99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12799" y="5317657"/>
                      <a:ext cx="435760" cy="461665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84E0527B-49E1-33B5-B3D4-F445512BFC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7165" y="3462843"/>
                      <a:ext cx="43037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84E0527B-49E1-33B5-B3D4-F445512BFC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7165" y="3462843"/>
                      <a:ext cx="430374" cy="46166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10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CB723CC0-ADFF-B6E6-FC5D-AE662E814E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04457" y="6176626"/>
                      <a:ext cx="45185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CB723CC0-ADFF-B6E6-FC5D-AE662E814E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04457" y="6176626"/>
                      <a:ext cx="451855" cy="461665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6E8737D-4C64-A118-86F4-97E188C27DC8}"/>
                  </a:ext>
                </a:extLst>
              </p:cNvPr>
              <p:cNvGrpSpPr/>
              <p:nvPr/>
            </p:nvGrpSpPr>
            <p:grpSpPr>
              <a:xfrm>
                <a:off x="6821895" y="3583357"/>
                <a:ext cx="3828493" cy="3131120"/>
                <a:chOff x="8082284" y="3667075"/>
                <a:chExt cx="3828493" cy="31311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8FB73E0A-8E5D-C75E-2A30-CC19B90CC3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1020" y="6283213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8FB73E0A-8E5D-C75E-2A30-CC19B90CC3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61020" y="6283213"/>
                      <a:ext cx="426399" cy="461665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b="-81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D8FFE48A-9509-6B19-E846-962933934FE3}"/>
                    </a:ext>
                  </a:extLst>
                </p:cNvPr>
                <p:cNvCxnSpPr/>
                <p:nvPr/>
              </p:nvCxnSpPr>
              <p:spPr>
                <a:xfrm>
                  <a:off x="8082284" y="5391751"/>
                  <a:ext cx="3657600" cy="0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C80FC6CF-DE36-CE06-085E-A02E5C8D1E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61276" y="3832573"/>
                  <a:ext cx="0" cy="2965622"/>
                </a:xfrm>
                <a:prstGeom prst="straightConnector1">
                  <a:avLst/>
                </a:prstGeom>
                <a:ln w="19050"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64701FC1-9164-957A-20DD-9C45F29E72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61276" y="5400225"/>
                  <a:ext cx="2187146" cy="1099752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DA836E6E-65EF-DB8D-98A7-0AFB865D40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84378" y="5349980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DA836E6E-65EF-DB8D-98A7-0AFB865D40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84378" y="5349980"/>
                      <a:ext cx="426399" cy="46166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0EB90A81-F8AD-FFDF-55C9-1AEA00A9B2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9781" y="5374930"/>
                      <a:ext cx="469487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0EB90A81-F8AD-FFDF-55C9-1AEA00A9B2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9781" y="5374930"/>
                      <a:ext cx="469487" cy="461665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EB0FD07-163C-64DA-BD1C-BF4B460758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38098" y="5400225"/>
                  <a:ext cx="0" cy="109975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45E46B67-B88D-9774-3010-9FB1FFA0B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0075" y="6544891"/>
                  <a:ext cx="21344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A70CA241-DDAA-63BF-0FCE-3144189ADB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53738" y="5901770"/>
                      <a:ext cx="40620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A70CA241-DDAA-63BF-0FCE-3144189ADB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53738" y="5901770"/>
                      <a:ext cx="406201" cy="461665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B853A3BF-1806-B6BB-ADD6-C11BA61696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84323" y="5319997"/>
                      <a:ext cx="426399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68" name="TextBox 67">
                      <a:extLst>
                        <a:ext uri="{FF2B5EF4-FFF2-40B4-BE49-F238E27FC236}">
                          <a16:creationId xmlns:a16="http://schemas.microsoft.com/office/drawing/2014/main" id="{B853A3BF-1806-B6BB-ADD6-C11BA61696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84323" y="5319997"/>
                      <a:ext cx="426399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9" name="Arc 68">
                  <a:extLst>
                    <a:ext uri="{FF2B5EF4-FFF2-40B4-BE49-F238E27FC236}">
                      <a16:creationId xmlns:a16="http://schemas.microsoft.com/office/drawing/2014/main" id="{7FB12A26-62B4-0405-A88A-9C0F6971213B}"/>
                    </a:ext>
                  </a:extLst>
                </p:cNvPr>
                <p:cNvSpPr/>
                <p:nvPr/>
              </p:nvSpPr>
              <p:spPr>
                <a:xfrm>
                  <a:off x="8308625" y="4797191"/>
                  <a:ext cx="1192927" cy="1272826"/>
                </a:xfrm>
                <a:prstGeom prst="arc">
                  <a:avLst>
                    <a:gd name="adj1" fmla="val 21167375"/>
                    <a:gd name="adj2" fmla="val 1773325"/>
                  </a:avLst>
                </a:prstGeom>
                <a:ln w="28575"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CC71985C-858C-C142-0507-8AC76933D9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13851" y="5391751"/>
                      <a:ext cx="43576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CC71985C-858C-C142-0507-8AC76933D9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13851" y="5391751"/>
                      <a:ext cx="435760" cy="461665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A017CB98-7DA5-C29E-6A14-7C7FC77BBC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72869" y="3667075"/>
                      <a:ext cx="43037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A017CB98-7DA5-C29E-6A14-7C7FC77BBC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72869" y="3667075"/>
                      <a:ext cx="430374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08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04586F92-1E12-B51E-1A0E-683CBA3289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5491" y="6269144"/>
                      <a:ext cx="45185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04586F92-1E12-B51E-1A0E-683CBA3289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905491" y="6269144"/>
                      <a:ext cx="451855" cy="461665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8ADB322-56E5-0ECE-746C-8D4BCE8A8BAE}"/>
                </a:ext>
              </a:extLst>
            </p:cNvPr>
            <p:cNvSpPr txBox="1"/>
            <p:nvPr/>
          </p:nvSpPr>
          <p:spPr>
            <a:xfrm>
              <a:off x="8650695" y="569797"/>
              <a:ext cx="288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  <a:cs typeface="Baghdad" pitchFamily="2" charset="-78"/>
                </a:rPr>
                <a:t>I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E56FBBA-D8B9-D790-7ABD-FC498A09293F}"/>
                </a:ext>
              </a:extLst>
            </p:cNvPr>
            <p:cNvSpPr txBox="1"/>
            <p:nvPr/>
          </p:nvSpPr>
          <p:spPr>
            <a:xfrm>
              <a:off x="3426662" y="539214"/>
              <a:ext cx="393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  <a:cs typeface="Baghdad" pitchFamily="2" charset="-78"/>
                </a:rPr>
                <a:t>II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6E8E928-E1B7-8F1D-AAC8-C10F7554B749}"/>
                </a:ext>
              </a:extLst>
            </p:cNvPr>
            <p:cNvSpPr txBox="1"/>
            <p:nvPr/>
          </p:nvSpPr>
          <p:spPr>
            <a:xfrm>
              <a:off x="1838714" y="5818052"/>
              <a:ext cx="4972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  <a:cs typeface="Baghdad" pitchFamily="2" charset="-78"/>
                </a:rPr>
                <a:t>III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C4AF2EA-B6A1-9E81-B72A-FB10EDB1C729}"/>
                </a:ext>
              </a:extLst>
            </p:cNvPr>
            <p:cNvSpPr txBox="1"/>
            <p:nvPr/>
          </p:nvSpPr>
          <p:spPr>
            <a:xfrm>
              <a:off x="9960230" y="5739715"/>
              <a:ext cx="51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anose="02040602050305030304" pitchFamily="18" charset="0"/>
                  <a:cs typeface="Baghdad" pitchFamily="2" charset="-78"/>
                </a:rPr>
                <a:t>IV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36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67157C48-4CA8-B265-93CC-C04705840568}"/>
              </a:ext>
            </a:extLst>
          </p:cNvPr>
          <p:cNvGrpSpPr/>
          <p:nvPr/>
        </p:nvGrpSpPr>
        <p:grpSpPr>
          <a:xfrm>
            <a:off x="2023492" y="425428"/>
            <a:ext cx="7193072" cy="5376722"/>
            <a:chOff x="243330" y="289241"/>
            <a:chExt cx="7193072" cy="5376722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5AA7A0BD-B1DF-FAE4-C538-327866E0B167}"/>
                </a:ext>
              </a:extLst>
            </p:cNvPr>
            <p:cNvCxnSpPr/>
            <p:nvPr/>
          </p:nvCxnSpPr>
          <p:spPr>
            <a:xfrm>
              <a:off x="1403030" y="4232368"/>
              <a:ext cx="585216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DAA3882-7B51-1A98-95D1-3CE46396DF9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0182" y="3047906"/>
              <a:ext cx="50292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7A1660E-029E-F5AD-61AE-B6E82E7A4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0601" y="2102741"/>
              <a:ext cx="1996176" cy="21106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4BEFF55-5A24-7562-C499-EF39F94DB57C}"/>
                    </a:ext>
                  </a:extLst>
                </p:cNvPr>
                <p:cNvSpPr txBox="1"/>
                <p:nvPr/>
              </p:nvSpPr>
              <p:spPr>
                <a:xfrm>
                  <a:off x="4758485" y="2098546"/>
                  <a:ext cx="452175" cy="508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4BEFF55-5A24-7562-C499-EF39F94DB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8485" y="2098546"/>
                  <a:ext cx="452175" cy="508857"/>
                </a:xfrm>
                <a:prstGeom prst="rect">
                  <a:avLst/>
                </a:prstGeom>
                <a:blipFill>
                  <a:blip r:embed="rId2"/>
                  <a:stretch>
                    <a:fillRect t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AE39BE8-2933-990B-F996-916FBE23FBBD}"/>
                    </a:ext>
                  </a:extLst>
                </p:cNvPr>
                <p:cNvSpPr txBox="1"/>
                <p:nvPr/>
              </p:nvSpPr>
              <p:spPr>
                <a:xfrm>
                  <a:off x="243330" y="5204298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AE39BE8-2933-990B-F996-916FBE23F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330" y="5204298"/>
                  <a:ext cx="42639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1A2C1AB-7E07-F2A3-2F6A-83518AC9BFFA}"/>
                    </a:ext>
                  </a:extLst>
                </p:cNvPr>
                <p:cNvSpPr txBox="1"/>
                <p:nvPr/>
              </p:nvSpPr>
              <p:spPr>
                <a:xfrm>
                  <a:off x="7010003" y="4175933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1A2C1AB-7E07-F2A3-2F6A-83518AC9BF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003" y="4175933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FAB4EC7-E651-87D8-66DB-ED920659601D}"/>
                    </a:ext>
                  </a:extLst>
                </p:cNvPr>
                <p:cNvSpPr txBox="1"/>
                <p:nvPr/>
              </p:nvSpPr>
              <p:spPr>
                <a:xfrm>
                  <a:off x="2473809" y="3807593"/>
                  <a:ext cx="4694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FAB4EC7-E651-87D8-66DB-ED9206596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3809" y="3807593"/>
                  <a:ext cx="46948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E333CA3-170A-27D3-04FD-F98D71F1762F}"/>
                </a:ext>
              </a:extLst>
            </p:cNvPr>
            <p:cNvCxnSpPr>
              <a:cxnSpLocks/>
            </p:cNvCxnSpPr>
            <p:nvPr/>
          </p:nvCxnSpPr>
          <p:spPr>
            <a:xfrm>
              <a:off x="4793319" y="2098546"/>
              <a:ext cx="0" cy="310896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FD5FBC-7906-6586-AE65-8F72B3B5C5B6}"/>
                </a:ext>
              </a:extLst>
            </p:cNvPr>
            <p:cNvCxnSpPr>
              <a:cxnSpLocks/>
            </p:cNvCxnSpPr>
            <p:nvPr/>
          </p:nvCxnSpPr>
          <p:spPr>
            <a:xfrm>
              <a:off x="1138136" y="5204298"/>
              <a:ext cx="362034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0123BFA-75E4-62C5-C715-1EAA55C8387F}"/>
                </a:ext>
              </a:extLst>
            </p:cNvPr>
            <p:cNvCxnSpPr>
              <a:cxnSpLocks/>
            </p:cNvCxnSpPr>
            <p:nvPr/>
          </p:nvCxnSpPr>
          <p:spPr>
            <a:xfrm>
              <a:off x="2817017" y="4231950"/>
              <a:ext cx="1978538" cy="97234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C0CB2B-73C8-BDD1-EC00-9568F69972CB}"/>
                    </a:ext>
                  </a:extLst>
                </p:cNvPr>
                <p:cNvSpPr txBox="1"/>
                <p:nvPr/>
              </p:nvSpPr>
              <p:spPr>
                <a:xfrm>
                  <a:off x="2426760" y="289241"/>
                  <a:ext cx="4079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C0CB2B-73C8-BDD1-EC00-9568F6997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6760" y="289241"/>
                  <a:ext cx="40793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CA01A2A-7632-DAFB-43E6-394BBEB85B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74" y="3807593"/>
              <a:ext cx="3002215" cy="1775299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0590DF6-A9ED-83F4-40B6-C5B0F8255BE2}"/>
                </a:ext>
              </a:extLst>
            </p:cNvPr>
            <p:cNvCxnSpPr>
              <a:cxnSpLocks/>
            </p:cNvCxnSpPr>
            <p:nvPr/>
          </p:nvCxnSpPr>
          <p:spPr>
            <a:xfrm>
              <a:off x="2834692" y="1129499"/>
              <a:ext cx="1978538" cy="97234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8A02061-48AC-D43C-427D-46D052B6812F}"/>
                    </a:ext>
                  </a:extLst>
                </p:cNvPr>
                <p:cNvSpPr txBox="1"/>
                <p:nvPr/>
              </p:nvSpPr>
              <p:spPr>
                <a:xfrm>
                  <a:off x="2270398" y="1044275"/>
                  <a:ext cx="5854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8A02061-48AC-D43C-427D-46D052B68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98" y="1044275"/>
                  <a:ext cx="585481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57C85EF-8626-A6C6-2DD5-C51BB194731A}"/>
                    </a:ext>
                  </a:extLst>
                </p:cNvPr>
                <p:cNvSpPr txBox="1"/>
                <p:nvPr/>
              </p:nvSpPr>
              <p:spPr>
                <a:xfrm>
                  <a:off x="871079" y="5162762"/>
                  <a:ext cx="6009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57C85EF-8626-A6C6-2DD5-C51BB19473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079" y="5162762"/>
                  <a:ext cx="600998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92365D2-6043-AA1D-319A-D4D5A3D9797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02153" y="4231950"/>
              <a:ext cx="1645920" cy="97328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73F7CD4-81F7-945A-16B7-68C03D736602}"/>
                    </a:ext>
                  </a:extLst>
                </p:cNvPr>
                <p:cNvSpPr txBox="1"/>
                <p:nvPr/>
              </p:nvSpPr>
              <p:spPr>
                <a:xfrm>
                  <a:off x="6200458" y="4175933"/>
                  <a:ext cx="610039" cy="490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73F7CD4-81F7-945A-16B7-68C03D736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458" y="4175933"/>
                  <a:ext cx="610039" cy="490840"/>
                </a:xfrm>
                <a:prstGeom prst="rect">
                  <a:avLst/>
                </a:prstGeom>
                <a:blipFill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E0DA06FB-E987-6AAF-CB9A-A15623BAA753}"/>
                </a:ext>
              </a:extLst>
            </p:cNvPr>
            <p:cNvSpPr/>
            <p:nvPr/>
          </p:nvSpPr>
          <p:spPr>
            <a:xfrm>
              <a:off x="2349454" y="3245573"/>
              <a:ext cx="970477" cy="880347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CC90927C-E4E5-882A-D86C-3B03C07A1D61}"/>
                </a:ext>
              </a:extLst>
            </p:cNvPr>
            <p:cNvSpPr/>
            <p:nvPr/>
          </p:nvSpPr>
          <p:spPr>
            <a:xfrm>
              <a:off x="2258711" y="4017259"/>
              <a:ext cx="1082936" cy="591132"/>
            </a:xfrm>
            <a:prstGeom prst="arc">
              <a:avLst>
                <a:gd name="adj1" fmla="val 1060599"/>
                <a:gd name="adj2" fmla="val 960031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00AF199-7E79-7FBB-EF35-15528FD85A4C}"/>
                    </a:ext>
                  </a:extLst>
                </p:cNvPr>
                <p:cNvSpPr txBox="1"/>
                <p:nvPr/>
              </p:nvSpPr>
              <p:spPr>
                <a:xfrm>
                  <a:off x="2950421" y="2817074"/>
                  <a:ext cx="4357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00AF199-7E79-7FBB-EF35-15528FD85A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0421" y="2817074"/>
                  <a:ext cx="43576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0AC6C03-A5E8-ED9D-A538-7813A70B7213}"/>
                    </a:ext>
                  </a:extLst>
                </p:cNvPr>
                <p:cNvSpPr txBox="1"/>
                <p:nvPr/>
              </p:nvSpPr>
              <p:spPr>
                <a:xfrm>
                  <a:off x="2300621" y="4518624"/>
                  <a:ext cx="47019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0AC6C03-A5E8-ED9D-A538-7813A70B7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621" y="4518624"/>
                  <a:ext cx="470193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632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2703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B801-A9C7-FD57-5070-EF2912B19C44}"/>
              </a:ext>
            </a:extLst>
          </p:cNvPr>
          <p:cNvCxnSpPr>
            <a:cxnSpLocks/>
          </p:cNvCxnSpPr>
          <p:nvPr/>
        </p:nvCxnSpPr>
        <p:spPr>
          <a:xfrm>
            <a:off x="8307303" y="6060332"/>
            <a:ext cx="362034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144CCE-BCEA-430B-E55B-591DB4F45390}"/>
              </a:ext>
            </a:extLst>
          </p:cNvPr>
          <p:cNvCxnSpPr>
            <a:cxnSpLocks/>
          </p:cNvCxnSpPr>
          <p:nvPr/>
        </p:nvCxnSpPr>
        <p:spPr>
          <a:xfrm>
            <a:off x="9727265" y="1980913"/>
            <a:ext cx="1978538" cy="9723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9A96E1-04B6-BA71-033A-3F8EB29A8575}"/>
                  </a:ext>
                </a:extLst>
              </p:cNvPr>
              <p:cNvSpPr txBox="1"/>
              <p:nvPr/>
            </p:nvSpPr>
            <p:spPr>
              <a:xfrm>
                <a:off x="10179705" y="533972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9A96E1-04B6-BA71-033A-3F8EB29A8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705" y="533972"/>
                <a:ext cx="40793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6F3135-DDA5-A69A-C721-91FD472A9697}"/>
                  </a:ext>
                </a:extLst>
              </p:cNvPr>
              <p:cNvSpPr txBox="1"/>
              <p:nvPr/>
            </p:nvSpPr>
            <p:spPr>
              <a:xfrm>
                <a:off x="9342407" y="995637"/>
                <a:ext cx="5854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C6F3135-DDA5-A69A-C721-91FD472A9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407" y="995637"/>
                <a:ext cx="58548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D7B4A6-ED29-C31B-37EB-32334FBBF04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10383671" y="3134815"/>
            <a:ext cx="1645920" cy="9732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518DB96A-8B49-EA05-611A-FC14116809BA}"/>
              </a:ext>
            </a:extLst>
          </p:cNvPr>
          <p:cNvSpPr/>
          <p:nvPr/>
        </p:nvSpPr>
        <p:spPr>
          <a:xfrm>
            <a:off x="10179705" y="866170"/>
            <a:ext cx="1082936" cy="591132"/>
          </a:xfrm>
          <a:prstGeom prst="arc">
            <a:avLst>
              <a:gd name="adj1" fmla="val 1060599"/>
              <a:gd name="adj2" fmla="val 960031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12AB09B-FC19-95D2-8B90-407D7DD9CDEA}"/>
              </a:ext>
            </a:extLst>
          </p:cNvPr>
          <p:cNvGrpSpPr/>
          <p:nvPr/>
        </p:nvGrpSpPr>
        <p:grpSpPr>
          <a:xfrm>
            <a:off x="3622891" y="1244325"/>
            <a:ext cx="4047309" cy="3835942"/>
            <a:chOff x="3622891" y="1244325"/>
            <a:chExt cx="4047309" cy="383594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62E4016-4B9C-EA40-648D-E8A7A0A1E0AA}"/>
                </a:ext>
              </a:extLst>
            </p:cNvPr>
            <p:cNvCxnSpPr/>
            <p:nvPr/>
          </p:nvCxnSpPr>
          <p:spPr>
            <a:xfrm>
              <a:off x="3622891" y="4347497"/>
              <a:ext cx="393192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C2C9D2C-F166-D022-1FB6-DBA5621CC9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44546" y="3251467"/>
              <a:ext cx="36576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02AD77B-834E-472E-904F-64445E5F1A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0763" y="2238928"/>
              <a:ext cx="1996176" cy="211067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D035D7F-638F-CE3E-99A7-EDA08C9C9B09}"/>
                    </a:ext>
                  </a:extLst>
                </p:cNvPr>
                <p:cNvSpPr txBox="1"/>
                <p:nvPr/>
              </p:nvSpPr>
              <p:spPr>
                <a:xfrm>
                  <a:off x="5658599" y="2384022"/>
                  <a:ext cx="452175" cy="508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D035D7F-638F-CE3E-99A7-EDA08C9C9B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599" y="2384022"/>
                  <a:ext cx="452175" cy="508857"/>
                </a:xfrm>
                <a:prstGeom prst="rect">
                  <a:avLst/>
                </a:prstGeom>
                <a:blipFill>
                  <a:blip r:embed="rId4"/>
                  <a:stretch>
                    <a:fillRect t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3C22E5E-68C1-7D17-0BEB-61DC5CD163FE}"/>
                    </a:ext>
                  </a:extLst>
                </p:cNvPr>
                <p:cNvSpPr txBox="1"/>
                <p:nvPr/>
              </p:nvSpPr>
              <p:spPr>
                <a:xfrm>
                  <a:off x="7243801" y="434749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3C22E5E-68C1-7D17-0BEB-61DC5CD16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3801" y="4347497"/>
                  <a:ext cx="42639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2B3D7FF-70A3-7816-D9D1-F6F487CEE39E}"/>
                    </a:ext>
                  </a:extLst>
                </p:cNvPr>
                <p:cNvSpPr txBox="1"/>
                <p:nvPr/>
              </p:nvSpPr>
              <p:spPr>
                <a:xfrm>
                  <a:off x="4123164" y="1244325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2B3D7FF-70A3-7816-D9D1-F6F487CEE3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164" y="1244325"/>
                  <a:ext cx="42639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4BFBEB-F68B-F73A-5C26-C5D7F53027A6}"/>
                    </a:ext>
                  </a:extLst>
                </p:cNvPr>
                <p:cNvSpPr txBox="1"/>
                <p:nvPr/>
              </p:nvSpPr>
              <p:spPr>
                <a:xfrm>
                  <a:off x="4253971" y="3943780"/>
                  <a:ext cx="4694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14BFBEB-F68B-F73A-5C26-C5D7F53027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971" y="3943780"/>
                  <a:ext cx="469487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5102083-F651-6191-9624-2584EEF80704}"/>
                </a:ext>
              </a:extLst>
            </p:cNvPr>
            <p:cNvCxnSpPr>
              <a:cxnSpLocks/>
            </p:cNvCxnSpPr>
            <p:nvPr/>
          </p:nvCxnSpPr>
          <p:spPr>
            <a:xfrm>
              <a:off x="6573481" y="2234733"/>
              <a:ext cx="0" cy="219456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636107-C525-5A00-DC28-F52E3087B8F9}"/>
                </a:ext>
              </a:extLst>
            </p:cNvPr>
            <p:cNvCxnSpPr>
              <a:cxnSpLocks/>
            </p:cNvCxnSpPr>
            <p:nvPr/>
          </p:nvCxnSpPr>
          <p:spPr>
            <a:xfrm>
              <a:off x="4590763" y="2234733"/>
              <a:ext cx="200262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EDD4665-1964-4751-1A2A-54DD733D5F4D}"/>
                    </a:ext>
                  </a:extLst>
                </p:cNvPr>
                <p:cNvSpPr txBox="1"/>
                <p:nvPr/>
              </p:nvSpPr>
              <p:spPr>
                <a:xfrm>
                  <a:off x="6356639" y="4366634"/>
                  <a:ext cx="60099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EDD4665-1964-4751-1A2A-54DD733D5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6639" y="4366634"/>
                  <a:ext cx="600998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D2D0C5-B005-E7B4-A246-5F2F9CD201DA}"/>
                    </a:ext>
                  </a:extLst>
                </p:cNvPr>
                <p:cNvSpPr txBox="1"/>
                <p:nvPr/>
              </p:nvSpPr>
              <p:spPr>
                <a:xfrm>
                  <a:off x="3963307" y="1989313"/>
                  <a:ext cx="610039" cy="490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D2D0C5-B005-E7B4-A246-5F2F9CD20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307" y="1989313"/>
                  <a:ext cx="610039" cy="490840"/>
                </a:xfrm>
                <a:prstGeom prst="rect">
                  <a:avLst/>
                </a:prstGeom>
                <a:blipFill>
                  <a:blip r:embed="rId9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0BE6CCD-7C1C-1F72-7BED-892A69BBB10B}"/>
                </a:ext>
              </a:extLst>
            </p:cNvPr>
            <p:cNvSpPr/>
            <p:nvPr/>
          </p:nvSpPr>
          <p:spPr>
            <a:xfrm>
              <a:off x="4123164" y="3906956"/>
              <a:ext cx="970477" cy="880347"/>
            </a:xfrm>
            <a:prstGeom prst="arc">
              <a:avLst>
                <a:gd name="adj1" fmla="val 18662080"/>
                <a:gd name="adj2" fmla="val 26451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7CF5177-E247-7C54-545B-3289E152F93D}"/>
                    </a:ext>
                  </a:extLst>
                </p:cNvPr>
                <p:cNvSpPr txBox="1"/>
                <p:nvPr/>
              </p:nvSpPr>
              <p:spPr>
                <a:xfrm>
                  <a:off x="5052468" y="3838641"/>
                  <a:ext cx="4357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7CF5177-E247-7C54-545B-3289E152F9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468" y="3838641"/>
                  <a:ext cx="43576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391C9C-DA18-72CB-8A71-72E00F57073A}"/>
                  </a:ext>
                </a:extLst>
              </p:cNvPr>
              <p:cNvSpPr txBox="1"/>
              <p:nvPr/>
            </p:nvSpPr>
            <p:spPr>
              <a:xfrm>
                <a:off x="10716534" y="1687874"/>
                <a:ext cx="4701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B391C9C-DA18-72CB-8A71-72E00F570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6534" y="1687874"/>
                <a:ext cx="470193" cy="461665"/>
              </a:xfrm>
              <a:prstGeom prst="rect">
                <a:avLst/>
              </a:prstGeom>
              <a:blipFill>
                <a:blip r:embed="rId11"/>
                <a:stretch>
                  <a:fillRect l="-263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11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1DB56FD-9894-4745-823B-BCEA5F6D65C2}"/>
              </a:ext>
            </a:extLst>
          </p:cNvPr>
          <p:cNvGrpSpPr/>
          <p:nvPr/>
        </p:nvGrpSpPr>
        <p:grpSpPr>
          <a:xfrm>
            <a:off x="643723" y="1449717"/>
            <a:ext cx="4408221" cy="2890228"/>
            <a:chOff x="1792901" y="1054301"/>
            <a:chExt cx="4408221" cy="289022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EE1DD31-8539-61B3-EE61-DC88581A4BC3}"/>
                </a:ext>
              </a:extLst>
            </p:cNvPr>
            <p:cNvCxnSpPr>
              <a:cxnSpLocks/>
            </p:cNvCxnSpPr>
            <p:nvPr/>
          </p:nvCxnSpPr>
          <p:spPr>
            <a:xfrm>
              <a:off x="1910477" y="1909119"/>
              <a:ext cx="4185523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AAF618-B6E9-0F70-418F-A7591ECCE27F}"/>
                </a:ext>
              </a:extLst>
            </p:cNvPr>
            <p:cNvSpPr/>
            <p:nvPr/>
          </p:nvSpPr>
          <p:spPr>
            <a:xfrm>
              <a:off x="2166551" y="1738469"/>
              <a:ext cx="321276" cy="191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EAE9C9-876F-F563-0DCB-1FE15C037F2A}"/>
                </a:ext>
              </a:extLst>
            </p:cNvPr>
            <p:cNvCxnSpPr/>
            <p:nvPr/>
          </p:nvCxnSpPr>
          <p:spPr>
            <a:xfrm>
              <a:off x="1910477" y="1632977"/>
              <a:ext cx="9144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F4D1DC-A42A-193B-7245-564BCB280AA0}"/>
                </a:ext>
              </a:extLst>
            </p:cNvPr>
            <p:cNvSpPr/>
            <p:nvPr/>
          </p:nvSpPr>
          <p:spPr>
            <a:xfrm>
              <a:off x="4593405" y="1717589"/>
              <a:ext cx="321276" cy="191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BE40095-C638-DFBC-7E11-9344B669BEA3}"/>
                </a:ext>
              </a:extLst>
            </p:cNvPr>
            <p:cNvCxnSpPr/>
            <p:nvPr/>
          </p:nvCxnSpPr>
          <p:spPr>
            <a:xfrm>
              <a:off x="4058844" y="1632977"/>
              <a:ext cx="155448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937859A-A6BA-51C4-EAF1-7914835C1041}"/>
                    </a:ext>
                  </a:extLst>
                </p:cNvPr>
                <p:cNvSpPr txBox="1"/>
                <p:nvPr/>
              </p:nvSpPr>
              <p:spPr>
                <a:xfrm>
                  <a:off x="2905991" y="1468334"/>
                  <a:ext cx="11486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937859A-A6BA-51C4-EAF1-7914835C1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991" y="1468334"/>
                  <a:ext cx="114864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A5D7B34-67D8-3A08-4387-F1A94F003571}"/>
                </a:ext>
              </a:extLst>
            </p:cNvPr>
            <p:cNvCxnSpPr>
              <a:cxnSpLocks/>
            </p:cNvCxnSpPr>
            <p:nvPr/>
          </p:nvCxnSpPr>
          <p:spPr>
            <a:xfrm>
              <a:off x="1910476" y="3429000"/>
              <a:ext cx="4185523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2E3C67-F1A5-31C4-2FD2-D7FFDAD4ED6C}"/>
                </a:ext>
              </a:extLst>
            </p:cNvPr>
            <p:cNvSpPr/>
            <p:nvPr/>
          </p:nvSpPr>
          <p:spPr>
            <a:xfrm>
              <a:off x="2166550" y="3258350"/>
              <a:ext cx="321276" cy="191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70D25F4-2689-5B4C-6DD9-90E864EE1F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476" y="3152858"/>
              <a:ext cx="9144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4F9DF77-A67A-D1BF-7B75-ABD9423E5BFF}"/>
                </a:ext>
              </a:extLst>
            </p:cNvPr>
            <p:cNvSpPr/>
            <p:nvPr/>
          </p:nvSpPr>
          <p:spPr>
            <a:xfrm>
              <a:off x="4676681" y="3237470"/>
              <a:ext cx="321276" cy="191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6C60AB5-0309-3398-5229-B580AC9584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8843" y="3152858"/>
              <a:ext cx="155448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92B20B0-440C-5CEB-A627-856B0614036E}"/>
                    </a:ext>
                  </a:extLst>
                </p:cNvPr>
                <p:cNvSpPr txBox="1"/>
                <p:nvPr/>
              </p:nvSpPr>
              <p:spPr>
                <a:xfrm>
                  <a:off x="2905990" y="2988215"/>
                  <a:ext cx="11486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92B20B0-440C-5CEB-A627-856B06140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5990" y="2988215"/>
                  <a:ext cx="1148648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8E6C16-1A5C-7C0F-F4B8-3D8009471D43}"/>
                    </a:ext>
                  </a:extLst>
                </p:cNvPr>
                <p:cNvSpPr txBox="1"/>
                <p:nvPr/>
              </p:nvSpPr>
              <p:spPr>
                <a:xfrm>
                  <a:off x="1792901" y="1054301"/>
                  <a:ext cx="11258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88E6C16-1A5C-7C0F-F4B8-3D8009471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2901" y="1054301"/>
                  <a:ext cx="1125821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1FDBF5C-1A9A-D3D8-29BC-21FF1826893C}"/>
                    </a:ext>
                  </a:extLst>
                </p:cNvPr>
                <p:cNvSpPr txBox="1"/>
                <p:nvPr/>
              </p:nvSpPr>
              <p:spPr>
                <a:xfrm>
                  <a:off x="4351769" y="2699747"/>
                  <a:ext cx="11258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1FDBF5C-1A9A-D3D8-29BC-21FF18268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769" y="2699747"/>
                  <a:ext cx="112582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EFE04DD-AAB6-E8A1-012B-1FB172433DC4}"/>
                    </a:ext>
                  </a:extLst>
                </p:cNvPr>
                <p:cNvSpPr txBox="1"/>
                <p:nvPr/>
              </p:nvSpPr>
              <p:spPr>
                <a:xfrm>
                  <a:off x="2129328" y="1857542"/>
                  <a:ext cx="382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EFE04DD-AAB6-E8A1-012B-1FB172433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328" y="1857542"/>
                  <a:ext cx="38292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87FF77D-4A0B-8E2C-F746-3DC2B8352CAA}"/>
                    </a:ext>
                  </a:extLst>
                </p:cNvPr>
                <p:cNvSpPr txBox="1"/>
                <p:nvPr/>
              </p:nvSpPr>
              <p:spPr>
                <a:xfrm>
                  <a:off x="4531755" y="1865759"/>
                  <a:ext cx="1061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87FF77D-4A0B-8E2C-F746-3DC2B8352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755" y="1865759"/>
                  <a:ext cx="1061060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0994FC5-DA2F-E152-5BF1-655F48FAA88E}"/>
                    </a:ext>
                  </a:extLst>
                </p:cNvPr>
                <p:cNvSpPr txBox="1"/>
                <p:nvPr/>
              </p:nvSpPr>
              <p:spPr>
                <a:xfrm>
                  <a:off x="4615032" y="3375137"/>
                  <a:ext cx="382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0994FC5-DA2F-E152-5BF1-655F48FAA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032" y="3375137"/>
                  <a:ext cx="38292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5A793C4-63D2-AE99-1DD6-56D8D63A914A}"/>
                    </a:ext>
                  </a:extLst>
                </p:cNvPr>
                <p:cNvSpPr txBox="1"/>
                <p:nvPr/>
              </p:nvSpPr>
              <p:spPr>
                <a:xfrm>
                  <a:off x="1906625" y="3482864"/>
                  <a:ext cx="1061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5A793C4-63D2-AE99-1DD6-56D8D63A9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6625" y="3482864"/>
                  <a:ext cx="106106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6471C5-CA59-561F-BB9B-AB4D4C5354B4}"/>
                </a:ext>
              </a:extLst>
            </p:cNvPr>
            <p:cNvSpPr txBox="1"/>
            <p:nvPr/>
          </p:nvSpPr>
          <p:spPr>
            <a:xfrm>
              <a:off x="1890510" y="2724016"/>
              <a:ext cx="1382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Slow Down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9427B9-B113-619E-CE03-B6E691A8530F}"/>
                </a:ext>
              </a:extLst>
            </p:cNvPr>
            <p:cNvSpPr txBox="1"/>
            <p:nvPr/>
          </p:nvSpPr>
          <p:spPr>
            <a:xfrm>
              <a:off x="4291047" y="1226203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Speed Up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62451DE-1C5B-6BE5-B521-626D6392D267}"/>
                    </a:ext>
                  </a:extLst>
                </p:cNvPr>
                <p:cNvSpPr txBox="1"/>
                <p:nvPr/>
              </p:nvSpPr>
              <p:spPr>
                <a:xfrm>
                  <a:off x="5774723" y="3420996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62451DE-1C5B-6BE5-B521-626D6392D2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4723" y="3420996"/>
                  <a:ext cx="42639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EBF7E4-0BE5-011C-B389-4EC55A2BC40D}"/>
                    </a:ext>
                  </a:extLst>
                </p:cNvPr>
                <p:cNvSpPr txBox="1"/>
                <p:nvPr/>
              </p:nvSpPr>
              <p:spPr>
                <a:xfrm>
                  <a:off x="5774723" y="183423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EBF7E4-0BE5-011C-B389-4EC55A2BC4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4723" y="1834234"/>
                  <a:ext cx="426399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79FC4CF-583C-6B53-9FAA-443F071C3E3A}"/>
              </a:ext>
            </a:extLst>
          </p:cNvPr>
          <p:cNvGrpSpPr/>
          <p:nvPr/>
        </p:nvGrpSpPr>
        <p:grpSpPr>
          <a:xfrm>
            <a:off x="6378219" y="1596474"/>
            <a:ext cx="4657572" cy="2890228"/>
            <a:chOff x="6378219" y="1596474"/>
            <a:chExt cx="4657572" cy="289022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19A2DD8-EFC6-03F5-900A-B497BA93730A}"/>
                </a:ext>
              </a:extLst>
            </p:cNvPr>
            <p:cNvCxnSpPr>
              <a:cxnSpLocks/>
            </p:cNvCxnSpPr>
            <p:nvPr/>
          </p:nvCxnSpPr>
          <p:spPr>
            <a:xfrm>
              <a:off x="6745146" y="2451292"/>
              <a:ext cx="4185523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33977A3-3A73-0D9A-363D-C12917534FD7}"/>
                </a:ext>
              </a:extLst>
            </p:cNvPr>
            <p:cNvSpPr/>
            <p:nvPr/>
          </p:nvSpPr>
          <p:spPr>
            <a:xfrm>
              <a:off x="7001220" y="2280642"/>
              <a:ext cx="321276" cy="191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3DCDDD7-A249-7A1A-995E-02F7E8CF9431}"/>
                </a:ext>
              </a:extLst>
            </p:cNvPr>
            <p:cNvCxnSpPr/>
            <p:nvPr/>
          </p:nvCxnSpPr>
          <p:spPr>
            <a:xfrm>
              <a:off x="9215689" y="2094943"/>
              <a:ext cx="9144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F4DD761-27D3-41DA-2DF1-431C43FC4104}"/>
                </a:ext>
              </a:extLst>
            </p:cNvPr>
            <p:cNvSpPr/>
            <p:nvPr/>
          </p:nvSpPr>
          <p:spPr>
            <a:xfrm>
              <a:off x="9428074" y="2259762"/>
              <a:ext cx="321276" cy="191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50F48BD-7A65-1CE9-C08E-69BFE9652659}"/>
                </a:ext>
              </a:extLst>
            </p:cNvPr>
            <p:cNvCxnSpPr/>
            <p:nvPr/>
          </p:nvCxnSpPr>
          <p:spPr>
            <a:xfrm>
              <a:off x="6378219" y="2133885"/>
              <a:ext cx="155448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06A5678-7FF3-1E32-E457-23133F7F1635}"/>
                    </a:ext>
                  </a:extLst>
                </p:cNvPr>
                <p:cNvSpPr txBox="1"/>
                <p:nvPr/>
              </p:nvSpPr>
              <p:spPr>
                <a:xfrm>
                  <a:off x="7885133" y="2031034"/>
                  <a:ext cx="11486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06A5678-7FF3-1E32-E457-23133F7F1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5133" y="2031034"/>
                  <a:ext cx="1148648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6D2288E-70B7-1B46-E383-90C00219F0B1}"/>
                </a:ext>
              </a:extLst>
            </p:cNvPr>
            <p:cNvCxnSpPr>
              <a:cxnSpLocks/>
            </p:cNvCxnSpPr>
            <p:nvPr/>
          </p:nvCxnSpPr>
          <p:spPr>
            <a:xfrm>
              <a:off x="6745145" y="3971173"/>
              <a:ext cx="4185523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2FA168-4A41-377E-DC40-E932FBBE43F0}"/>
                </a:ext>
              </a:extLst>
            </p:cNvPr>
            <p:cNvSpPr/>
            <p:nvPr/>
          </p:nvSpPr>
          <p:spPr>
            <a:xfrm>
              <a:off x="7001219" y="3800523"/>
              <a:ext cx="321276" cy="191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3E868ED-A43E-83CD-7432-438571E479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3963" y="3653766"/>
              <a:ext cx="9144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905D2D8-360D-4DBD-15F2-B9BA4A7A8556}"/>
                </a:ext>
              </a:extLst>
            </p:cNvPr>
            <p:cNvSpPr/>
            <p:nvPr/>
          </p:nvSpPr>
          <p:spPr>
            <a:xfrm>
              <a:off x="9511350" y="3779643"/>
              <a:ext cx="321276" cy="19153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93DD82-6620-AE47-F95B-23B25D510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3240" y="3657430"/>
              <a:ext cx="155448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D5622D3-769B-1A02-5128-EDC9DC208969}"/>
                    </a:ext>
                  </a:extLst>
                </p:cNvPr>
                <p:cNvSpPr txBox="1"/>
                <p:nvPr/>
              </p:nvSpPr>
              <p:spPr>
                <a:xfrm>
                  <a:off x="7964414" y="3468602"/>
                  <a:ext cx="11486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D5622D3-769B-1A02-5128-EDC9DC2089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4414" y="3468602"/>
                  <a:ext cx="1148648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337C0FD-E897-082E-8DAF-63374CD00EE6}"/>
                    </a:ext>
                  </a:extLst>
                </p:cNvPr>
                <p:cNvSpPr txBox="1"/>
                <p:nvPr/>
              </p:nvSpPr>
              <p:spPr>
                <a:xfrm>
                  <a:off x="6627570" y="1596474"/>
                  <a:ext cx="11258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337C0FD-E897-082E-8DAF-63374CD00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7570" y="1596474"/>
                  <a:ext cx="1125821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446CF3B-4B02-F756-4E42-036A59BE2302}"/>
                    </a:ext>
                  </a:extLst>
                </p:cNvPr>
                <p:cNvSpPr txBox="1"/>
                <p:nvPr/>
              </p:nvSpPr>
              <p:spPr>
                <a:xfrm>
                  <a:off x="9186439" y="3140448"/>
                  <a:ext cx="112582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446CF3B-4B02-F756-4E42-036A59BE2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6439" y="3140448"/>
                  <a:ext cx="1125821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FE92253-AA2E-B2B1-DFDA-52524F0A25FE}"/>
                    </a:ext>
                  </a:extLst>
                </p:cNvPr>
                <p:cNvSpPr txBox="1"/>
                <p:nvPr/>
              </p:nvSpPr>
              <p:spPr>
                <a:xfrm>
                  <a:off x="6963997" y="2399715"/>
                  <a:ext cx="382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FE92253-AA2E-B2B1-DFDA-52524F0A2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997" y="2399715"/>
                  <a:ext cx="382925" cy="4616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E672FE3-57B7-3A7B-DE8D-183E048CBB62}"/>
                    </a:ext>
                  </a:extLst>
                </p:cNvPr>
                <p:cNvSpPr txBox="1"/>
                <p:nvPr/>
              </p:nvSpPr>
              <p:spPr>
                <a:xfrm>
                  <a:off x="9366424" y="2407932"/>
                  <a:ext cx="1061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E672FE3-57B7-3A7B-DE8D-183E048CB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424" y="2407932"/>
                  <a:ext cx="1061060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CC5D0BA-0FF2-0158-555D-23C7EBC4B153}"/>
                    </a:ext>
                  </a:extLst>
                </p:cNvPr>
                <p:cNvSpPr txBox="1"/>
                <p:nvPr/>
              </p:nvSpPr>
              <p:spPr>
                <a:xfrm>
                  <a:off x="9449701" y="3917310"/>
                  <a:ext cx="38292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CC5D0BA-0FF2-0158-555D-23C7EBC4B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9701" y="3917310"/>
                  <a:ext cx="38292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8E85117-19B1-2D68-AC21-33EE8F14D89B}"/>
                    </a:ext>
                  </a:extLst>
                </p:cNvPr>
                <p:cNvSpPr txBox="1"/>
                <p:nvPr/>
              </p:nvSpPr>
              <p:spPr>
                <a:xfrm>
                  <a:off x="6741294" y="4025037"/>
                  <a:ext cx="10610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8E85117-19B1-2D68-AC21-33EE8F14D8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1294" y="4025037"/>
                  <a:ext cx="1061060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011CFBC-023B-921A-614B-033455B6915D}"/>
                </a:ext>
              </a:extLst>
            </p:cNvPr>
            <p:cNvSpPr txBox="1"/>
            <p:nvPr/>
          </p:nvSpPr>
          <p:spPr>
            <a:xfrm>
              <a:off x="8980645" y="1660826"/>
              <a:ext cx="13826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</a:rPr>
                <a:t>Slow Down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3E8C82-E05D-2FC4-C346-20D9B195F321}"/>
                </a:ext>
              </a:extLst>
            </p:cNvPr>
            <p:cNvSpPr txBox="1"/>
            <p:nvPr/>
          </p:nvSpPr>
          <p:spPr>
            <a:xfrm>
              <a:off x="6598178" y="3253204"/>
              <a:ext cx="1204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B050"/>
                  </a:solidFill>
                </a:rPr>
                <a:t>Speed Up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E1BC0E1-DDDD-F748-6F09-04C411DDB8C0}"/>
                    </a:ext>
                  </a:extLst>
                </p:cNvPr>
                <p:cNvSpPr txBox="1"/>
                <p:nvPr/>
              </p:nvSpPr>
              <p:spPr>
                <a:xfrm>
                  <a:off x="10609392" y="3963169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E1BC0E1-DDDD-F748-6F09-04C411DDB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9392" y="3963169"/>
                  <a:ext cx="42639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62B18F3-C5E8-9D56-4AA5-5418AD0AFFB0}"/>
                    </a:ext>
                  </a:extLst>
                </p:cNvPr>
                <p:cNvSpPr txBox="1"/>
                <p:nvPr/>
              </p:nvSpPr>
              <p:spPr>
                <a:xfrm>
                  <a:off x="10609392" y="2376407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62B18F3-C5E8-9D56-4AA5-5418AD0AF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9392" y="2376407"/>
                  <a:ext cx="42639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7317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CE337E-471A-6345-E7A9-FC10AA11880F}"/>
              </a:ext>
            </a:extLst>
          </p:cNvPr>
          <p:cNvCxnSpPr>
            <a:cxnSpLocks/>
          </p:cNvCxnSpPr>
          <p:nvPr/>
        </p:nvCxnSpPr>
        <p:spPr>
          <a:xfrm>
            <a:off x="766118" y="3575568"/>
            <a:ext cx="0" cy="113682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39CA24-4C0E-EF27-6723-2859F9191E61}"/>
              </a:ext>
            </a:extLst>
          </p:cNvPr>
          <p:cNvCxnSpPr>
            <a:cxnSpLocks/>
          </p:cNvCxnSpPr>
          <p:nvPr/>
        </p:nvCxnSpPr>
        <p:spPr>
          <a:xfrm flipH="1">
            <a:off x="1532238" y="2310713"/>
            <a:ext cx="0" cy="223657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19B8C6-96FE-53EC-0CB1-AB6B464A94AB}"/>
              </a:ext>
            </a:extLst>
          </p:cNvPr>
          <p:cNvCxnSpPr>
            <a:cxnSpLocks/>
          </p:cNvCxnSpPr>
          <p:nvPr/>
        </p:nvCxnSpPr>
        <p:spPr>
          <a:xfrm>
            <a:off x="-454023" y="612578"/>
            <a:ext cx="308507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D603F-D7D6-0D53-5756-806B0F0F21BC}"/>
              </a:ext>
            </a:extLst>
          </p:cNvPr>
          <p:cNvCxnSpPr>
            <a:cxnSpLocks/>
          </p:cNvCxnSpPr>
          <p:nvPr/>
        </p:nvCxnSpPr>
        <p:spPr>
          <a:xfrm>
            <a:off x="1657742" y="1859550"/>
            <a:ext cx="897925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62B6AD-A14F-1EEA-03A8-1871CCE2FF0B}"/>
              </a:ext>
            </a:extLst>
          </p:cNvPr>
          <p:cNvCxnSpPr/>
          <p:nvPr/>
        </p:nvCxnSpPr>
        <p:spPr>
          <a:xfrm>
            <a:off x="766118" y="5387545"/>
            <a:ext cx="21871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281843-43C1-8C0E-7F9F-DE0141CBBEE5}"/>
              </a:ext>
            </a:extLst>
          </p:cNvPr>
          <p:cNvCxnSpPr>
            <a:cxnSpLocks/>
          </p:cNvCxnSpPr>
          <p:nvPr/>
        </p:nvCxnSpPr>
        <p:spPr>
          <a:xfrm flipH="1" flipV="1">
            <a:off x="1088512" y="1641076"/>
            <a:ext cx="2236" cy="1099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288438-D507-F00B-F4C8-EBB2BDA605AF}"/>
                  </a:ext>
                </a:extLst>
              </p:cNvPr>
              <p:cNvSpPr txBox="1"/>
              <p:nvPr/>
            </p:nvSpPr>
            <p:spPr>
              <a:xfrm>
                <a:off x="1933878" y="4173156"/>
                <a:ext cx="600614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8288438-D507-F00B-F4C8-EBB2BDA60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878" y="4173156"/>
                <a:ext cx="600614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1D43B8-AEB5-4031-073E-83B72692E8CC}"/>
                  </a:ext>
                </a:extLst>
              </p:cNvPr>
              <p:cNvSpPr txBox="1"/>
              <p:nvPr/>
            </p:nvSpPr>
            <p:spPr>
              <a:xfrm>
                <a:off x="597432" y="880610"/>
                <a:ext cx="609654" cy="5441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1D43B8-AEB5-4031-073E-83B72692E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2" y="880610"/>
                <a:ext cx="609654" cy="544123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B3D1D8-B68B-954D-4E7E-EE6C393872F9}"/>
              </a:ext>
            </a:extLst>
          </p:cNvPr>
          <p:cNvCxnSpPr>
            <a:cxnSpLocks/>
          </p:cNvCxnSpPr>
          <p:nvPr/>
        </p:nvCxnSpPr>
        <p:spPr>
          <a:xfrm>
            <a:off x="1645202" y="1056072"/>
            <a:ext cx="1902469" cy="2269519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24B0A0-6E84-9EAA-5CEA-BB0E4CED8CCD}"/>
              </a:ext>
            </a:extLst>
          </p:cNvPr>
          <p:cNvCxnSpPr>
            <a:cxnSpLocks/>
          </p:cNvCxnSpPr>
          <p:nvPr/>
        </p:nvCxnSpPr>
        <p:spPr>
          <a:xfrm rot="3000000" flipV="1">
            <a:off x="1554888" y="1898855"/>
            <a:ext cx="2286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07B9975-A742-16F4-47E0-9C90C190913B}"/>
              </a:ext>
            </a:extLst>
          </p:cNvPr>
          <p:cNvGrpSpPr/>
          <p:nvPr/>
        </p:nvGrpSpPr>
        <p:grpSpPr>
          <a:xfrm>
            <a:off x="5199348" y="268142"/>
            <a:ext cx="5990638" cy="5852160"/>
            <a:chOff x="5112850" y="255785"/>
            <a:chExt cx="5990638" cy="5852160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F65C6BC6-0C64-1628-99F1-8FB4376BC371}"/>
                </a:ext>
              </a:extLst>
            </p:cNvPr>
            <p:cNvCxnSpPr/>
            <p:nvPr/>
          </p:nvCxnSpPr>
          <p:spPr>
            <a:xfrm>
              <a:off x="5112850" y="4003590"/>
              <a:ext cx="585216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7248DD0-19C0-0523-ABCE-546EF8F43B9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044401" y="3181865"/>
              <a:ext cx="585216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DAD714E-E3D8-4DEF-257A-B00995EE59F8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7683525" y="2367366"/>
              <a:ext cx="228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D6ACD8-1833-6DDA-8466-4796B7C7DA08}"/>
                </a:ext>
              </a:extLst>
            </p:cNvPr>
            <p:cNvSpPr txBox="1"/>
            <p:nvPr/>
          </p:nvSpPr>
          <p:spPr>
            <a:xfrm>
              <a:off x="7505805" y="277817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D65BB2-6058-C570-200B-F66182BEFC1D}"/>
                </a:ext>
              </a:extLst>
            </p:cNvPr>
            <p:cNvSpPr txBox="1"/>
            <p:nvPr/>
          </p:nvSpPr>
          <p:spPr>
            <a:xfrm>
              <a:off x="9757236" y="1437190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53314F1-628F-FB3F-1FDB-F172CF745618}"/>
                    </a:ext>
                  </a:extLst>
                </p:cNvPr>
                <p:cNvSpPr txBox="1"/>
                <p:nvPr/>
              </p:nvSpPr>
              <p:spPr>
                <a:xfrm rot="19683545">
                  <a:off x="8729828" y="1709644"/>
                  <a:ext cx="584263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53314F1-628F-FB3F-1FDB-F172CF745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83545">
                  <a:off x="8729828" y="1709644"/>
                  <a:ext cx="584263" cy="5064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D944AA-A91E-F672-1EEC-51AFB33B7E58}"/>
                </a:ext>
              </a:extLst>
            </p:cNvPr>
            <p:cNvCxnSpPr/>
            <p:nvPr/>
          </p:nvCxnSpPr>
          <p:spPr>
            <a:xfrm>
              <a:off x="9960488" y="576824"/>
              <a:ext cx="1143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1537F1-B5AC-F521-AD9C-9C0B1B7A456D}"/>
                </a:ext>
              </a:extLst>
            </p:cNvPr>
            <p:cNvSpPr txBox="1"/>
            <p:nvPr/>
          </p:nvSpPr>
          <p:spPr>
            <a:xfrm>
              <a:off x="10184777" y="607602"/>
              <a:ext cx="694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 km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8B1D3D-F3B7-BA8F-DCDD-16764FA12A55}"/>
                </a:ext>
              </a:extLst>
            </p:cNvPr>
            <p:cNvSpPr txBox="1"/>
            <p:nvPr/>
          </p:nvSpPr>
          <p:spPr>
            <a:xfrm rot="19821410">
              <a:off x="8570841" y="2281013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 km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034E7D2-6CE3-BA41-534A-F634E07022CF}"/>
                </a:ext>
              </a:extLst>
            </p:cNvPr>
            <p:cNvSpPr txBox="1"/>
            <p:nvPr/>
          </p:nvSpPr>
          <p:spPr>
            <a:xfrm>
              <a:off x="9026267" y="325092"/>
              <a:ext cx="906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Scale: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519BB1-0885-70C2-2B85-9C963B4EE516}"/>
                </a:ext>
              </a:extLst>
            </p:cNvPr>
            <p:cNvCxnSpPr/>
            <p:nvPr/>
          </p:nvCxnSpPr>
          <p:spPr>
            <a:xfrm flipH="1">
              <a:off x="9757236" y="1783785"/>
              <a:ext cx="0" cy="3429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B8DE2D-FE64-A6DC-2607-27A4FFFCA1C5}"/>
                </a:ext>
              </a:extLst>
            </p:cNvPr>
            <p:cNvSpPr txBox="1"/>
            <p:nvPr/>
          </p:nvSpPr>
          <p:spPr>
            <a:xfrm rot="5400000">
              <a:off x="9574784" y="2944249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 km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6FD0A7-1BC2-157E-8D12-74ECE1EE32CA}"/>
                </a:ext>
              </a:extLst>
            </p:cNvPr>
            <p:cNvSpPr txBox="1"/>
            <p:nvPr/>
          </p:nvSpPr>
          <p:spPr>
            <a:xfrm>
              <a:off x="9842921" y="4981952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587AF29-1898-4107-F881-2AD1330CA7F8}"/>
                    </a:ext>
                  </a:extLst>
                </p:cNvPr>
                <p:cNvSpPr txBox="1"/>
                <p:nvPr/>
              </p:nvSpPr>
              <p:spPr>
                <a:xfrm rot="21360914">
                  <a:off x="9668516" y="4148962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587AF29-1898-4107-F881-2AD1330CA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9668516" y="4148962"/>
                  <a:ext cx="591380" cy="5064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A7FA270-9ADE-FB4D-4510-D3A00F1FD4EF}"/>
                </a:ext>
              </a:extLst>
            </p:cNvPr>
            <p:cNvCxnSpPr>
              <a:cxnSpLocks/>
            </p:cNvCxnSpPr>
            <p:nvPr/>
          </p:nvCxnSpPr>
          <p:spPr>
            <a:xfrm>
              <a:off x="7835971" y="2908775"/>
              <a:ext cx="1902469" cy="226951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9AE23B-A487-2C60-5185-5959086EAD9F}"/>
                    </a:ext>
                  </a:extLst>
                </p:cNvPr>
                <p:cNvSpPr txBox="1"/>
                <p:nvPr/>
              </p:nvSpPr>
              <p:spPr>
                <a:xfrm rot="21360914">
                  <a:off x="8431106" y="4193091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39AE23B-A487-2C60-5185-5959086EA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8431106" y="4193091"/>
                  <a:ext cx="591380" cy="5064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F17BD1-A0D8-52EF-D090-FCE1B7D8154D}"/>
                </a:ext>
              </a:extLst>
            </p:cNvPr>
            <p:cNvSpPr txBox="1"/>
            <p:nvPr/>
          </p:nvSpPr>
          <p:spPr>
            <a:xfrm rot="3190752">
              <a:off x="8373870" y="3619833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2.6 km</a:t>
              </a: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9C6C41-9614-9583-5408-BFC74DE97B9A}"/>
                </a:ext>
              </a:extLst>
            </p:cNvPr>
            <p:cNvSpPr/>
            <p:nvPr/>
          </p:nvSpPr>
          <p:spPr>
            <a:xfrm>
              <a:off x="5262773" y="2378267"/>
              <a:ext cx="2984583" cy="1229146"/>
            </a:xfrm>
            <a:prstGeom prst="arc">
              <a:avLst>
                <a:gd name="adj1" fmla="val 21071953"/>
                <a:gd name="adj2" fmla="val 6748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A4FD731-283B-1733-FFB6-3654CCA25484}"/>
                    </a:ext>
                  </a:extLst>
                </p:cNvPr>
                <p:cNvSpPr txBox="1"/>
                <p:nvPr/>
              </p:nvSpPr>
              <p:spPr>
                <a:xfrm>
                  <a:off x="8191501" y="2833721"/>
                  <a:ext cx="7441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A4FD731-283B-1733-FFB6-3654CCA254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1501" y="2833721"/>
                  <a:ext cx="74417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18663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99534B90-D0D6-31B0-95B6-4C22FD77E391}"/>
              </a:ext>
            </a:extLst>
          </p:cNvPr>
          <p:cNvGrpSpPr/>
          <p:nvPr/>
        </p:nvGrpSpPr>
        <p:grpSpPr>
          <a:xfrm>
            <a:off x="5915168" y="892974"/>
            <a:ext cx="4915865" cy="3853340"/>
            <a:chOff x="5915168" y="892974"/>
            <a:chExt cx="4915865" cy="385334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893B6BD-4FAC-F57C-4121-0175B4BA43DC}"/>
                </a:ext>
              </a:extLst>
            </p:cNvPr>
            <p:cNvGrpSpPr/>
            <p:nvPr/>
          </p:nvGrpSpPr>
          <p:grpSpPr>
            <a:xfrm>
              <a:off x="5915168" y="892974"/>
              <a:ext cx="3405539" cy="3631972"/>
              <a:chOff x="5915168" y="892974"/>
              <a:chExt cx="3405539" cy="363197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3CD00D9F-86A8-5D35-2838-7CC25CB784AB}"/>
                  </a:ext>
                </a:extLst>
              </p:cNvPr>
              <p:cNvCxnSpPr>
                <a:cxnSpLocks/>
              </p:cNvCxnSpPr>
              <p:nvPr/>
            </p:nvCxnSpPr>
            <p:spPr>
              <a:xfrm rot="19800000" flipV="1">
                <a:off x="6827314" y="3629543"/>
                <a:ext cx="22860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2B64DE-F20D-DF6C-90E5-8D89825622EB}"/>
                  </a:ext>
                </a:extLst>
              </p:cNvPr>
              <p:cNvSpPr txBox="1"/>
              <p:nvPr/>
            </p:nvSpPr>
            <p:spPr>
              <a:xfrm>
                <a:off x="6619921" y="4063281"/>
                <a:ext cx="3626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444BB8-3464-5C5D-D5EB-30ABF30BA0E2}"/>
                  </a:ext>
                </a:extLst>
              </p:cNvPr>
              <p:cNvSpPr txBox="1"/>
              <p:nvPr/>
            </p:nvSpPr>
            <p:spPr>
              <a:xfrm>
                <a:off x="8969329" y="2709253"/>
                <a:ext cx="3513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32DE105-0A7F-68BD-0A8C-B5CABB105CF6}"/>
                  </a:ext>
                </a:extLst>
              </p:cNvPr>
              <p:cNvCxnSpPr/>
              <p:nvPr/>
            </p:nvCxnSpPr>
            <p:spPr>
              <a:xfrm>
                <a:off x="6849389" y="1144706"/>
                <a:ext cx="1143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C3367E-9BAF-B5A5-367B-39FA183C7A4F}"/>
                  </a:ext>
                </a:extLst>
              </p:cNvPr>
              <p:cNvSpPr txBox="1"/>
              <p:nvPr/>
            </p:nvSpPr>
            <p:spPr>
              <a:xfrm>
                <a:off x="7073678" y="1175484"/>
                <a:ext cx="6944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1 km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1ED463-4ED3-154D-1E8B-B186FD9AE375}"/>
                  </a:ext>
                </a:extLst>
              </p:cNvPr>
              <p:cNvSpPr txBox="1"/>
              <p:nvPr/>
            </p:nvSpPr>
            <p:spPr>
              <a:xfrm rot="19821410">
                <a:off x="7384928" y="3234015"/>
                <a:ext cx="7938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 km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7810D7-76A0-2C98-42A4-5D11A326A03F}"/>
                  </a:ext>
                </a:extLst>
              </p:cNvPr>
              <p:cNvSpPr txBox="1"/>
              <p:nvPr/>
            </p:nvSpPr>
            <p:spPr>
              <a:xfrm>
                <a:off x="5915168" y="892974"/>
                <a:ext cx="9066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Scale: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682F2C3-36D0-6713-6499-0919E631C7F2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6092109" y="2509477"/>
              <a:ext cx="228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87BE5B-CBFF-4F35-A8DD-20C119187781}"/>
                </a:ext>
              </a:extLst>
            </p:cNvPr>
            <p:cNvSpPr txBox="1"/>
            <p:nvPr/>
          </p:nvSpPr>
          <p:spPr>
            <a:xfrm rot="19821410">
              <a:off x="6733820" y="2077775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 km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6C17F9F-26C3-F21A-E52B-D30AC0411105}"/>
                </a:ext>
              </a:extLst>
            </p:cNvPr>
            <p:cNvSpPr txBox="1"/>
            <p:nvPr/>
          </p:nvSpPr>
          <p:spPr>
            <a:xfrm>
              <a:off x="5915168" y="2937226"/>
              <a:ext cx="3449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2A2BC3-54D9-210F-E973-3835AFC2EBCC}"/>
                </a:ext>
              </a:extLst>
            </p:cNvPr>
            <p:cNvSpPr txBox="1"/>
            <p:nvPr/>
          </p:nvSpPr>
          <p:spPr>
            <a:xfrm>
              <a:off x="8157587" y="1655239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4F5C4F-177E-8F5E-EC90-ABFB703B1B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5261" y="4294113"/>
              <a:ext cx="228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F6E3E5-5D82-29F4-F02C-CDC3906E7EF8}"/>
                </a:ext>
              </a:extLst>
            </p:cNvPr>
            <p:cNvSpPr txBox="1"/>
            <p:nvPr/>
          </p:nvSpPr>
          <p:spPr>
            <a:xfrm>
              <a:off x="8053294" y="4212741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9ED7471-38F5-51FB-9838-92658213610D}"/>
                </a:ext>
              </a:extLst>
            </p:cNvPr>
            <p:cNvSpPr txBox="1"/>
            <p:nvPr/>
          </p:nvSpPr>
          <p:spPr>
            <a:xfrm>
              <a:off x="10439579" y="4284649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Q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1089F2-60A9-98A0-6601-EE95675ACF94}"/>
                </a:ext>
              </a:extLst>
            </p:cNvPr>
            <p:cNvSpPr txBox="1"/>
            <p:nvPr/>
          </p:nvSpPr>
          <p:spPr>
            <a:xfrm rot="21322919">
              <a:off x="8994987" y="3832449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 km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339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84C9398-8A93-832E-DF64-57DD6A445971}"/>
              </a:ext>
            </a:extLst>
          </p:cNvPr>
          <p:cNvGrpSpPr/>
          <p:nvPr/>
        </p:nvGrpSpPr>
        <p:grpSpPr>
          <a:xfrm>
            <a:off x="3273335" y="1214367"/>
            <a:ext cx="4997123" cy="4429265"/>
            <a:chOff x="2853206" y="1261487"/>
            <a:chExt cx="4997123" cy="4429265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E0AB0529-3E75-4017-49BF-38631DE9380F}"/>
                </a:ext>
              </a:extLst>
            </p:cNvPr>
            <p:cNvSpPr/>
            <p:nvPr/>
          </p:nvSpPr>
          <p:spPr>
            <a:xfrm>
              <a:off x="2853206" y="2625402"/>
              <a:ext cx="2984583" cy="1229146"/>
            </a:xfrm>
            <a:prstGeom prst="arc">
              <a:avLst>
                <a:gd name="adj1" fmla="val 21071953"/>
                <a:gd name="adj2" fmla="val 6748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63172E3-D053-FC9F-1F60-316AB1C39DEA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5273958" y="2614501"/>
              <a:ext cx="228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E5B515-FE8E-1BEB-BD8C-F806F68B77E1}"/>
                </a:ext>
              </a:extLst>
            </p:cNvPr>
            <p:cNvSpPr txBox="1"/>
            <p:nvPr/>
          </p:nvSpPr>
          <p:spPr>
            <a:xfrm>
              <a:off x="5096238" y="3025313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8B677D-4D81-C04D-EB2C-5F6D746B2ABE}"/>
                </a:ext>
              </a:extLst>
            </p:cNvPr>
            <p:cNvSpPr txBox="1"/>
            <p:nvPr/>
          </p:nvSpPr>
          <p:spPr>
            <a:xfrm>
              <a:off x="7347669" y="1684325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D5C824F-5C10-07C8-81C7-BEDDCD7F3F03}"/>
                    </a:ext>
                  </a:extLst>
                </p:cNvPr>
                <p:cNvSpPr txBox="1"/>
                <p:nvPr/>
              </p:nvSpPr>
              <p:spPr>
                <a:xfrm rot="19683545">
                  <a:off x="6320261" y="1956779"/>
                  <a:ext cx="584263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D5C824F-5C10-07C8-81C7-BEDDCD7F3F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683545">
                  <a:off x="6320261" y="1956779"/>
                  <a:ext cx="584263" cy="5064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588D095-162D-0E07-1715-FA787D14A185}"/>
                </a:ext>
              </a:extLst>
            </p:cNvPr>
            <p:cNvCxnSpPr/>
            <p:nvPr/>
          </p:nvCxnSpPr>
          <p:spPr>
            <a:xfrm>
              <a:off x="6006241" y="1651688"/>
              <a:ext cx="1143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DCB538-A9FF-6FD7-1264-F6294B41D850}"/>
                </a:ext>
              </a:extLst>
            </p:cNvPr>
            <p:cNvSpPr txBox="1"/>
            <p:nvPr/>
          </p:nvSpPr>
          <p:spPr>
            <a:xfrm>
              <a:off x="6282590" y="1261487"/>
              <a:ext cx="6944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 km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E7A6D0-C9DB-7101-7D34-5BD74891ABA4}"/>
                </a:ext>
              </a:extLst>
            </p:cNvPr>
            <p:cNvSpPr txBox="1"/>
            <p:nvPr/>
          </p:nvSpPr>
          <p:spPr>
            <a:xfrm rot="19821410">
              <a:off x="6161274" y="2528148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 km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863DDA-0BB5-8FAA-222F-DF406F1D154C}"/>
                </a:ext>
              </a:extLst>
            </p:cNvPr>
            <p:cNvSpPr txBox="1"/>
            <p:nvPr/>
          </p:nvSpPr>
          <p:spPr>
            <a:xfrm>
              <a:off x="5072020" y="1399956"/>
              <a:ext cx="9066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Scale: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9A8E6C-CEE8-9A72-6F93-D2996CA93CB7}"/>
                </a:ext>
              </a:extLst>
            </p:cNvPr>
            <p:cNvCxnSpPr/>
            <p:nvPr/>
          </p:nvCxnSpPr>
          <p:spPr>
            <a:xfrm flipH="1">
              <a:off x="7347669" y="2030920"/>
              <a:ext cx="0" cy="3429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62AC68-4ECA-D509-641F-F05E78842131}"/>
                </a:ext>
              </a:extLst>
            </p:cNvPr>
            <p:cNvSpPr txBox="1"/>
            <p:nvPr/>
          </p:nvSpPr>
          <p:spPr>
            <a:xfrm rot="5400000">
              <a:off x="7165217" y="3191384"/>
              <a:ext cx="7938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 km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66BC74-55E8-3202-5B9A-F33CB9247D4D}"/>
                </a:ext>
              </a:extLst>
            </p:cNvPr>
            <p:cNvSpPr txBox="1"/>
            <p:nvPr/>
          </p:nvSpPr>
          <p:spPr>
            <a:xfrm>
              <a:off x="7433354" y="5229087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1031C16-6C29-4C52-8F2B-F4D2A62B4ED5}"/>
                    </a:ext>
                  </a:extLst>
                </p:cNvPr>
                <p:cNvSpPr txBox="1"/>
                <p:nvPr/>
              </p:nvSpPr>
              <p:spPr>
                <a:xfrm rot="21360914">
                  <a:off x="7258949" y="4396097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1031C16-6C29-4C52-8F2B-F4D2A62B4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7258949" y="4396097"/>
                  <a:ext cx="591380" cy="5064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576B03-D53E-289B-B64E-250462E6B12B}"/>
                </a:ext>
              </a:extLst>
            </p:cNvPr>
            <p:cNvCxnSpPr>
              <a:cxnSpLocks/>
            </p:cNvCxnSpPr>
            <p:nvPr/>
          </p:nvCxnSpPr>
          <p:spPr>
            <a:xfrm>
              <a:off x="5426404" y="3155910"/>
              <a:ext cx="1902469" cy="226951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38CB8EC-6919-056A-89FD-6930580626B5}"/>
                    </a:ext>
                  </a:extLst>
                </p:cNvPr>
                <p:cNvSpPr txBox="1"/>
                <p:nvPr/>
              </p:nvSpPr>
              <p:spPr>
                <a:xfrm rot="21360914">
                  <a:off x="6021539" y="4440226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38CB8EC-6919-056A-89FD-693058062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6021539" y="4440226"/>
                  <a:ext cx="591380" cy="5064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275C38-3F46-5218-6B1A-836CED748EFB}"/>
                </a:ext>
              </a:extLst>
            </p:cNvPr>
            <p:cNvSpPr txBox="1"/>
            <p:nvPr/>
          </p:nvSpPr>
          <p:spPr>
            <a:xfrm rot="3190752">
              <a:off x="5964303" y="3866968"/>
              <a:ext cx="10262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2.6 km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2C4FD7A-7854-74DA-71B8-1AE821FAA63F}"/>
                    </a:ext>
                  </a:extLst>
                </p:cNvPr>
                <p:cNvSpPr txBox="1"/>
                <p:nvPr/>
              </p:nvSpPr>
              <p:spPr>
                <a:xfrm>
                  <a:off x="5781934" y="3080856"/>
                  <a:ext cx="7441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80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2C4FD7A-7854-74DA-71B8-1AE821FAA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934" y="3080856"/>
                  <a:ext cx="744178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909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C5CB202D-8102-8A27-8008-088821726FA4}"/>
              </a:ext>
            </a:extLst>
          </p:cNvPr>
          <p:cNvGrpSpPr/>
          <p:nvPr/>
        </p:nvGrpSpPr>
        <p:grpSpPr>
          <a:xfrm>
            <a:off x="1682993" y="1378772"/>
            <a:ext cx="9370573" cy="4100455"/>
            <a:chOff x="1077512" y="1475185"/>
            <a:chExt cx="9370573" cy="410045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F1C1D34-08D2-FAEC-CF49-9A829B03D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12" y="4320688"/>
              <a:ext cx="2708162" cy="713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1B9508D-6306-263F-85A4-EE222B437C61}"/>
                    </a:ext>
                  </a:extLst>
                </p:cNvPr>
                <p:cNvSpPr txBox="1"/>
                <p:nvPr/>
              </p:nvSpPr>
              <p:spPr>
                <a:xfrm>
                  <a:off x="1978856" y="4391826"/>
                  <a:ext cx="584263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1B9508D-6306-263F-85A4-EE222B437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8856" y="4391826"/>
                  <a:ext cx="584263" cy="5064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5B8CF-5AA9-61DE-3C04-A683E9CBB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3010" y="2506416"/>
              <a:ext cx="1220844" cy="1845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A7BC6D8-8E24-EC42-2718-08C508C849BF}"/>
                    </a:ext>
                  </a:extLst>
                </p:cNvPr>
                <p:cNvSpPr txBox="1"/>
                <p:nvPr/>
              </p:nvSpPr>
              <p:spPr>
                <a:xfrm rot="21360914">
                  <a:off x="4207108" y="3434081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A7BC6D8-8E24-EC42-2718-08C508C84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4207108" y="3434081"/>
                  <a:ext cx="591380" cy="5064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B887ECD-22B3-9BBB-5C32-8AD88E5FB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057" y="2506416"/>
              <a:ext cx="3847797" cy="185654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636A923-94FA-581B-EA3B-BF5E13591AFE}"/>
                    </a:ext>
                  </a:extLst>
                </p:cNvPr>
                <p:cNvSpPr txBox="1"/>
                <p:nvPr/>
              </p:nvSpPr>
              <p:spPr>
                <a:xfrm rot="21360914">
                  <a:off x="3449968" y="3072411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636A923-94FA-581B-EA3B-BF5E13591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3449968" y="3072411"/>
                  <a:ext cx="591380" cy="5064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F92FA69-5028-D154-951A-1CDA195EDABF}"/>
                    </a:ext>
                  </a:extLst>
                </p:cNvPr>
                <p:cNvSpPr txBox="1"/>
                <p:nvPr/>
              </p:nvSpPr>
              <p:spPr>
                <a:xfrm>
                  <a:off x="3721436" y="1475185"/>
                  <a:ext cx="2093394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F92FA69-5028-D154-951A-1CDA195ED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1436" y="1475185"/>
                  <a:ext cx="2093394" cy="506421"/>
                </a:xfrm>
                <a:prstGeom prst="rect">
                  <a:avLst/>
                </a:prstGeom>
                <a:blipFill>
                  <a:blip r:embed="rId5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D0273EF-DD05-FBD9-C516-2372387A18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0534" y="4305833"/>
              <a:ext cx="2708162" cy="7136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50BA53E-3963-ADDA-1AC5-C73F75C347F7}"/>
                    </a:ext>
                  </a:extLst>
                </p:cNvPr>
                <p:cNvSpPr txBox="1"/>
                <p:nvPr/>
              </p:nvSpPr>
              <p:spPr>
                <a:xfrm>
                  <a:off x="7391878" y="4376971"/>
                  <a:ext cx="584263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50BA53E-3963-ADDA-1AC5-C73F75C34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878" y="4376971"/>
                  <a:ext cx="584263" cy="506421"/>
                </a:xfrm>
                <a:prstGeom prst="rect">
                  <a:avLst/>
                </a:prstGeom>
                <a:blipFill>
                  <a:blip r:embed="rId6"/>
                  <a:stretch>
                    <a:fillRect b="-24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031B47A-8983-7307-E5B5-02A898E67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8481" y="2539469"/>
              <a:ext cx="1220844" cy="1845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062C07-7FB5-4716-8E38-3CC780A00194}"/>
                    </a:ext>
                  </a:extLst>
                </p:cNvPr>
                <p:cNvSpPr txBox="1"/>
                <p:nvPr/>
              </p:nvSpPr>
              <p:spPr>
                <a:xfrm rot="21360914">
                  <a:off x="6346877" y="3216032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E062C07-7FB5-4716-8E38-3CC780A00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6346877" y="3216032"/>
                  <a:ext cx="591380" cy="5064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3734D6C-4C12-F3B1-CF92-0AA030684A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9079" y="2491561"/>
              <a:ext cx="3847797" cy="185654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CD1E2-AE93-72B4-700C-2F1EC151B0DE}"/>
                    </a:ext>
                  </a:extLst>
                </p:cNvPr>
                <p:cNvSpPr txBox="1"/>
                <p:nvPr/>
              </p:nvSpPr>
              <p:spPr>
                <a:xfrm rot="21360914">
                  <a:off x="9012115" y="2997992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CD1E2-AE93-72B4-700C-2F1EC151B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9012115" y="2997992"/>
                  <a:ext cx="591380" cy="5064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313D9E-B64F-4F67-350B-F789FB1EBC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4009" y="2468103"/>
              <a:ext cx="2708162" cy="7136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43D5ABD-B0ED-AE67-1E34-251300C54E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7241" y="2494732"/>
              <a:ext cx="1220844" cy="18451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C84301D-12F2-D259-DBC1-190245722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138" y="2546658"/>
              <a:ext cx="1220844" cy="184516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B6EB671-4D70-7AA0-D0EF-1BE633A8B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4212" y="2481212"/>
              <a:ext cx="2708162" cy="7136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4D9E07-1F05-75C2-A4D5-218451B1D6B7}"/>
                </a:ext>
              </a:extLst>
            </p:cNvPr>
            <p:cNvSpPr txBox="1"/>
            <p:nvPr/>
          </p:nvSpPr>
          <p:spPr>
            <a:xfrm>
              <a:off x="1513617" y="5113975"/>
              <a:ext cx="18359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 Tip-to-Tail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CCE36C3-858D-5740-8134-58F0B5DE3FAC}"/>
                </a:ext>
              </a:extLst>
            </p:cNvPr>
            <p:cNvSpPr txBox="1"/>
            <p:nvPr/>
          </p:nvSpPr>
          <p:spPr>
            <a:xfrm>
              <a:off x="6618846" y="4960547"/>
              <a:ext cx="1868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(a) Tail-to-Tail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4CA1EB0-90D9-A9FC-9ADE-17B22B234BE9}"/>
                </a:ext>
              </a:extLst>
            </p:cNvPr>
            <p:cNvCxnSpPr>
              <a:cxnSpLocks/>
            </p:cNvCxnSpPr>
            <p:nvPr/>
          </p:nvCxnSpPr>
          <p:spPr>
            <a:xfrm>
              <a:off x="2270987" y="2546658"/>
              <a:ext cx="1486102" cy="175917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B8F9B33-8F61-BA7C-9F9F-DBC1E962456E}"/>
                    </a:ext>
                  </a:extLst>
                </p:cNvPr>
                <p:cNvSpPr txBox="1"/>
                <p:nvPr/>
              </p:nvSpPr>
              <p:spPr>
                <a:xfrm rot="21360914">
                  <a:off x="2621819" y="2724847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B8F9B33-8F61-BA7C-9F9F-DBC1E96245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2621819" y="2724847"/>
                  <a:ext cx="591380" cy="5064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2DE6C1-D690-B5F2-81DF-252A9FE238E9}"/>
                </a:ext>
              </a:extLst>
            </p:cNvPr>
            <p:cNvCxnSpPr>
              <a:cxnSpLocks/>
            </p:cNvCxnSpPr>
            <p:nvPr/>
          </p:nvCxnSpPr>
          <p:spPr>
            <a:xfrm>
              <a:off x="7711378" y="2539469"/>
              <a:ext cx="1537916" cy="175892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EA0A9DB-17BE-5487-2A22-50F880D5ADBA}"/>
                    </a:ext>
                  </a:extLst>
                </p:cNvPr>
                <p:cNvSpPr txBox="1"/>
                <p:nvPr/>
              </p:nvSpPr>
              <p:spPr>
                <a:xfrm rot="21360914">
                  <a:off x="7922824" y="2672402"/>
                  <a:ext cx="5913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EA0A9DB-17BE-5487-2A22-50F880D5A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360914">
                  <a:off x="7922824" y="2672402"/>
                  <a:ext cx="591380" cy="5064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3CFE8F-B809-85D5-F738-11A0C317C042}"/>
                    </a:ext>
                  </a:extLst>
                </p:cNvPr>
                <p:cNvSpPr txBox="1"/>
                <p:nvPr/>
              </p:nvSpPr>
              <p:spPr>
                <a:xfrm>
                  <a:off x="6329995" y="1478947"/>
                  <a:ext cx="2093394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33CFE8F-B809-85D5-F738-11A0C317C0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9995" y="1478947"/>
                  <a:ext cx="2093394" cy="506421"/>
                </a:xfrm>
                <a:prstGeom prst="rect">
                  <a:avLst/>
                </a:prstGeom>
                <a:blipFill>
                  <a:blip r:embed="rId11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1939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580ECDFD-E152-1BB6-A3AC-D4984483E8F7}"/>
              </a:ext>
            </a:extLst>
          </p:cNvPr>
          <p:cNvSpPr/>
          <p:nvPr/>
        </p:nvSpPr>
        <p:spPr>
          <a:xfrm>
            <a:off x="171789" y="2318790"/>
            <a:ext cx="2984583" cy="1229146"/>
          </a:xfrm>
          <a:prstGeom prst="arc">
            <a:avLst>
              <a:gd name="adj1" fmla="val 21071953"/>
              <a:gd name="adj2" fmla="val 67484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CEF4AD-C7DA-D865-7659-45934582AED3}"/>
              </a:ext>
            </a:extLst>
          </p:cNvPr>
          <p:cNvSpPr txBox="1"/>
          <p:nvPr/>
        </p:nvSpPr>
        <p:spPr>
          <a:xfrm>
            <a:off x="2414821" y="271870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654434-AF28-5FD1-BABA-CAB71E688222}"/>
              </a:ext>
            </a:extLst>
          </p:cNvPr>
          <p:cNvSpPr txBox="1"/>
          <p:nvPr/>
        </p:nvSpPr>
        <p:spPr>
          <a:xfrm>
            <a:off x="4666252" y="137771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807E5-3915-2500-68DA-D9237BE340A4}"/>
                  </a:ext>
                </a:extLst>
              </p:cNvPr>
              <p:cNvSpPr txBox="1"/>
              <p:nvPr/>
            </p:nvSpPr>
            <p:spPr>
              <a:xfrm rot="19683545">
                <a:off x="3638844" y="1650167"/>
                <a:ext cx="584263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A807E5-3915-2500-68DA-D9237BE34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83545">
                <a:off x="3638844" y="1650167"/>
                <a:ext cx="584263" cy="50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87E59D-D078-F4A9-0412-35133AE60BB8}"/>
              </a:ext>
            </a:extLst>
          </p:cNvPr>
          <p:cNvCxnSpPr/>
          <p:nvPr/>
        </p:nvCxnSpPr>
        <p:spPr>
          <a:xfrm>
            <a:off x="3324824" y="1345076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8317E9-1E3D-6E6E-3164-30FDF03FB460}"/>
              </a:ext>
            </a:extLst>
          </p:cNvPr>
          <p:cNvSpPr txBox="1"/>
          <p:nvPr/>
        </p:nvSpPr>
        <p:spPr>
          <a:xfrm>
            <a:off x="3601173" y="954875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km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71A578-3A38-F012-7AEF-1EEEA6273438}"/>
              </a:ext>
            </a:extLst>
          </p:cNvPr>
          <p:cNvSpPr txBox="1"/>
          <p:nvPr/>
        </p:nvSpPr>
        <p:spPr>
          <a:xfrm rot="19821410">
            <a:off x="3479857" y="2221536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km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32D0A-8CEB-29BE-91EF-9501EEEB2B38}"/>
              </a:ext>
            </a:extLst>
          </p:cNvPr>
          <p:cNvSpPr txBox="1"/>
          <p:nvPr/>
        </p:nvSpPr>
        <p:spPr>
          <a:xfrm>
            <a:off x="2390603" y="1093344"/>
            <a:ext cx="906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Scale: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9824F9-DF32-24F2-48D9-2E22EBDDA804}"/>
              </a:ext>
            </a:extLst>
          </p:cNvPr>
          <p:cNvCxnSpPr/>
          <p:nvPr/>
        </p:nvCxnSpPr>
        <p:spPr>
          <a:xfrm flipH="1">
            <a:off x="4666252" y="1724308"/>
            <a:ext cx="0" cy="3429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BDE122-F198-B7CA-0BDC-25274BB38B97}"/>
              </a:ext>
            </a:extLst>
          </p:cNvPr>
          <p:cNvSpPr txBox="1"/>
          <p:nvPr/>
        </p:nvSpPr>
        <p:spPr>
          <a:xfrm rot="5400000">
            <a:off x="4483800" y="2884772"/>
            <a:ext cx="793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 km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F5B23-12BC-854D-2E70-0302B1C5C5BC}"/>
              </a:ext>
            </a:extLst>
          </p:cNvPr>
          <p:cNvSpPr txBox="1"/>
          <p:nvPr/>
        </p:nvSpPr>
        <p:spPr>
          <a:xfrm>
            <a:off x="4751937" y="4922475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9A30E6-9B54-A275-56BD-88991C709C43}"/>
                  </a:ext>
                </a:extLst>
              </p:cNvPr>
              <p:cNvSpPr txBox="1"/>
              <p:nvPr/>
            </p:nvSpPr>
            <p:spPr>
              <a:xfrm rot="21360914">
                <a:off x="4577532" y="4089485"/>
                <a:ext cx="591380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9A30E6-9B54-A275-56BD-88991C709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60914">
                <a:off x="4577532" y="4089485"/>
                <a:ext cx="591380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699ED8-777B-6326-0EF5-E44A725F61C0}"/>
              </a:ext>
            </a:extLst>
          </p:cNvPr>
          <p:cNvCxnSpPr>
            <a:cxnSpLocks/>
          </p:cNvCxnSpPr>
          <p:nvPr/>
        </p:nvCxnSpPr>
        <p:spPr>
          <a:xfrm>
            <a:off x="2744987" y="2849298"/>
            <a:ext cx="1902469" cy="2269519"/>
          </a:xfrm>
          <a:prstGeom prst="straightConnector1">
            <a:avLst/>
          </a:prstGeom>
          <a:ln w="381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BDC783-9964-A56D-0C13-563FC0379491}"/>
                  </a:ext>
                </a:extLst>
              </p:cNvPr>
              <p:cNvSpPr txBox="1"/>
              <p:nvPr/>
            </p:nvSpPr>
            <p:spPr>
              <a:xfrm rot="21360914">
                <a:off x="3340122" y="4133614"/>
                <a:ext cx="591380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BDC783-9964-A56D-0C13-563FC0379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60914">
                <a:off x="3340122" y="4133614"/>
                <a:ext cx="591380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F58C238-D7F1-283C-C8CA-E6EE4BFD153C}"/>
              </a:ext>
            </a:extLst>
          </p:cNvPr>
          <p:cNvSpPr txBox="1"/>
          <p:nvPr/>
        </p:nvSpPr>
        <p:spPr>
          <a:xfrm rot="3190752">
            <a:off x="3282886" y="3560356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2.6 km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ADAEF-54A7-3177-BC07-2886F5E71BAC}"/>
                  </a:ext>
                </a:extLst>
              </p:cNvPr>
              <p:cNvSpPr txBox="1"/>
              <p:nvPr/>
            </p:nvSpPr>
            <p:spPr>
              <a:xfrm>
                <a:off x="3100517" y="2774244"/>
                <a:ext cx="7441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0ADAEF-54A7-3177-BC07-2886F5E71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517" y="2774244"/>
                <a:ext cx="7441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228F0B8-8259-5649-4209-78FC423D1B19}"/>
              </a:ext>
            </a:extLst>
          </p:cNvPr>
          <p:cNvGrpSpPr/>
          <p:nvPr/>
        </p:nvGrpSpPr>
        <p:grpSpPr>
          <a:xfrm>
            <a:off x="7433176" y="2310945"/>
            <a:ext cx="2375711" cy="998674"/>
            <a:chOff x="7433176" y="2310945"/>
            <a:chExt cx="2375711" cy="99867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EA93AA5-5B93-8327-2BBD-CF0E6E58A963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7522887" y="2849298"/>
              <a:ext cx="22860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FC0439-5E12-182A-6B32-7ED1DF4C0EAB}"/>
                </a:ext>
              </a:extLst>
            </p:cNvPr>
            <p:cNvCxnSpPr>
              <a:cxnSpLocks/>
            </p:cNvCxnSpPr>
            <p:nvPr/>
          </p:nvCxnSpPr>
          <p:spPr>
            <a:xfrm rot="19800000" flipV="1">
              <a:off x="7433176" y="2754515"/>
              <a:ext cx="2286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4F5BCC6-CE54-6FD1-6F90-A7862FD43A51}"/>
                    </a:ext>
                  </a:extLst>
                </p:cNvPr>
                <p:cNvSpPr txBox="1"/>
                <p:nvPr/>
              </p:nvSpPr>
              <p:spPr>
                <a:xfrm>
                  <a:off x="8576175" y="2800762"/>
                  <a:ext cx="452175" cy="5088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4F5BCC6-CE54-6FD1-6F90-A7862FD43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6175" y="2800762"/>
                  <a:ext cx="452175" cy="508857"/>
                </a:xfrm>
                <a:prstGeom prst="rect">
                  <a:avLst/>
                </a:prstGeom>
                <a:blipFill>
                  <a:blip r:embed="rId6"/>
                  <a:stretch>
                    <a:fillRect t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139D094-F916-4E56-0064-871236F47963}"/>
                    </a:ext>
                  </a:extLst>
                </p:cNvPr>
                <p:cNvSpPr txBox="1"/>
                <p:nvPr/>
              </p:nvSpPr>
              <p:spPr>
                <a:xfrm>
                  <a:off x="8202042" y="2310945"/>
                  <a:ext cx="463845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139D094-F916-4E56-0064-871236F47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042" y="2310945"/>
                  <a:ext cx="463845" cy="5064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91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86DC3FF-4C44-E166-B57A-5D5700A9BA8D}"/>
              </a:ext>
            </a:extLst>
          </p:cNvPr>
          <p:cNvGrpSpPr/>
          <p:nvPr/>
        </p:nvGrpSpPr>
        <p:grpSpPr>
          <a:xfrm>
            <a:off x="4767195" y="1624589"/>
            <a:ext cx="3828493" cy="3196455"/>
            <a:chOff x="5422103" y="1970579"/>
            <a:chExt cx="3828493" cy="3196455"/>
          </a:xfrm>
        </p:grpSpPr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54DB107-00A1-2D00-75B3-565B38571FC5}"/>
                </a:ext>
              </a:extLst>
            </p:cNvPr>
            <p:cNvCxnSpPr/>
            <p:nvPr/>
          </p:nvCxnSpPr>
          <p:spPr>
            <a:xfrm>
              <a:off x="5422103" y="4267545"/>
              <a:ext cx="36576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F423BC5-D838-EAFA-8D61-672C69F9D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8991" y="2201412"/>
              <a:ext cx="0" cy="296562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B7A79D3-BA95-5861-140E-58C69791E339}"/>
                </a:ext>
              </a:extLst>
            </p:cNvPr>
            <p:cNvCxnSpPr/>
            <p:nvPr/>
          </p:nvCxnSpPr>
          <p:spPr>
            <a:xfrm flipV="1">
              <a:off x="6088991" y="3150971"/>
              <a:ext cx="2187146" cy="1099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1B27F64-DF8A-5C7B-427E-01BCA25E3372}"/>
                    </a:ext>
                  </a:extLst>
                </p:cNvPr>
                <p:cNvSpPr txBox="1"/>
                <p:nvPr/>
              </p:nvSpPr>
              <p:spPr>
                <a:xfrm>
                  <a:off x="6775067" y="3286961"/>
                  <a:ext cx="475836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1B27F64-DF8A-5C7B-427E-01BCA25E3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067" y="3286961"/>
                  <a:ext cx="475836" cy="5064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A5F2E6-4C02-CDA9-5705-16EA949991A9}"/>
                    </a:ext>
                  </a:extLst>
                </p:cNvPr>
                <p:cNvSpPr txBox="1"/>
                <p:nvPr/>
              </p:nvSpPr>
              <p:spPr>
                <a:xfrm>
                  <a:off x="8824197" y="422577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BA5F2E6-4C02-CDA9-5705-16EA949991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4197" y="4225774"/>
                  <a:ext cx="42639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4EF6B75-7EED-D4C2-E9A9-DE44E67CC28A}"/>
                    </a:ext>
                  </a:extLst>
                </p:cNvPr>
                <p:cNvSpPr txBox="1"/>
                <p:nvPr/>
              </p:nvSpPr>
              <p:spPr>
                <a:xfrm>
                  <a:off x="5712688" y="1970579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4EF6B75-7EED-D4C2-E9A9-DE44E67CC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2688" y="1970579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8CC2BC-7CB6-0B7F-6DD3-DAB84B5159E1}"/>
                    </a:ext>
                  </a:extLst>
                </p:cNvPr>
                <p:cNvSpPr txBox="1"/>
                <p:nvPr/>
              </p:nvSpPr>
              <p:spPr>
                <a:xfrm>
                  <a:off x="5669600" y="4250724"/>
                  <a:ext cx="4694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8CC2BC-7CB6-0B7F-6DD3-DAB84B515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600" y="4250724"/>
                  <a:ext cx="469487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5FB7CBA-04CA-6895-D1D2-5D78105BD440}"/>
                </a:ext>
              </a:extLst>
            </p:cNvPr>
            <p:cNvCxnSpPr>
              <a:cxnSpLocks/>
            </p:cNvCxnSpPr>
            <p:nvPr/>
          </p:nvCxnSpPr>
          <p:spPr>
            <a:xfrm>
              <a:off x="8265225" y="3150971"/>
              <a:ext cx="0" cy="109975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23B502-679D-7743-435A-94179B97834B}"/>
                </a:ext>
              </a:extLst>
            </p:cNvPr>
            <p:cNvCxnSpPr>
              <a:cxnSpLocks/>
            </p:cNvCxnSpPr>
            <p:nvPr/>
          </p:nvCxnSpPr>
          <p:spPr>
            <a:xfrm>
              <a:off x="6057122" y="3109649"/>
              <a:ext cx="213442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FCCEBEB-68A2-B6B6-172D-EF22BE3E5CD3}"/>
                </a:ext>
              </a:extLst>
            </p:cNvPr>
            <p:cNvCxnSpPr/>
            <p:nvPr/>
          </p:nvCxnSpPr>
          <p:spPr>
            <a:xfrm>
              <a:off x="6100362" y="4275436"/>
              <a:ext cx="21871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9428FA8-AC9E-C6D6-9F8E-DB565D1C8A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5185" y="3126261"/>
              <a:ext cx="2236" cy="10995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CEBEF36-79CE-1996-2FB0-2AF1CA4C3509}"/>
                </a:ext>
              </a:extLst>
            </p:cNvPr>
            <p:cNvCxnSpPr>
              <a:stCxn id="10" idx="3"/>
            </p:cNvCxnSpPr>
            <p:nvPr/>
          </p:nvCxnSpPr>
          <p:spPr>
            <a:xfrm flipV="1">
              <a:off x="6139087" y="4481556"/>
              <a:ext cx="635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6D7295F-6FC8-533E-5A70-24CBDD0A0DB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648697" y="3929305"/>
              <a:ext cx="635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BA86C9B-C031-D697-7A7E-76BC69AFBC9F}"/>
                    </a:ext>
                  </a:extLst>
                </p:cNvPr>
                <p:cNvSpPr txBox="1"/>
                <p:nvPr/>
              </p:nvSpPr>
              <p:spPr>
                <a:xfrm>
                  <a:off x="6174414" y="4452972"/>
                  <a:ext cx="58176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BA86C9B-C031-D697-7A7E-76BC69AFBC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4414" y="4452972"/>
                  <a:ext cx="581761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62C02E3-1B06-04FF-8248-F6FF94785E73}"/>
                    </a:ext>
                  </a:extLst>
                </p:cNvPr>
                <p:cNvSpPr txBox="1"/>
                <p:nvPr/>
              </p:nvSpPr>
              <p:spPr>
                <a:xfrm>
                  <a:off x="5459438" y="3700847"/>
                  <a:ext cx="590803" cy="490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62C02E3-1B06-04FF-8248-F6FF94785E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9438" y="3700847"/>
                  <a:ext cx="590803" cy="490840"/>
                </a:xfrm>
                <a:prstGeom prst="rect">
                  <a:avLst/>
                </a:prstGeom>
                <a:blipFill>
                  <a:blip r:embed="rId7"/>
                  <a:stretch>
                    <a:fillRect t="-2564"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25C704C-BF6D-D2B5-247B-05C80A6D59E7}"/>
                    </a:ext>
                  </a:extLst>
                </p:cNvPr>
                <p:cNvSpPr txBox="1"/>
                <p:nvPr/>
              </p:nvSpPr>
              <p:spPr>
                <a:xfrm>
                  <a:off x="8023574" y="4309317"/>
                  <a:ext cx="6006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25C704C-BF6D-D2B5-247B-05C80A6D5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574" y="4309317"/>
                  <a:ext cx="600614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CB1DE0-6753-9593-C1AD-D8F5BE9C2F53}"/>
                    </a:ext>
                  </a:extLst>
                </p:cNvPr>
                <p:cNvSpPr txBox="1"/>
                <p:nvPr/>
              </p:nvSpPr>
              <p:spPr>
                <a:xfrm>
                  <a:off x="5529433" y="2790114"/>
                  <a:ext cx="609654" cy="490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8CB1DE0-6753-9593-C1AD-D8F5BE9C2F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9433" y="2790114"/>
                  <a:ext cx="609654" cy="490840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7581759-60DC-C4DF-8607-44180781B73D}"/>
                    </a:ext>
                  </a:extLst>
                </p:cNvPr>
                <p:cNvSpPr txBox="1"/>
                <p:nvPr/>
              </p:nvSpPr>
              <p:spPr>
                <a:xfrm>
                  <a:off x="6508383" y="2311079"/>
                  <a:ext cx="2671180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2400" dirty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7581759-60DC-C4DF-8607-44180781B7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383" y="2311079"/>
                  <a:ext cx="2671180" cy="506421"/>
                </a:xfrm>
                <a:prstGeom prst="rect">
                  <a:avLst/>
                </a:prstGeom>
                <a:blipFill>
                  <a:blip r:embed="rId10"/>
                  <a:stretch>
                    <a:fillRect l="-472" b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67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6C25BDA-E640-EB47-8E3A-097A7342132D}"/>
              </a:ext>
            </a:extLst>
          </p:cNvPr>
          <p:cNvGrpSpPr/>
          <p:nvPr/>
        </p:nvGrpSpPr>
        <p:grpSpPr>
          <a:xfrm>
            <a:off x="429973" y="586621"/>
            <a:ext cx="3828493" cy="3667760"/>
            <a:chOff x="4767195" y="1624589"/>
            <a:chExt cx="3828493" cy="366776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DD201856-DDD6-009E-0D9D-D7B8B0FD09DB}"/>
                </a:ext>
              </a:extLst>
            </p:cNvPr>
            <p:cNvCxnSpPr/>
            <p:nvPr/>
          </p:nvCxnSpPr>
          <p:spPr>
            <a:xfrm>
              <a:off x="4767195" y="3921555"/>
              <a:ext cx="36576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7CDFEB3-DA8D-3299-3745-8B5850C149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4083" y="1855422"/>
              <a:ext cx="0" cy="296562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D83A56D-0EE3-7EB0-6B38-2700287CC7D4}"/>
                </a:ext>
              </a:extLst>
            </p:cNvPr>
            <p:cNvCxnSpPr/>
            <p:nvPr/>
          </p:nvCxnSpPr>
          <p:spPr>
            <a:xfrm flipV="1">
              <a:off x="5434083" y="2804981"/>
              <a:ext cx="2187146" cy="1099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2E8B97B-D72F-2802-6282-B329EB5F5F5E}"/>
                    </a:ext>
                  </a:extLst>
                </p:cNvPr>
                <p:cNvSpPr txBox="1"/>
                <p:nvPr/>
              </p:nvSpPr>
              <p:spPr>
                <a:xfrm>
                  <a:off x="8169289" y="387978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2E8B97B-D72F-2802-6282-B329EB5F5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9289" y="3879784"/>
                  <a:ext cx="426399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A0A2C13-C0B4-C663-70FC-D43DEB459750}"/>
                    </a:ext>
                  </a:extLst>
                </p:cNvPr>
                <p:cNvSpPr txBox="1"/>
                <p:nvPr/>
              </p:nvSpPr>
              <p:spPr>
                <a:xfrm>
                  <a:off x="5057780" y="1624589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A0A2C13-C0B4-C663-70FC-D43DEB4597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7780" y="1624589"/>
                  <a:ext cx="42639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8CFAB49-F4D6-9556-2F66-9F3FAE32C57E}"/>
                    </a:ext>
                  </a:extLst>
                </p:cNvPr>
                <p:cNvSpPr txBox="1"/>
                <p:nvPr/>
              </p:nvSpPr>
              <p:spPr>
                <a:xfrm>
                  <a:off x="5014692" y="3904734"/>
                  <a:ext cx="4694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8CFAB49-F4D6-9556-2F66-9F3FAE32C5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692" y="3904734"/>
                  <a:ext cx="469487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BD432E-BDB8-8324-C5F1-0206F5BC1C01}"/>
                </a:ext>
              </a:extLst>
            </p:cNvPr>
            <p:cNvCxnSpPr>
              <a:cxnSpLocks/>
            </p:cNvCxnSpPr>
            <p:nvPr/>
          </p:nvCxnSpPr>
          <p:spPr>
            <a:xfrm>
              <a:off x="7610317" y="2804981"/>
              <a:ext cx="0" cy="109975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36F4A9-C3D1-2049-C7D4-717FA7C00FDE}"/>
                </a:ext>
              </a:extLst>
            </p:cNvPr>
            <p:cNvCxnSpPr>
              <a:cxnSpLocks/>
            </p:cNvCxnSpPr>
            <p:nvPr/>
          </p:nvCxnSpPr>
          <p:spPr>
            <a:xfrm>
              <a:off x="5402214" y="2763659"/>
              <a:ext cx="213442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E455626-4ADB-205A-59E6-AAAD53E9B7A1}"/>
                </a:ext>
              </a:extLst>
            </p:cNvPr>
            <p:cNvCxnSpPr/>
            <p:nvPr/>
          </p:nvCxnSpPr>
          <p:spPr>
            <a:xfrm>
              <a:off x="5445454" y="3929446"/>
              <a:ext cx="21871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1838A2-374B-96AC-F4F7-643B6D8AEF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50277" y="2780271"/>
              <a:ext cx="2236" cy="10995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EFBEF62-2268-CE46-AFC0-C36062C305F0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5484179" y="4135566"/>
              <a:ext cx="635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EE5EC2-65CC-5BAD-1F39-A34CDE2FC29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993789" y="3583315"/>
              <a:ext cx="635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3737FC-D7DE-351B-DC48-762402E35BBE}"/>
                    </a:ext>
                  </a:extLst>
                </p:cNvPr>
                <p:cNvSpPr txBox="1"/>
                <p:nvPr/>
              </p:nvSpPr>
              <p:spPr>
                <a:xfrm>
                  <a:off x="5519506" y="4106982"/>
                  <a:ext cx="58176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3737FC-D7DE-351B-DC48-762402E35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9506" y="4106982"/>
                  <a:ext cx="581761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ED27D8E-E751-EB65-F777-BFF3E6FF3DC4}"/>
                    </a:ext>
                  </a:extLst>
                </p:cNvPr>
                <p:cNvSpPr txBox="1"/>
                <p:nvPr/>
              </p:nvSpPr>
              <p:spPr>
                <a:xfrm>
                  <a:off x="4804530" y="3354857"/>
                  <a:ext cx="590803" cy="490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ED27D8E-E751-EB65-F777-BFF3E6FF3D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4530" y="3354857"/>
                  <a:ext cx="590803" cy="490840"/>
                </a:xfrm>
                <a:prstGeom prst="rect">
                  <a:avLst/>
                </a:prstGeom>
                <a:blipFill>
                  <a:blip r:embed="rId6"/>
                  <a:stretch>
                    <a:fillRect t="-2500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F51E79-1B5A-E5FD-C849-DBA44BBBD80B}"/>
                    </a:ext>
                  </a:extLst>
                </p:cNvPr>
                <p:cNvSpPr txBox="1"/>
                <p:nvPr/>
              </p:nvSpPr>
              <p:spPr>
                <a:xfrm>
                  <a:off x="6130743" y="3025385"/>
                  <a:ext cx="4758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F51E79-1B5A-E5FD-C849-DBA44BBBD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0743" y="3025385"/>
                  <a:ext cx="47583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BD8BD6B-3B06-36AC-91CB-B4BADAC4C982}"/>
                    </a:ext>
                  </a:extLst>
                </p:cNvPr>
                <p:cNvSpPr txBox="1"/>
                <p:nvPr/>
              </p:nvSpPr>
              <p:spPr>
                <a:xfrm>
                  <a:off x="4970845" y="2444957"/>
                  <a:ext cx="4470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BD8BD6B-3B06-36AC-91CB-B4BADAC4C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0845" y="2444957"/>
                  <a:ext cx="44704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71664B3-A01B-35CD-C155-204A4D4CB7F1}"/>
                    </a:ext>
                  </a:extLst>
                </p:cNvPr>
                <p:cNvSpPr txBox="1"/>
                <p:nvPr/>
              </p:nvSpPr>
              <p:spPr>
                <a:xfrm>
                  <a:off x="7358723" y="3962201"/>
                  <a:ext cx="45986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71664B3-A01B-35CD-C155-204A4D4CB7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8723" y="3962201"/>
                  <a:ext cx="45986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397FC6BF-A70C-C4AD-0D2B-168707348913}"/>
                </a:ext>
              </a:extLst>
            </p:cNvPr>
            <p:cNvSpPr/>
            <p:nvPr/>
          </p:nvSpPr>
          <p:spPr>
            <a:xfrm>
              <a:off x="4868523" y="3317181"/>
              <a:ext cx="1192927" cy="1272826"/>
            </a:xfrm>
            <a:prstGeom prst="arc">
              <a:avLst>
                <a:gd name="adj1" fmla="val 19595613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27F4219-F551-EEF4-6AA7-ADEE8D48DB42}"/>
                    </a:ext>
                  </a:extLst>
                </p:cNvPr>
                <p:cNvSpPr txBox="1"/>
                <p:nvPr/>
              </p:nvSpPr>
              <p:spPr>
                <a:xfrm>
                  <a:off x="6043150" y="3494726"/>
                  <a:ext cx="4357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27F4219-F551-EEF4-6AA7-ADEE8D48D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3150" y="3494726"/>
                  <a:ext cx="43576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8DAA261-57FA-F009-90C3-D3672990BEB1}"/>
                    </a:ext>
                  </a:extLst>
                </p:cNvPr>
                <p:cNvSpPr txBox="1"/>
                <p:nvPr/>
              </p:nvSpPr>
              <p:spPr>
                <a:xfrm>
                  <a:off x="6162778" y="4445626"/>
                  <a:ext cx="17998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8DAA261-57FA-F009-90C3-D3672990BE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2778" y="4445626"/>
                  <a:ext cx="1799852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F3B6A0D-186B-33A8-6E21-7803DEC4FC0E}"/>
                    </a:ext>
                  </a:extLst>
                </p:cNvPr>
                <p:cNvSpPr txBox="1"/>
                <p:nvPr/>
              </p:nvSpPr>
              <p:spPr>
                <a:xfrm>
                  <a:off x="6184418" y="4830684"/>
                  <a:ext cx="174374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F3B6A0D-186B-33A8-6E21-7803DEC4F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4418" y="4830684"/>
                  <a:ext cx="1743746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3E4328C-5BC0-40A1-45EB-ADA51CEC6385}"/>
              </a:ext>
            </a:extLst>
          </p:cNvPr>
          <p:cNvGrpSpPr/>
          <p:nvPr/>
        </p:nvGrpSpPr>
        <p:grpSpPr>
          <a:xfrm>
            <a:off x="6245377" y="1406989"/>
            <a:ext cx="3828493" cy="3696935"/>
            <a:chOff x="6245377" y="1406989"/>
            <a:chExt cx="3828493" cy="369693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02C198A-F037-911E-E4F6-54AED0B22834}"/>
                </a:ext>
              </a:extLst>
            </p:cNvPr>
            <p:cNvCxnSpPr/>
            <p:nvPr/>
          </p:nvCxnSpPr>
          <p:spPr>
            <a:xfrm>
              <a:off x="6245377" y="3703955"/>
              <a:ext cx="36576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28146CD-EECF-2B25-1A38-2567256CAA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2265" y="1637822"/>
              <a:ext cx="0" cy="2965622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4B6BCB-C802-D668-960F-3FDFCB6AA5E8}"/>
                </a:ext>
              </a:extLst>
            </p:cNvPr>
            <p:cNvCxnSpPr/>
            <p:nvPr/>
          </p:nvCxnSpPr>
          <p:spPr>
            <a:xfrm flipV="1">
              <a:off x="6912265" y="2587381"/>
              <a:ext cx="2187146" cy="10997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6736778-57FA-F11D-16A1-A2C6C4C69B9D}"/>
                    </a:ext>
                  </a:extLst>
                </p:cNvPr>
                <p:cNvSpPr txBox="1"/>
                <p:nvPr/>
              </p:nvSpPr>
              <p:spPr>
                <a:xfrm>
                  <a:off x="9647471" y="366218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6736778-57FA-F11D-16A1-A2C6C4C69B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7471" y="3662184"/>
                  <a:ext cx="426399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ADAE2B6-DC07-8A5C-F039-DBFF2963A4E9}"/>
                    </a:ext>
                  </a:extLst>
                </p:cNvPr>
                <p:cNvSpPr txBox="1"/>
                <p:nvPr/>
              </p:nvSpPr>
              <p:spPr>
                <a:xfrm>
                  <a:off x="6535962" y="1406989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ADAE2B6-DC07-8A5C-F039-DBFF2963A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5962" y="1406989"/>
                  <a:ext cx="42639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B3F5034-5260-F836-2E4C-A233DB7EC7AC}"/>
                    </a:ext>
                  </a:extLst>
                </p:cNvPr>
                <p:cNvSpPr txBox="1"/>
                <p:nvPr/>
              </p:nvSpPr>
              <p:spPr>
                <a:xfrm>
                  <a:off x="6492874" y="3687134"/>
                  <a:ext cx="46948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B3F5034-5260-F836-2E4C-A233DB7EC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2874" y="3687134"/>
                  <a:ext cx="469487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AC9C64-FA91-E29C-D0F0-6DC8DE678F17}"/>
                </a:ext>
              </a:extLst>
            </p:cNvPr>
            <p:cNvCxnSpPr>
              <a:cxnSpLocks/>
            </p:cNvCxnSpPr>
            <p:nvPr/>
          </p:nvCxnSpPr>
          <p:spPr>
            <a:xfrm>
              <a:off x="9088499" y="2587381"/>
              <a:ext cx="0" cy="1099752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9243224-675C-7381-B09D-F6422C3FF219}"/>
                </a:ext>
              </a:extLst>
            </p:cNvPr>
            <p:cNvCxnSpPr>
              <a:cxnSpLocks/>
            </p:cNvCxnSpPr>
            <p:nvPr/>
          </p:nvCxnSpPr>
          <p:spPr>
            <a:xfrm>
              <a:off x="6880396" y="2546059"/>
              <a:ext cx="213442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389023B-D317-3C7C-AA81-E7254F5EAFAC}"/>
                </a:ext>
              </a:extLst>
            </p:cNvPr>
            <p:cNvCxnSpPr/>
            <p:nvPr/>
          </p:nvCxnSpPr>
          <p:spPr>
            <a:xfrm>
              <a:off x="6923636" y="3711846"/>
              <a:ext cx="21871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A0E5341-88C9-EAB0-C2E3-BF68692F7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8459" y="2562671"/>
              <a:ext cx="2236" cy="10995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6B91150-AD05-68E1-CC0B-9E6A2FE77EDF}"/>
                </a:ext>
              </a:extLst>
            </p:cNvPr>
            <p:cNvCxnSpPr>
              <a:stCxn id="33" idx="3"/>
            </p:cNvCxnSpPr>
            <p:nvPr/>
          </p:nvCxnSpPr>
          <p:spPr>
            <a:xfrm flipV="1">
              <a:off x="6962361" y="3917966"/>
              <a:ext cx="635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4BBC45F-ECD8-02CB-6D2F-FE1211F8D42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471971" y="3365715"/>
              <a:ext cx="63598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DE3F252-D9F4-D151-A271-359A671A4A5D}"/>
                    </a:ext>
                  </a:extLst>
                </p:cNvPr>
                <p:cNvSpPr txBox="1"/>
                <p:nvPr/>
              </p:nvSpPr>
              <p:spPr>
                <a:xfrm>
                  <a:off x="6997688" y="3889382"/>
                  <a:ext cx="58176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DE3F252-D9F4-D151-A271-359A671A4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7688" y="3889382"/>
                  <a:ext cx="581761" cy="461665"/>
                </a:xfrm>
                <a:prstGeom prst="rect">
                  <a:avLst/>
                </a:prstGeom>
                <a:blipFill>
                  <a:blip r:embed="rId16"/>
                  <a:stretch>
                    <a:fillRect t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A517767-A856-C648-7AFD-297A0C54AD41}"/>
                    </a:ext>
                  </a:extLst>
                </p:cNvPr>
                <p:cNvSpPr txBox="1"/>
                <p:nvPr/>
              </p:nvSpPr>
              <p:spPr>
                <a:xfrm>
                  <a:off x="6282712" y="3137257"/>
                  <a:ext cx="590803" cy="490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A517767-A856-C648-7AFD-297A0C54A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712" y="3137257"/>
                  <a:ext cx="590803" cy="490840"/>
                </a:xfrm>
                <a:prstGeom prst="rect">
                  <a:avLst/>
                </a:prstGeom>
                <a:blipFill>
                  <a:blip r:embed="rId17"/>
                  <a:stretch>
                    <a:fillRect t="-2564"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4DBAF75-D439-351F-DD09-30B84F8D8D61}"/>
                    </a:ext>
                  </a:extLst>
                </p:cNvPr>
                <p:cNvSpPr txBox="1"/>
                <p:nvPr/>
              </p:nvSpPr>
              <p:spPr>
                <a:xfrm>
                  <a:off x="7608925" y="2807785"/>
                  <a:ext cx="4758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4DBAF75-D439-351F-DD09-30B84F8D8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8925" y="2807785"/>
                  <a:ext cx="475835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AFCC31D-A870-2ABF-6522-BA5C5258ED73}"/>
                    </a:ext>
                  </a:extLst>
                </p:cNvPr>
                <p:cNvSpPr txBox="1"/>
                <p:nvPr/>
              </p:nvSpPr>
              <p:spPr>
                <a:xfrm>
                  <a:off x="8855409" y="3718335"/>
                  <a:ext cx="6006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AFCC31D-A870-2ABF-6522-BA5C5258E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5409" y="3718335"/>
                  <a:ext cx="600614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1D7C35CC-CEE7-0873-4852-4EB70372FE00}"/>
                </a:ext>
              </a:extLst>
            </p:cNvPr>
            <p:cNvSpPr/>
            <p:nvPr/>
          </p:nvSpPr>
          <p:spPr>
            <a:xfrm>
              <a:off x="6346705" y="3099581"/>
              <a:ext cx="1192927" cy="1272826"/>
            </a:xfrm>
            <a:prstGeom prst="arc">
              <a:avLst>
                <a:gd name="adj1" fmla="val 19595613"/>
                <a:gd name="adj2" fmla="val 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E7DC2B3-A407-2783-7CE2-596F33B25E88}"/>
                    </a:ext>
                  </a:extLst>
                </p:cNvPr>
                <p:cNvSpPr txBox="1"/>
                <p:nvPr/>
              </p:nvSpPr>
              <p:spPr>
                <a:xfrm>
                  <a:off x="7521332" y="3277126"/>
                  <a:ext cx="43576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E7DC2B3-A407-2783-7CE2-596F33B25E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1332" y="3277126"/>
                  <a:ext cx="435760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54A5CF5-CF3B-49A6-60F7-DE77E9B2DB7C}"/>
                    </a:ext>
                  </a:extLst>
                </p:cNvPr>
                <p:cNvSpPr txBox="1"/>
                <p:nvPr/>
              </p:nvSpPr>
              <p:spPr>
                <a:xfrm>
                  <a:off x="7640960" y="4228026"/>
                  <a:ext cx="194059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54A5CF5-CF3B-49A6-60F7-DE77E9B2D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960" y="4228026"/>
                  <a:ext cx="1940596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BC17A3E-C6A0-AD2F-74FA-C1A0735CE3C2}"/>
                    </a:ext>
                  </a:extLst>
                </p:cNvPr>
                <p:cNvSpPr txBox="1"/>
                <p:nvPr/>
              </p:nvSpPr>
              <p:spPr>
                <a:xfrm>
                  <a:off x="7662600" y="4613084"/>
                  <a:ext cx="1906356" cy="490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BC17A3E-C6A0-AD2F-74FA-C1A0735CE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600" y="4613084"/>
                  <a:ext cx="1906356" cy="490840"/>
                </a:xfrm>
                <a:prstGeom prst="rect">
                  <a:avLst/>
                </a:prstGeom>
                <a:blipFill>
                  <a:blip r:embed="rId20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6965716-DF22-A18A-42C6-E02583081FE7}"/>
                    </a:ext>
                  </a:extLst>
                </p:cNvPr>
                <p:cNvSpPr txBox="1"/>
                <p:nvPr/>
              </p:nvSpPr>
              <p:spPr>
                <a:xfrm>
                  <a:off x="6321041" y="2238975"/>
                  <a:ext cx="609654" cy="4908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6965716-DF22-A18A-42C6-E02583081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1041" y="2238975"/>
                  <a:ext cx="609654" cy="490840"/>
                </a:xfrm>
                <a:prstGeom prst="rect">
                  <a:avLst/>
                </a:prstGeom>
                <a:blipFill>
                  <a:blip r:embed="rId21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3234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31988</TotalTime>
  <Words>273</Words>
  <Application>Microsoft Macintosh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Ling</dc:creator>
  <cp:lastModifiedBy>Samuel Ling</cp:lastModifiedBy>
  <cp:revision>6</cp:revision>
  <dcterms:created xsi:type="dcterms:W3CDTF">2024-09-13T21:51:38Z</dcterms:created>
  <dcterms:modified xsi:type="dcterms:W3CDTF">2024-12-15T20:49:19Z</dcterms:modified>
</cp:coreProperties>
</file>