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964"/>
  </p:normalViewPr>
  <p:slideViewPr>
    <p:cSldViewPr snapToGrid="0" snapToObjects="1">
      <p:cViewPr varScale="1">
        <p:scale>
          <a:sx n="90" d="100"/>
          <a:sy n="90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D4C5-083A-E045-8704-0D91E15AD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31F0A-6ADD-A44E-9656-6B9D07EAD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845A4-940B-AB4D-8FCA-AC19831C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0130-F564-2849-8C40-F0E5F891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006A7-5DB9-234D-A3C9-A14EC4AE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16A1-6DFA-6544-AD6E-FD53E41C5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56A34-3528-694D-A02E-7BE78DCA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1049-931A-1944-97B1-C61609AF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641-9C0E-5842-B513-FF0880B2A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1AF7-E896-E241-8BDD-C5145A4E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7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9E31A-3216-2547-9840-F617DC830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F4CC3-96D7-8D46-AF60-53A76A12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75F8-B6E0-B142-A023-0BA97F8B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AB34B-4AF9-8E4E-A75C-BE604A69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A5B19-31E7-4149-AB20-C588F5CB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0990-8A9B-C142-8869-B78D2C53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D5AA-4F3B-4A4E-9043-7157B525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46DEC-C2A6-C84B-8D2F-7DF94F07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A124-5B5B-4245-AF9D-8E19FF77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6822-F5C4-4442-BB46-E189C7C1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4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850-BF90-B148-A055-7D77DAEE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31AF-3225-F640-B955-08214456B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30AB8-DD56-8B4B-87D3-CA19A0E6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966EC-A4C1-A248-B8F9-5A31624F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9BAEF-EF66-464B-A298-29260785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6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4E62-98D2-EB4B-BA85-4E6B2A7F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637CD-CA1A-914D-9E49-D7AA06976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F53F3-8B43-F44E-AC11-9435DC430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B7459-4E12-4443-9168-1DFD430B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3A2D0-C3E1-7C48-9A89-09A135C4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B5C5-7535-F147-B08B-EA421D51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D234-29E1-9349-AF46-113CA48D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88A5D-D003-F747-B37A-05A3D3150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4DB1C-7000-BD4C-852C-F20F4C85E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8CF0E3-E64A-1B49-AC39-E2E7E5BE2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FD640-5127-AA4D-80E8-E591295D4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74362-1883-474A-B270-282F3E77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E7988-1437-0C4B-A49D-EEDBEB28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C8D9A-8C0D-E749-8576-0A7ECDE2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3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E3E4-151F-7E4B-BAD0-0B462609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57959-19E9-1549-9F4A-E3015B53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74FF8-CDBF-404F-AA54-441FC03C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59DCF-01C3-DD47-A6AE-411C3EF1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8AC3-D513-9349-85EE-ACEC27A7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134D9-72DB-F344-80C2-A8732BF0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9E21A-0B78-9E40-8866-A55E6282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F5AF-CDC8-3D4B-B5F4-19F9A42C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0472-B6D1-0C44-8068-ADECA2F44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3DDEF-EF60-D04A-8BD2-42B67439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A0B3E-5939-4B4B-9D77-4F0E14CF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79586-ED6D-C743-A4FB-6739676A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F71E-6E3A-364F-9FE9-B9BEECE2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5EC2-66CE-0949-91D9-455EB493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A7FEB-F9B7-B344-B79C-6480EB6FA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B0D69-0A33-9048-8576-1A5B8559B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0F732-5CDE-EF42-B9DA-174560DC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FE135-66C2-F848-A98A-C2B2AB8C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D325C-1617-8745-94AD-9E4E1093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0C78B-59AB-9249-B7F4-AE3C2CC7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2F2B-00A1-FD47-9C7F-6947D177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E0D2-2E07-484D-8C29-823E8C9B9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48C7-3A3B-E44C-A4F1-D2D298A01A62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8533-2C30-6B4D-9544-23289DA295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2F3C-8B78-8344-8E2B-0764FB746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DED1D-A081-3848-8EE5-E1653627B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19" Type="http://schemas.openxmlformats.org/officeDocument/2006/relationships/image" Target="../media/image139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18" Type="http://schemas.openxmlformats.org/officeDocument/2006/relationships/image" Target="../media/image188.png"/><Relationship Id="rId3" Type="http://schemas.openxmlformats.org/officeDocument/2006/relationships/image" Target="../media/image174.png"/><Relationship Id="rId7" Type="http://schemas.openxmlformats.org/officeDocument/2006/relationships/image" Target="../media/image166.png"/><Relationship Id="rId12" Type="http://schemas.openxmlformats.org/officeDocument/2006/relationships/image" Target="../media/image182.png"/><Relationship Id="rId17" Type="http://schemas.openxmlformats.org/officeDocument/2006/relationships/image" Target="../media/image187.png"/><Relationship Id="rId2" Type="http://schemas.openxmlformats.org/officeDocument/2006/relationships/image" Target="../media/image173.png"/><Relationship Id="rId16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7.png"/><Relationship Id="rId11" Type="http://schemas.openxmlformats.org/officeDocument/2006/relationships/image" Target="../media/image181.png"/><Relationship Id="rId5" Type="http://schemas.openxmlformats.org/officeDocument/2006/relationships/image" Target="../media/image176.png"/><Relationship Id="rId15" Type="http://schemas.openxmlformats.org/officeDocument/2006/relationships/image" Target="../media/image185.png"/><Relationship Id="rId10" Type="http://schemas.openxmlformats.org/officeDocument/2006/relationships/image" Target="../media/image180.png"/><Relationship Id="rId4" Type="http://schemas.openxmlformats.org/officeDocument/2006/relationships/image" Target="../media/image175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3" Type="http://schemas.openxmlformats.org/officeDocument/2006/relationships/image" Target="../media/image221.png"/><Relationship Id="rId7" Type="http://schemas.openxmlformats.org/officeDocument/2006/relationships/image" Target="../media/image225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4.png"/><Relationship Id="rId5" Type="http://schemas.openxmlformats.org/officeDocument/2006/relationships/image" Target="../media/image223.png"/><Relationship Id="rId4" Type="http://schemas.openxmlformats.org/officeDocument/2006/relationships/image" Target="../media/image222.png"/><Relationship Id="rId9" Type="http://schemas.openxmlformats.org/officeDocument/2006/relationships/image" Target="../media/image2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3" Type="http://schemas.openxmlformats.org/officeDocument/2006/relationships/image" Target="../media/image229.png"/><Relationship Id="rId7" Type="http://schemas.openxmlformats.org/officeDocument/2006/relationships/image" Target="../media/image233.png"/><Relationship Id="rId2" Type="http://schemas.openxmlformats.org/officeDocument/2006/relationships/image" Target="../media/image2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2.png"/><Relationship Id="rId5" Type="http://schemas.openxmlformats.org/officeDocument/2006/relationships/image" Target="../media/image231.png"/><Relationship Id="rId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3" Type="http://schemas.openxmlformats.org/officeDocument/2006/relationships/image" Target="../media/image236.png"/><Relationship Id="rId7" Type="http://schemas.openxmlformats.org/officeDocument/2006/relationships/image" Target="../media/image240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10" Type="http://schemas.openxmlformats.org/officeDocument/2006/relationships/image" Target="../media/image243.png"/><Relationship Id="rId4" Type="http://schemas.openxmlformats.org/officeDocument/2006/relationships/image" Target="../media/image237.png"/><Relationship Id="rId9" Type="http://schemas.openxmlformats.org/officeDocument/2006/relationships/image" Target="../media/image2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1.png"/><Relationship Id="rId21" Type="http://schemas.openxmlformats.org/officeDocument/2006/relationships/image" Target="../media/image78.png"/><Relationship Id="rId7" Type="http://schemas.openxmlformats.org/officeDocument/2006/relationships/image" Target="../media/image65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image" Target="../media/image48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2.png"/><Relationship Id="rId9" Type="http://schemas.openxmlformats.org/officeDocument/2006/relationships/image" Target="../media/image59.png"/><Relationship Id="rId14" Type="http://schemas.openxmlformats.org/officeDocument/2006/relationships/image" Target="../media/image71.png"/><Relationship Id="rId22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4.png"/><Relationship Id="rId26" Type="http://schemas.openxmlformats.org/officeDocument/2006/relationships/image" Target="../media/image101.png"/><Relationship Id="rId3" Type="http://schemas.openxmlformats.org/officeDocument/2006/relationships/image" Target="../media/image81.png"/><Relationship Id="rId21" Type="http://schemas.openxmlformats.org/officeDocument/2006/relationships/image" Target="../media/image97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77.png"/><Relationship Id="rId25" Type="http://schemas.openxmlformats.org/officeDocument/2006/relationships/image" Target="../media/image100.png"/><Relationship Id="rId2" Type="http://schemas.openxmlformats.org/officeDocument/2006/relationships/image" Target="../media/image48.png"/><Relationship Id="rId16" Type="http://schemas.openxmlformats.org/officeDocument/2006/relationships/image" Target="../media/image7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9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98.png"/><Relationship Id="rId10" Type="http://schemas.openxmlformats.org/officeDocument/2006/relationships/image" Target="../media/image88.png"/><Relationship Id="rId19" Type="http://schemas.openxmlformats.org/officeDocument/2006/relationships/image" Target="../media/image95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CE824-151C-574E-B344-53B4C1837E57}"/>
              </a:ext>
            </a:extLst>
          </p:cNvPr>
          <p:cNvSpPr txBox="1"/>
          <p:nvPr/>
        </p:nvSpPr>
        <p:spPr>
          <a:xfrm>
            <a:off x="5155894" y="21813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37113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EA8D2AA-7480-0643-BC25-8EB1A90CE9B4}"/>
              </a:ext>
            </a:extLst>
          </p:cNvPr>
          <p:cNvGrpSpPr/>
          <p:nvPr/>
        </p:nvGrpSpPr>
        <p:grpSpPr>
          <a:xfrm>
            <a:off x="4286249" y="557213"/>
            <a:ext cx="5327603" cy="5314950"/>
            <a:chOff x="4286249" y="557213"/>
            <a:chExt cx="5327603" cy="531495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A63BFE7-5BA1-9046-8621-410B8D30CE84}"/>
                </a:ext>
              </a:extLst>
            </p:cNvPr>
            <p:cNvSpPr/>
            <p:nvPr/>
          </p:nvSpPr>
          <p:spPr>
            <a:xfrm>
              <a:off x="4286249" y="1614487"/>
              <a:ext cx="3657600" cy="3657600"/>
            </a:xfrm>
            <a:prstGeom prst="ellipse">
              <a:avLst/>
            </a:prstGeom>
            <a:solidFill>
              <a:schemeClr val="bg1">
                <a:alpha val="4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an 2">
              <a:extLst>
                <a:ext uri="{FF2B5EF4-FFF2-40B4-BE49-F238E27FC236}">
                  <a16:creationId xmlns:a16="http://schemas.microsoft.com/office/drawing/2014/main" id="{C295F23E-E49E-704D-BB93-6CF4FFDD4189}"/>
                </a:ext>
              </a:extLst>
            </p:cNvPr>
            <p:cNvSpPr/>
            <p:nvPr/>
          </p:nvSpPr>
          <p:spPr>
            <a:xfrm>
              <a:off x="4943475" y="557213"/>
              <a:ext cx="2343150" cy="5314950"/>
            </a:xfrm>
            <a:prstGeom prst="can">
              <a:avLst/>
            </a:prstGeom>
            <a:solidFill>
              <a:schemeClr val="bg1">
                <a:alpha val="4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D83AF42-C5B6-C540-B5AA-50FB059078B0}"/>
                </a:ext>
              </a:extLst>
            </p:cNvPr>
            <p:cNvSpPr/>
            <p:nvPr/>
          </p:nvSpPr>
          <p:spPr>
            <a:xfrm>
              <a:off x="4943475" y="1914525"/>
              <a:ext cx="2343150" cy="3286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E14171-6AA3-2948-928A-0AB567C00017}"/>
                </a:ext>
              </a:extLst>
            </p:cNvPr>
            <p:cNvSpPr/>
            <p:nvPr/>
          </p:nvSpPr>
          <p:spPr>
            <a:xfrm>
              <a:off x="4943475" y="4643439"/>
              <a:ext cx="2343150" cy="32861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6A073C-DF63-A142-A5BB-A2E0DF383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049" y="2078831"/>
              <a:ext cx="0" cy="1364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2865E9-3F2A-954D-A8C3-05156FFDC405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V="1">
              <a:off x="6115049" y="2078832"/>
              <a:ext cx="1171576" cy="135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2B2EC66-EAEC-CF4F-AF5D-9EBB24B98967}"/>
                </a:ext>
              </a:extLst>
            </p:cNvPr>
            <p:cNvSpPr/>
            <p:nvPr/>
          </p:nvSpPr>
          <p:spPr>
            <a:xfrm>
              <a:off x="6543675" y="1500188"/>
              <a:ext cx="1000125" cy="357187"/>
            </a:xfrm>
            <a:custGeom>
              <a:avLst/>
              <a:gdLst>
                <a:gd name="connsiteX0" fmla="*/ 0 w 1000125"/>
                <a:gd name="connsiteY0" fmla="*/ 357187 h 357187"/>
                <a:gd name="connsiteX1" fmla="*/ 128588 w 1000125"/>
                <a:gd name="connsiteY1" fmla="*/ 271462 h 357187"/>
                <a:gd name="connsiteX2" fmla="*/ 214313 w 1000125"/>
                <a:gd name="connsiteY2" fmla="*/ 228600 h 357187"/>
                <a:gd name="connsiteX3" fmla="*/ 414338 w 1000125"/>
                <a:gd name="connsiteY3" fmla="*/ 85725 h 357187"/>
                <a:gd name="connsiteX4" fmla="*/ 457200 w 1000125"/>
                <a:gd name="connsiteY4" fmla="*/ 57150 h 357187"/>
                <a:gd name="connsiteX5" fmla="*/ 485775 w 1000125"/>
                <a:gd name="connsiteY5" fmla="*/ 100012 h 357187"/>
                <a:gd name="connsiteX6" fmla="*/ 514350 w 1000125"/>
                <a:gd name="connsiteY6" fmla="*/ 185737 h 357187"/>
                <a:gd name="connsiteX7" fmla="*/ 628650 w 1000125"/>
                <a:gd name="connsiteY7" fmla="*/ 171450 h 357187"/>
                <a:gd name="connsiteX8" fmla="*/ 728663 w 1000125"/>
                <a:gd name="connsiteY8" fmla="*/ 142875 h 357187"/>
                <a:gd name="connsiteX9" fmla="*/ 857250 w 1000125"/>
                <a:gd name="connsiteY9" fmla="*/ 57150 h 357187"/>
                <a:gd name="connsiteX10" fmla="*/ 900113 w 1000125"/>
                <a:gd name="connsiteY10" fmla="*/ 28575 h 357187"/>
                <a:gd name="connsiteX11" fmla="*/ 942975 w 1000125"/>
                <a:gd name="connsiteY11" fmla="*/ 14287 h 357187"/>
                <a:gd name="connsiteX12" fmla="*/ 1000125 w 1000125"/>
                <a:gd name="connsiteY12" fmla="*/ 0 h 35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0125" h="357187">
                  <a:moveTo>
                    <a:pt x="0" y="357187"/>
                  </a:moveTo>
                  <a:cubicBezTo>
                    <a:pt x="42863" y="328612"/>
                    <a:pt x="84415" y="297966"/>
                    <a:pt x="128588" y="271462"/>
                  </a:cubicBezTo>
                  <a:cubicBezTo>
                    <a:pt x="155983" y="255025"/>
                    <a:pt x="188213" y="247024"/>
                    <a:pt x="214313" y="228600"/>
                  </a:cubicBezTo>
                  <a:cubicBezTo>
                    <a:pt x="434019" y="73513"/>
                    <a:pt x="295938" y="125190"/>
                    <a:pt x="414338" y="85725"/>
                  </a:cubicBezTo>
                  <a:cubicBezTo>
                    <a:pt x="428625" y="76200"/>
                    <a:pt x="440362" y="53783"/>
                    <a:pt x="457200" y="57150"/>
                  </a:cubicBezTo>
                  <a:cubicBezTo>
                    <a:pt x="474038" y="60517"/>
                    <a:pt x="478801" y="84321"/>
                    <a:pt x="485775" y="100012"/>
                  </a:cubicBezTo>
                  <a:cubicBezTo>
                    <a:pt x="498008" y="127537"/>
                    <a:pt x="514350" y="185737"/>
                    <a:pt x="514350" y="185737"/>
                  </a:cubicBezTo>
                  <a:cubicBezTo>
                    <a:pt x="552450" y="180975"/>
                    <a:pt x="590776" y="177762"/>
                    <a:pt x="628650" y="171450"/>
                  </a:cubicBezTo>
                  <a:cubicBezTo>
                    <a:pt x="664523" y="165471"/>
                    <a:pt x="694696" y="154197"/>
                    <a:pt x="728663" y="142875"/>
                  </a:cubicBezTo>
                  <a:lnTo>
                    <a:pt x="857250" y="57150"/>
                  </a:lnTo>
                  <a:cubicBezTo>
                    <a:pt x="871538" y="47625"/>
                    <a:pt x="883823" y="34005"/>
                    <a:pt x="900113" y="28575"/>
                  </a:cubicBezTo>
                  <a:cubicBezTo>
                    <a:pt x="914400" y="23812"/>
                    <a:pt x="928494" y="18424"/>
                    <a:pt x="942975" y="14287"/>
                  </a:cubicBezTo>
                  <a:cubicBezTo>
                    <a:pt x="961856" y="8892"/>
                    <a:pt x="1000125" y="0"/>
                    <a:pt x="100012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8A222F-629A-364B-B19C-877FEED48D30}"/>
                    </a:ext>
                  </a:extLst>
                </p:cNvPr>
                <p:cNvSpPr txBox="1"/>
                <p:nvPr/>
              </p:nvSpPr>
              <p:spPr>
                <a:xfrm>
                  <a:off x="7543800" y="1269355"/>
                  <a:ext cx="14441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ap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area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8A222F-629A-364B-B19C-877FEED48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1269355"/>
                  <a:ext cx="144411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05EC81-7EC1-3144-851F-C6A1CF55B84A}"/>
                    </a:ext>
                  </a:extLst>
                </p:cNvPr>
                <p:cNvSpPr txBox="1"/>
                <p:nvPr/>
              </p:nvSpPr>
              <p:spPr>
                <a:xfrm>
                  <a:off x="7588297" y="1585913"/>
                  <a:ext cx="2025555" cy="7593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func>
                              <m:func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705EC81-7EC1-3144-851F-C6A1CF55B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297" y="1585913"/>
                  <a:ext cx="2025555" cy="759375"/>
                </a:xfrm>
                <a:prstGeom prst="rect">
                  <a:avLst/>
                </a:prstGeom>
                <a:blipFill>
                  <a:blip r:embed="rId3"/>
                  <a:stretch>
                    <a:fillRect l="-47500" t="-159016" b="-2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EB8372DE-3013-7D40-A4BA-D4357B6A3260}"/>
                </a:ext>
              </a:extLst>
            </p:cNvPr>
            <p:cNvSpPr/>
            <p:nvPr/>
          </p:nvSpPr>
          <p:spPr>
            <a:xfrm>
              <a:off x="5784801" y="3034308"/>
              <a:ext cx="615999" cy="667941"/>
            </a:xfrm>
            <a:prstGeom prst="arc">
              <a:avLst>
                <a:gd name="adj1" fmla="val 16200000"/>
                <a:gd name="adj2" fmla="val 1897212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6B26B1-2274-5545-9FA1-F67D9FF9641A}"/>
                    </a:ext>
                  </a:extLst>
                </p:cNvPr>
                <p:cNvSpPr txBox="1"/>
                <p:nvPr/>
              </p:nvSpPr>
              <p:spPr>
                <a:xfrm>
                  <a:off x="6113410" y="2715633"/>
                  <a:ext cx="3898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6B26B1-2274-5545-9FA1-F67D9FF964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410" y="2715633"/>
                  <a:ext cx="38985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A57C51-082C-1645-9488-A2964BF19975}"/>
                </a:ext>
              </a:extLst>
            </p:cNvPr>
            <p:cNvSpPr/>
            <p:nvPr/>
          </p:nvSpPr>
          <p:spPr>
            <a:xfrm>
              <a:off x="4985008" y="1557338"/>
              <a:ext cx="2135978" cy="744275"/>
            </a:xfrm>
            <a:custGeom>
              <a:avLst/>
              <a:gdLst>
                <a:gd name="connsiteX0" fmla="*/ 387092 w 2135978"/>
                <a:gd name="connsiteY0" fmla="*/ 214312 h 744275"/>
                <a:gd name="connsiteX1" fmla="*/ 287080 w 2135978"/>
                <a:gd name="connsiteY1" fmla="*/ 300037 h 744275"/>
                <a:gd name="connsiteX2" fmla="*/ 244217 w 2135978"/>
                <a:gd name="connsiteY2" fmla="*/ 314325 h 744275"/>
                <a:gd name="connsiteX3" fmla="*/ 215642 w 2135978"/>
                <a:gd name="connsiteY3" fmla="*/ 357187 h 744275"/>
                <a:gd name="connsiteX4" fmla="*/ 129917 w 2135978"/>
                <a:gd name="connsiteY4" fmla="*/ 414337 h 744275"/>
                <a:gd name="connsiteX5" fmla="*/ 101342 w 2135978"/>
                <a:gd name="connsiteY5" fmla="*/ 500062 h 744275"/>
                <a:gd name="connsiteX6" fmla="*/ 87055 w 2135978"/>
                <a:gd name="connsiteY6" fmla="*/ 542925 h 744275"/>
                <a:gd name="connsiteX7" fmla="*/ 101342 w 2135978"/>
                <a:gd name="connsiteY7" fmla="*/ 600075 h 744275"/>
                <a:gd name="connsiteX8" fmla="*/ 129917 w 2135978"/>
                <a:gd name="connsiteY8" fmla="*/ 557212 h 744275"/>
                <a:gd name="connsiteX9" fmla="*/ 201355 w 2135978"/>
                <a:gd name="connsiteY9" fmla="*/ 428625 h 744275"/>
                <a:gd name="connsiteX10" fmla="*/ 287080 w 2135978"/>
                <a:gd name="connsiteY10" fmla="*/ 357187 h 744275"/>
                <a:gd name="connsiteX11" fmla="*/ 415667 w 2135978"/>
                <a:gd name="connsiteY11" fmla="*/ 285750 h 744275"/>
                <a:gd name="connsiteX12" fmla="*/ 458530 w 2135978"/>
                <a:gd name="connsiteY12" fmla="*/ 257175 h 744275"/>
                <a:gd name="connsiteX13" fmla="*/ 501392 w 2135978"/>
                <a:gd name="connsiteY13" fmla="*/ 214312 h 744275"/>
                <a:gd name="connsiteX14" fmla="*/ 544255 w 2135978"/>
                <a:gd name="connsiteY14" fmla="*/ 200025 h 744275"/>
                <a:gd name="connsiteX15" fmla="*/ 572830 w 2135978"/>
                <a:gd name="connsiteY15" fmla="*/ 157162 h 744275"/>
                <a:gd name="connsiteX16" fmla="*/ 615692 w 2135978"/>
                <a:gd name="connsiteY16" fmla="*/ 142875 h 744275"/>
                <a:gd name="connsiteX17" fmla="*/ 572830 w 2135978"/>
                <a:gd name="connsiteY17" fmla="*/ 185737 h 744275"/>
                <a:gd name="connsiteX18" fmla="*/ 544255 w 2135978"/>
                <a:gd name="connsiteY18" fmla="*/ 228600 h 744275"/>
                <a:gd name="connsiteX19" fmla="*/ 501392 w 2135978"/>
                <a:gd name="connsiteY19" fmla="*/ 314325 h 744275"/>
                <a:gd name="connsiteX20" fmla="*/ 458530 w 2135978"/>
                <a:gd name="connsiteY20" fmla="*/ 342900 h 744275"/>
                <a:gd name="connsiteX21" fmla="*/ 344230 w 2135978"/>
                <a:gd name="connsiteY21" fmla="*/ 471487 h 744275"/>
                <a:gd name="connsiteX22" fmla="*/ 258505 w 2135978"/>
                <a:gd name="connsiteY22" fmla="*/ 528637 h 744275"/>
                <a:gd name="connsiteX23" fmla="*/ 244217 w 2135978"/>
                <a:gd name="connsiteY23" fmla="*/ 571500 h 744275"/>
                <a:gd name="connsiteX24" fmla="*/ 215642 w 2135978"/>
                <a:gd name="connsiteY24" fmla="*/ 614362 h 744275"/>
                <a:gd name="connsiteX25" fmla="*/ 229930 w 2135978"/>
                <a:gd name="connsiteY25" fmla="*/ 657225 h 744275"/>
                <a:gd name="connsiteX26" fmla="*/ 272792 w 2135978"/>
                <a:gd name="connsiteY26" fmla="*/ 628650 h 744275"/>
                <a:gd name="connsiteX27" fmla="*/ 301367 w 2135978"/>
                <a:gd name="connsiteY27" fmla="*/ 585787 h 744275"/>
                <a:gd name="connsiteX28" fmla="*/ 358517 w 2135978"/>
                <a:gd name="connsiteY28" fmla="*/ 528637 h 744275"/>
                <a:gd name="connsiteX29" fmla="*/ 401380 w 2135978"/>
                <a:gd name="connsiteY29" fmla="*/ 442912 h 744275"/>
                <a:gd name="connsiteX30" fmla="*/ 415667 w 2135978"/>
                <a:gd name="connsiteY30" fmla="*/ 400050 h 744275"/>
                <a:gd name="connsiteX31" fmla="*/ 458530 w 2135978"/>
                <a:gd name="connsiteY31" fmla="*/ 357187 h 744275"/>
                <a:gd name="connsiteX32" fmla="*/ 501392 w 2135978"/>
                <a:gd name="connsiteY32" fmla="*/ 300037 h 744275"/>
                <a:gd name="connsiteX33" fmla="*/ 558542 w 2135978"/>
                <a:gd name="connsiteY33" fmla="*/ 214312 h 744275"/>
                <a:gd name="connsiteX34" fmla="*/ 629980 w 2135978"/>
                <a:gd name="connsiteY34" fmla="*/ 142875 h 744275"/>
                <a:gd name="connsiteX35" fmla="*/ 672842 w 2135978"/>
                <a:gd name="connsiteY35" fmla="*/ 128587 h 744275"/>
                <a:gd name="connsiteX36" fmla="*/ 644267 w 2135978"/>
                <a:gd name="connsiteY36" fmla="*/ 242887 h 744275"/>
                <a:gd name="connsiteX37" fmla="*/ 615692 w 2135978"/>
                <a:gd name="connsiteY37" fmla="*/ 285750 h 744275"/>
                <a:gd name="connsiteX38" fmla="*/ 601405 w 2135978"/>
                <a:gd name="connsiteY38" fmla="*/ 328612 h 744275"/>
                <a:gd name="connsiteX39" fmla="*/ 544255 w 2135978"/>
                <a:gd name="connsiteY39" fmla="*/ 414337 h 744275"/>
                <a:gd name="connsiteX40" fmla="*/ 515680 w 2135978"/>
                <a:gd name="connsiteY40" fmla="*/ 457200 h 744275"/>
                <a:gd name="connsiteX41" fmla="*/ 487105 w 2135978"/>
                <a:gd name="connsiteY41" fmla="*/ 500062 h 744275"/>
                <a:gd name="connsiteX42" fmla="*/ 458530 w 2135978"/>
                <a:gd name="connsiteY42" fmla="*/ 585787 h 744275"/>
                <a:gd name="connsiteX43" fmla="*/ 487105 w 2135978"/>
                <a:gd name="connsiteY43" fmla="*/ 614362 h 744275"/>
                <a:gd name="connsiteX44" fmla="*/ 529967 w 2135978"/>
                <a:gd name="connsiteY44" fmla="*/ 528637 h 744275"/>
                <a:gd name="connsiteX45" fmla="*/ 558542 w 2135978"/>
                <a:gd name="connsiteY45" fmla="*/ 442912 h 744275"/>
                <a:gd name="connsiteX46" fmla="*/ 587117 w 2135978"/>
                <a:gd name="connsiteY46" fmla="*/ 357187 h 744275"/>
                <a:gd name="connsiteX47" fmla="*/ 601405 w 2135978"/>
                <a:gd name="connsiteY47" fmla="*/ 300037 h 744275"/>
                <a:gd name="connsiteX48" fmla="*/ 701417 w 2135978"/>
                <a:gd name="connsiteY48" fmla="*/ 171450 h 744275"/>
                <a:gd name="connsiteX49" fmla="*/ 744280 w 2135978"/>
                <a:gd name="connsiteY49" fmla="*/ 142875 h 744275"/>
                <a:gd name="connsiteX50" fmla="*/ 701417 w 2135978"/>
                <a:gd name="connsiteY50" fmla="*/ 300037 h 744275"/>
                <a:gd name="connsiteX51" fmla="*/ 644267 w 2135978"/>
                <a:gd name="connsiteY51" fmla="*/ 400050 h 744275"/>
                <a:gd name="connsiteX52" fmla="*/ 615692 w 2135978"/>
                <a:gd name="connsiteY52" fmla="*/ 485775 h 744275"/>
                <a:gd name="connsiteX53" fmla="*/ 587117 w 2135978"/>
                <a:gd name="connsiteY53" fmla="*/ 542925 h 744275"/>
                <a:gd name="connsiteX54" fmla="*/ 558542 w 2135978"/>
                <a:gd name="connsiteY54" fmla="*/ 628650 h 744275"/>
                <a:gd name="connsiteX55" fmla="*/ 572830 w 2135978"/>
                <a:gd name="connsiteY55" fmla="*/ 714375 h 744275"/>
                <a:gd name="connsiteX56" fmla="*/ 601405 w 2135978"/>
                <a:gd name="connsiteY56" fmla="*/ 557212 h 744275"/>
                <a:gd name="connsiteX57" fmla="*/ 629980 w 2135978"/>
                <a:gd name="connsiteY57" fmla="*/ 500062 h 744275"/>
                <a:gd name="connsiteX58" fmla="*/ 644267 w 2135978"/>
                <a:gd name="connsiteY58" fmla="*/ 457200 h 744275"/>
                <a:gd name="connsiteX59" fmla="*/ 658555 w 2135978"/>
                <a:gd name="connsiteY59" fmla="*/ 400050 h 744275"/>
                <a:gd name="connsiteX60" fmla="*/ 687130 w 2135978"/>
                <a:gd name="connsiteY60" fmla="*/ 357187 h 744275"/>
                <a:gd name="connsiteX61" fmla="*/ 772855 w 2135978"/>
                <a:gd name="connsiteY61" fmla="*/ 185737 h 744275"/>
                <a:gd name="connsiteX62" fmla="*/ 801430 w 2135978"/>
                <a:gd name="connsiteY62" fmla="*/ 142875 h 744275"/>
                <a:gd name="connsiteX63" fmla="*/ 801430 w 2135978"/>
                <a:gd name="connsiteY63" fmla="*/ 457200 h 744275"/>
                <a:gd name="connsiteX64" fmla="*/ 787142 w 2135978"/>
                <a:gd name="connsiteY64" fmla="*/ 542925 h 744275"/>
                <a:gd name="connsiteX65" fmla="*/ 758567 w 2135978"/>
                <a:gd name="connsiteY65" fmla="*/ 628650 h 744275"/>
                <a:gd name="connsiteX66" fmla="*/ 744280 w 2135978"/>
                <a:gd name="connsiteY66" fmla="*/ 671512 h 744275"/>
                <a:gd name="connsiteX67" fmla="*/ 758567 w 2135978"/>
                <a:gd name="connsiteY67" fmla="*/ 314325 h 744275"/>
                <a:gd name="connsiteX68" fmla="*/ 787142 w 2135978"/>
                <a:gd name="connsiteY68" fmla="*/ 228600 h 744275"/>
                <a:gd name="connsiteX69" fmla="*/ 901442 w 2135978"/>
                <a:gd name="connsiteY69" fmla="*/ 128587 h 744275"/>
                <a:gd name="connsiteX70" fmla="*/ 944305 w 2135978"/>
                <a:gd name="connsiteY70" fmla="*/ 100012 h 744275"/>
                <a:gd name="connsiteX71" fmla="*/ 958592 w 2135978"/>
                <a:gd name="connsiteY71" fmla="*/ 142875 h 744275"/>
                <a:gd name="connsiteX72" fmla="*/ 944305 w 2135978"/>
                <a:gd name="connsiteY72" fmla="*/ 414337 h 744275"/>
                <a:gd name="connsiteX73" fmla="*/ 930017 w 2135978"/>
                <a:gd name="connsiteY73" fmla="*/ 457200 h 744275"/>
                <a:gd name="connsiteX74" fmla="*/ 915730 w 2135978"/>
                <a:gd name="connsiteY74" fmla="*/ 528637 h 744275"/>
                <a:gd name="connsiteX75" fmla="*/ 901442 w 2135978"/>
                <a:gd name="connsiteY75" fmla="*/ 585787 h 744275"/>
                <a:gd name="connsiteX76" fmla="*/ 858580 w 2135978"/>
                <a:gd name="connsiteY76" fmla="*/ 700087 h 744275"/>
                <a:gd name="connsiteX77" fmla="*/ 872867 w 2135978"/>
                <a:gd name="connsiteY77" fmla="*/ 228600 h 744275"/>
                <a:gd name="connsiteX78" fmla="*/ 887155 w 2135978"/>
                <a:gd name="connsiteY78" fmla="*/ 185737 h 744275"/>
                <a:gd name="connsiteX79" fmla="*/ 944305 w 2135978"/>
                <a:gd name="connsiteY79" fmla="*/ 100012 h 744275"/>
                <a:gd name="connsiteX80" fmla="*/ 987167 w 2135978"/>
                <a:gd name="connsiteY80" fmla="*/ 114300 h 744275"/>
                <a:gd name="connsiteX81" fmla="*/ 1001455 w 2135978"/>
                <a:gd name="connsiteY81" fmla="*/ 171450 h 744275"/>
                <a:gd name="connsiteX82" fmla="*/ 1015742 w 2135978"/>
                <a:gd name="connsiteY82" fmla="*/ 214312 h 744275"/>
                <a:gd name="connsiteX83" fmla="*/ 1001455 w 2135978"/>
                <a:gd name="connsiteY83" fmla="*/ 428625 h 744275"/>
                <a:gd name="connsiteX84" fmla="*/ 972880 w 2135978"/>
                <a:gd name="connsiteY84" fmla="*/ 514350 h 744275"/>
                <a:gd name="connsiteX85" fmla="*/ 944305 w 2135978"/>
                <a:gd name="connsiteY85" fmla="*/ 557212 h 744275"/>
                <a:gd name="connsiteX86" fmla="*/ 987167 w 2135978"/>
                <a:gd name="connsiteY86" fmla="*/ 500062 h 744275"/>
                <a:gd name="connsiteX87" fmla="*/ 1015742 w 2135978"/>
                <a:gd name="connsiteY87" fmla="*/ 400050 h 744275"/>
                <a:gd name="connsiteX88" fmla="*/ 1044317 w 2135978"/>
                <a:gd name="connsiteY88" fmla="*/ 314325 h 744275"/>
                <a:gd name="connsiteX89" fmla="*/ 1058605 w 2135978"/>
                <a:gd name="connsiteY89" fmla="*/ 271462 h 744275"/>
                <a:gd name="connsiteX90" fmla="*/ 1072892 w 2135978"/>
                <a:gd name="connsiteY90" fmla="*/ 214312 h 744275"/>
                <a:gd name="connsiteX91" fmla="*/ 1101467 w 2135978"/>
                <a:gd name="connsiteY91" fmla="*/ 128587 h 744275"/>
                <a:gd name="connsiteX92" fmla="*/ 1115755 w 2135978"/>
                <a:gd name="connsiteY92" fmla="*/ 314325 h 744275"/>
                <a:gd name="connsiteX93" fmla="*/ 1101467 w 2135978"/>
                <a:gd name="connsiteY93" fmla="*/ 400050 h 744275"/>
                <a:gd name="connsiteX94" fmla="*/ 1072892 w 2135978"/>
                <a:gd name="connsiteY94" fmla="*/ 485775 h 744275"/>
                <a:gd name="connsiteX95" fmla="*/ 1058605 w 2135978"/>
                <a:gd name="connsiteY95" fmla="*/ 528637 h 744275"/>
                <a:gd name="connsiteX96" fmla="*/ 1044317 w 2135978"/>
                <a:gd name="connsiteY96" fmla="*/ 585787 h 744275"/>
                <a:gd name="connsiteX97" fmla="*/ 1030030 w 2135978"/>
                <a:gd name="connsiteY97" fmla="*/ 671512 h 744275"/>
                <a:gd name="connsiteX98" fmla="*/ 1015742 w 2135978"/>
                <a:gd name="connsiteY98" fmla="*/ 714375 h 744275"/>
                <a:gd name="connsiteX99" fmla="*/ 1001455 w 2135978"/>
                <a:gd name="connsiteY99" fmla="*/ 371475 h 744275"/>
                <a:gd name="connsiteX100" fmla="*/ 1030030 w 2135978"/>
                <a:gd name="connsiteY100" fmla="*/ 300037 h 744275"/>
                <a:gd name="connsiteX101" fmla="*/ 1044317 w 2135978"/>
                <a:gd name="connsiteY101" fmla="*/ 257175 h 744275"/>
                <a:gd name="connsiteX102" fmla="*/ 1072892 w 2135978"/>
                <a:gd name="connsiteY102" fmla="*/ 100012 h 744275"/>
                <a:gd name="connsiteX103" fmla="*/ 1101467 w 2135978"/>
                <a:gd name="connsiteY103" fmla="*/ 42862 h 744275"/>
                <a:gd name="connsiteX104" fmla="*/ 1115755 w 2135978"/>
                <a:gd name="connsiteY104" fmla="*/ 0 h 744275"/>
                <a:gd name="connsiteX105" fmla="*/ 1158617 w 2135978"/>
                <a:gd name="connsiteY105" fmla="*/ 85725 h 744275"/>
                <a:gd name="connsiteX106" fmla="*/ 1187192 w 2135978"/>
                <a:gd name="connsiteY106" fmla="*/ 128587 h 744275"/>
                <a:gd name="connsiteX107" fmla="*/ 1215767 w 2135978"/>
                <a:gd name="connsiteY107" fmla="*/ 214312 h 744275"/>
                <a:gd name="connsiteX108" fmla="*/ 1244342 w 2135978"/>
                <a:gd name="connsiteY108" fmla="*/ 300037 h 744275"/>
                <a:gd name="connsiteX109" fmla="*/ 1287205 w 2135978"/>
                <a:gd name="connsiteY109" fmla="*/ 428625 h 744275"/>
                <a:gd name="connsiteX110" fmla="*/ 1301492 w 2135978"/>
                <a:gd name="connsiteY110" fmla="*/ 471487 h 744275"/>
                <a:gd name="connsiteX111" fmla="*/ 1258630 w 2135978"/>
                <a:gd name="connsiteY111" fmla="*/ 628650 h 744275"/>
                <a:gd name="connsiteX112" fmla="*/ 1244342 w 2135978"/>
                <a:gd name="connsiteY112" fmla="*/ 671512 h 744275"/>
                <a:gd name="connsiteX113" fmla="*/ 1201480 w 2135978"/>
                <a:gd name="connsiteY113" fmla="*/ 628650 h 744275"/>
                <a:gd name="connsiteX114" fmla="*/ 1158617 w 2135978"/>
                <a:gd name="connsiteY114" fmla="*/ 471487 h 744275"/>
                <a:gd name="connsiteX115" fmla="*/ 1172905 w 2135978"/>
                <a:gd name="connsiteY115" fmla="*/ 128587 h 744275"/>
                <a:gd name="connsiteX116" fmla="*/ 1187192 w 2135978"/>
                <a:gd name="connsiteY116" fmla="*/ 171450 h 744275"/>
                <a:gd name="connsiteX117" fmla="*/ 1158617 w 2135978"/>
                <a:gd name="connsiteY117" fmla="*/ 500062 h 744275"/>
                <a:gd name="connsiteX118" fmla="*/ 1172905 w 2135978"/>
                <a:gd name="connsiteY118" fmla="*/ 728662 h 744275"/>
                <a:gd name="connsiteX119" fmla="*/ 1187192 w 2135978"/>
                <a:gd name="connsiteY119" fmla="*/ 642937 h 744275"/>
                <a:gd name="connsiteX120" fmla="*/ 1201480 w 2135978"/>
                <a:gd name="connsiteY120" fmla="*/ 514350 h 744275"/>
                <a:gd name="connsiteX121" fmla="*/ 1215767 w 2135978"/>
                <a:gd name="connsiteY121" fmla="*/ 14287 h 744275"/>
                <a:gd name="connsiteX122" fmla="*/ 1244342 w 2135978"/>
                <a:gd name="connsiteY122" fmla="*/ 100012 h 744275"/>
                <a:gd name="connsiteX123" fmla="*/ 1272917 w 2135978"/>
                <a:gd name="connsiteY123" fmla="*/ 214312 h 744275"/>
                <a:gd name="connsiteX124" fmla="*/ 1344355 w 2135978"/>
                <a:gd name="connsiteY124" fmla="*/ 428625 h 744275"/>
                <a:gd name="connsiteX125" fmla="*/ 1372930 w 2135978"/>
                <a:gd name="connsiteY125" fmla="*/ 514350 h 744275"/>
                <a:gd name="connsiteX126" fmla="*/ 1387217 w 2135978"/>
                <a:gd name="connsiteY126" fmla="*/ 557212 h 744275"/>
                <a:gd name="connsiteX127" fmla="*/ 1372930 w 2135978"/>
                <a:gd name="connsiteY127" fmla="*/ 657225 h 744275"/>
                <a:gd name="connsiteX128" fmla="*/ 1358642 w 2135978"/>
                <a:gd name="connsiteY128" fmla="*/ 742950 h 744275"/>
                <a:gd name="connsiteX129" fmla="*/ 1344355 w 2135978"/>
                <a:gd name="connsiteY129" fmla="*/ 671512 h 744275"/>
                <a:gd name="connsiteX130" fmla="*/ 1330067 w 2135978"/>
                <a:gd name="connsiteY130" fmla="*/ 628650 h 744275"/>
                <a:gd name="connsiteX131" fmla="*/ 1301492 w 2135978"/>
                <a:gd name="connsiteY131" fmla="*/ 514350 h 744275"/>
                <a:gd name="connsiteX132" fmla="*/ 1287205 w 2135978"/>
                <a:gd name="connsiteY132" fmla="*/ 457200 h 744275"/>
                <a:gd name="connsiteX133" fmla="*/ 1272917 w 2135978"/>
                <a:gd name="connsiteY133" fmla="*/ 371475 h 744275"/>
                <a:gd name="connsiteX134" fmla="*/ 1258630 w 2135978"/>
                <a:gd name="connsiteY134" fmla="*/ 328612 h 744275"/>
                <a:gd name="connsiteX135" fmla="*/ 1244342 w 2135978"/>
                <a:gd name="connsiteY135" fmla="*/ 242887 h 744275"/>
                <a:gd name="connsiteX136" fmla="*/ 1258630 w 2135978"/>
                <a:gd name="connsiteY136" fmla="*/ 185737 h 744275"/>
                <a:gd name="connsiteX137" fmla="*/ 1287205 w 2135978"/>
                <a:gd name="connsiteY137" fmla="*/ 271462 h 744275"/>
                <a:gd name="connsiteX138" fmla="*/ 1315780 w 2135978"/>
                <a:gd name="connsiteY138" fmla="*/ 314325 h 744275"/>
                <a:gd name="connsiteX139" fmla="*/ 1330067 w 2135978"/>
                <a:gd name="connsiteY139" fmla="*/ 371475 h 744275"/>
                <a:gd name="connsiteX140" fmla="*/ 1358642 w 2135978"/>
                <a:gd name="connsiteY140" fmla="*/ 457200 h 744275"/>
                <a:gd name="connsiteX141" fmla="*/ 1401505 w 2135978"/>
                <a:gd name="connsiteY141" fmla="*/ 600075 h 744275"/>
                <a:gd name="connsiteX142" fmla="*/ 1430080 w 2135978"/>
                <a:gd name="connsiteY142" fmla="*/ 642937 h 744275"/>
                <a:gd name="connsiteX143" fmla="*/ 1444367 w 2135978"/>
                <a:gd name="connsiteY143" fmla="*/ 685800 h 744275"/>
                <a:gd name="connsiteX144" fmla="*/ 1415792 w 2135978"/>
                <a:gd name="connsiteY144" fmla="*/ 471487 h 744275"/>
                <a:gd name="connsiteX145" fmla="*/ 1387217 w 2135978"/>
                <a:gd name="connsiteY145" fmla="*/ 314325 h 744275"/>
                <a:gd name="connsiteX146" fmla="*/ 1358642 w 2135978"/>
                <a:gd name="connsiteY146" fmla="*/ 171450 h 744275"/>
                <a:gd name="connsiteX147" fmla="*/ 1330067 w 2135978"/>
                <a:gd name="connsiteY147" fmla="*/ 128587 h 744275"/>
                <a:gd name="connsiteX148" fmla="*/ 1287205 w 2135978"/>
                <a:gd name="connsiteY148" fmla="*/ 42862 h 744275"/>
                <a:gd name="connsiteX149" fmla="*/ 1244342 w 2135978"/>
                <a:gd name="connsiteY149" fmla="*/ 57150 h 744275"/>
                <a:gd name="connsiteX150" fmla="*/ 1272917 w 2135978"/>
                <a:gd name="connsiteY150" fmla="*/ 171450 h 744275"/>
                <a:gd name="connsiteX151" fmla="*/ 1301492 w 2135978"/>
                <a:gd name="connsiteY151" fmla="*/ 228600 h 744275"/>
                <a:gd name="connsiteX152" fmla="*/ 1358642 w 2135978"/>
                <a:gd name="connsiteY152" fmla="*/ 342900 h 744275"/>
                <a:gd name="connsiteX153" fmla="*/ 1401505 w 2135978"/>
                <a:gd name="connsiteY153" fmla="*/ 428625 h 744275"/>
                <a:gd name="connsiteX154" fmla="*/ 1415792 w 2135978"/>
                <a:gd name="connsiteY154" fmla="*/ 471487 h 744275"/>
                <a:gd name="connsiteX155" fmla="*/ 1458655 w 2135978"/>
                <a:gd name="connsiteY155" fmla="*/ 500062 h 744275"/>
                <a:gd name="connsiteX156" fmla="*/ 1501517 w 2135978"/>
                <a:gd name="connsiteY156" fmla="*/ 542925 h 744275"/>
                <a:gd name="connsiteX157" fmla="*/ 1558667 w 2135978"/>
                <a:gd name="connsiteY157" fmla="*/ 628650 h 744275"/>
                <a:gd name="connsiteX158" fmla="*/ 1515805 w 2135978"/>
                <a:gd name="connsiteY158" fmla="*/ 471487 h 744275"/>
                <a:gd name="connsiteX159" fmla="*/ 1501517 w 2135978"/>
                <a:gd name="connsiteY159" fmla="*/ 414337 h 744275"/>
                <a:gd name="connsiteX160" fmla="*/ 1472942 w 2135978"/>
                <a:gd name="connsiteY160" fmla="*/ 328612 h 744275"/>
                <a:gd name="connsiteX161" fmla="*/ 1458655 w 2135978"/>
                <a:gd name="connsiteY161" fmla="*/ 285750 h 744275"/>
                <a:gd name="connsiteX162" fmla="*/ 1372930 w 2135978"/>
                <a:gd name="connsiteY162" fmla="*/ 114300 h 744275"/>
                <a:gd name="connsiteX163" fmla="*/ 1387217 w 2135978"/>
                <a:gd name="connsiteY163" fmla="*/ 157162 h 744275"/>
                <a:gd name="connsiteX164" fmla="*/ 1458655 w 2135978"/>
                <a:gd name="connsiteY164" fmla="*/ 228600 h 744275"/>
                <a:gd name="connsiteX165" fmla="*/ 1515805 w 2135978"/>
                <a:gd name="connsiteY165" fmla="*/ 314325 h 744275"/>
                <a:gd name="connsiteX166" fmla="*/ 1544380 w 2135978"/>
                <a:gd name="connsiteY166" fmla="*/ 357187 h 744275"/>
                <a:gd name="connsiteX167" fmla="*/ 1587242 w 2135978"/>
                <a:gd name="connsiteY167" fmla="*/ 400050 h 744275"/>
                <a:gd name="connsiteX168" fmla="*/ 1630105 w 2135978"/>
                <a:gd name="connsiteY168" fmla="*/ 485775 h 744275"/>
                <a:gd name="connsiteX169" fmla="*/ 1658680 w 2135978"/>
                <a:gd name="connsiteY169" fmla="*/ 571500 h 744275"/>
                <a:gd name="connsiteX170" fmla="*/ 1715830 w 2135978"/>
                <a:gd name="connsiteY170" fmla="*/ 657225 h 744275"/>
                <a:gd name="connsiteX171" fmla="*/ 1744405 w 2135978"/>
                <a:gd name="connsiteY171" fmla="*/ 614362 h 744275"/>
                <a:gd name="connsiteX172" fmla="*/ 1701542 w 2135978"/>
                <a:gd name="connsiteY172" fmla="*/ 485775 h 744275"/>
                <a:gd name="connsiteX173" fmla="*/ 1658680 w 2135978"/>
                <a:gd name="connsiteY173" fmla="*/ 385762 h 744275"/>
                <a:gd name="connsiteX174" fmla="*/ 1630105 w 2135978"/>
                <a:gd name="connsiteY174" fmla="*/ 300037 h 744275"/>
                <a:gd name="connsiteX175" fmla="*/ 1558667 w 2135978"/>
                <a:gd name="connsiteY175" fmla="*/ 214312 h 744275"/>
                <a:gd name="connsiteX176" fmla="*/ 1530092 w 2135978"/>
                <a:gd name="connsiteY176" fmla="*/ 171450 h 744275"/>
                <a:gd name="connsiteX177" fmla="*/ 1444367 w 2135978"/>
                <a:gd name="connsiteY177" fmla="*/ 128587 h 744275"/>
                <a:gd name="connsiteX178" fmla="*/ 1358642 w 2135978"/>
                <a:gd name="connsiteY178" fmla="*/ 85725 h 744275"/>
                <a:gd name="connsiteX179" fmla="*/ 1472942 w 2135978"/>
                <a:gd name="connsiteY179" fmla="*/ 185737 h 744275"/>
                <a:gd name="connsiteX180" fmla="*/ 1515805 w 2135978"/>
                <a:gd name="connsiteY180" fmla="*/ 214312 h 744275"/>
                <a:gd name="connsiteX181" fmla="*/ 1558667 w 2135978"/>
                <a:gd name="connsiteY181" fmla="*/ 228600 h 744275"/>
                <a:gd name="connsiteX182" fmla="*/ 1644392 w 2135978"/>
                <a:gd name="connsiteY182" fmla="*/ 300037 h 744275"/>
                <a:gd name="connsiteX183" fmla="*/ 1687255 w 2135978"/>
                <a:gd name="connsiteY183" fmla="*/ 328612 h 744275"/>
                <a:gd name="connsiteX184" fmla="*/ 1744405 w 2135978"/>
                <a:gd name="connsiteY184" fmla="*/ 414337 h 744275"/>
                <a:gd name="connsiteX185" fmla="*/ 1772980 w 2135978"/>
                <a:gd name="connsiteY185" fmla="*/ 457200 h 744275"/>
                <a:gd name="connsiteX186" fmla="*/ 1815842 w 2135978"/>
                <a:gd name="connsiteY186" fmla="*/ 585787 h 744275"/>
                <a:gd name="connsiteX187" fmla="*/ 1830130 w 2135978"/>
                <a:gd name="connsiteY187" fmla="*/ 628650 h 744275"/>
                <a:gd name="connsiteX188" fmla="*/ 1858705 w 2135978"/>
                <a:gd name="connsiteY188" fmla="*/ 471487 h 744275"/>
                <a:gd name="connsiteX189" fmla="*/ 1844417 w 2135978"/>
                <a:gd name="connsiteY189" fmla="*/ 371475 h 744275"/>
                <a:gd name="connsiteX190" fmla="*/ 1787267 w 2135978"/>
                <a:gd name="connsiteY190" fmla="*/ 242887 h 744275"/>
                <a:gd name="connsiteX191" fmla="*/ 1701542 w 2135978"/>
                <a:gd name="connsiteY191" fmla="*/ 185737 h 744275"/>
                <a:gd name="connsiteX192" fmla="*/ 1658680 w 2135978"/>
                <a:gd name="connsiteY192" fmla="*/ 157162 h 744275"/>
                <a:gd name="connsiteX193" fmla="*/ 1572955 w 2135978"/>
                <a:gd name="connsiteY193" fmla="*/ 128587 h 744275"/>
                <a:gd name="connsiteX194" fmla="*/ 1530092 w 2135978"/>
                <a:gd name="connsiteY194" fmla="*/ 114300 h 744275"/>
                <a:gd name="connsiteX195" fmla="*/ 1487230 w 2135978"/>
                <a:gd name="connsiteY195" fmla="*/ 100012 h 744275"/>
                <a:gd name="connsiteX196" fmla="*/ 1501517 w 2135978"/>
                <a:gd name="connsiteY196" fmla="*/ 157162 h 744275"/>
                <a:gd name="connsiteX197" fmla="*/ 1544380 w 2135978"/>
                <a:gd name="connsiteY197" fmla="*/ 200025 h 744275"/>
                <a:gd name="connsiteX198" fmla="*/ 1672967 w 2135978"/>
                <a:gd name="connsiteY198" fmla="*/ 271462 h 744275"/>
                <a:gd name="connsiteX199" fmla="*/ 1758692 w 2135978"/>
                <a:gd name="connsiteY199" fmla="*/ 328612 h 744275"/>
                <a:gd name="connsiteX200" fmla="*/ 1801555 w 2135978"/>
                <a:gd name="connsiteY200" fmla="*/ 357187 h 744275"/>
                <a:gd name="connsiteX201" fmla="*/ 1887280 w 2135978"/>
                <a:gd name="connsiteY201" fmla="*/ 428625 h 744275"/>
                <a:gd name="connsiteX202" fmla="*/ 1915855 w 2135978"/>
                <a:gd name="connsiteY202" fmla="*/ 471487 h 744275"/>
                <a:gd name="connsiteX203" fmla="*/ 1958717 w 2135978"/>
                <a:gd name="connsiteY203" fmla="*/ 557212 h 744275"/>
                <a:gd name="connsiteX204" fmla="*/ 1973005 w 2135978"/>
                <a:gd name="connsiteY204" fmla="*/ 628650 h 744275"/>
                <a:gd name="connsiteX205" fmla="*/ 1944430 w 2135978"/>
                <a:gd name="connsiteY205" fmla="*/ 414337 h 744275"/>
                <a:gd name="connsiteX206" fmla="*/ 1930142 w 2135978"/>
                <a:gd name="connsiteY206" fmla="*/ 371475 h 744275"/>
                <a:gd name="connsiteX207" fmla="*/ 1901567 w 2135978"/>
                <a:gd name="connsiteY207" fmla="*/ 328612 h 744275"/>
                <a:gd name="connsiteX208" fmla="*/ 1858705 w 2135978"/>
                <a:gd name="connsiteY208" fmla="*/ 314325 h 744275"/>
                <a:gd name="connsiteX209" fmla="*/ 1758692 w 2135978"/>
                <a:gd name="connsiteY209" fmla="*/ 257175 h 744275"/>
                <a:gd name="connsiteX210" fmla="*/ 1715830 w 2135978"/>
                <a:gd name="connsiteY210" fmla="*/ 228600 h 744275"/>
                <a:gd name="connsiteX211" fmla="*/ 1672967 w 2135978"/>
                <a:gd name="connsiteY211" fmla="*/ 214312 h 744275"/>
                <a:gd name="connsiteX212" fmla="*/ 1630105 w 2135978"/>
                <a:gd name="connsiteY212" fmla="*/ 185737 h 744275"/>
                <a:gd name="connsiteX213" fmla="*/ 1544380 w 2135978"/>
                <a:gd name="connsiteY213" fmla="*/ 157162 h 744275"/>
                <a:gd name="connsiteX214" fmla="*/ 1501517 w 2135978"/>
                <a:gd name="connsiteY214" fmla="*/ 142875 h 744275"/>
                <a:gd name="connsiteX215" fmla="*/ 1530092 w 2135978"/>
                <a:gd name="connsiteY215" fmla="*/ 185737 h 744275"/>
                <a:gd name="connsiteX216" fmla="*/ 1587242 w 2135978"/>
                <a:gd name="connsiteY216" fmla="*/ 200025 h 744275"/>
                <a:gd name="connsiteX217" fmla="*/ 1630105 w 2135978"/>
                <a:gd name="connsiteY217" fmla="*/ 214312 h 744275"/>
                <a:gd name="connsiteX218" fmla="*/ 1672967 w 2135978"/>
                <a:gd name="connsiteY218" fmla="*/ 242887 h 744275"/>
                <a:gd name="connsiteX219" fmla="*/ 1758692 w 2135978"/>
                <a:gd name="connsiteY219" fmla="*/ 271462 h 744275"/>
                <a:gd name="connsiteX220" fmla="*/ 1844417 w 2135978"/>
                <a:gd name="connsiteY220" fmla="*/ 314325 h 744275"/>
                <a:gd name="connsiteX221" fmla="*/ 1930142 w 2135978"/>
                <a:gd name="connsiteY221" fmla="*/ 357187 h 744275"/>
                <a:gd name="connsiteX222" fmla="*/ 2073017 w 2135978"/>
                <a:gd name="connsiteY222" fmla="*/ 500062 h 744275"/>
                <a:gd name="connsiteX223" fmla="*/ 2101592 w 2135978"/>
                <a:gd name="connsiteY223" fmla="*/ 585787 h 744275"/>
                <a:gd name="connsiteX224" fmla="*/ 2115880 w 2135978"/>
                <a:gd name="connsiteY224" fmla="*/ 628650 h 744275"/>
                <a:gd name="connsiteX225" fmla="*/ 2115880 w 2135978"/>
                <a:gd name="connsiteY225" fmla="*/ 442912 h 744275"/>
                <a:gd name="connsiteX226" fmla="*/ 2087305 w 2135978"/>
                <a:gd name="connsiteY226" fmla="*/ 400050 h 744275"/>
                <a:gd name="connsiteX227" fmla="*/ 2001580 w 2135978"/>
                <a:gd name="connsiteY227" fmla="*/ 342900 h 744275"/>
                <a:gd name="connsiteX228" fmla="*/ 1958717 w 2135978"/>
                <a:gd name="connsiteY228" fmla="*/ 314325 h 744275"/>
                <a:gd name="connsiteX229" fmla="*/ 1844417 w 2135978"/>
                <a:gd name="connsiteY229" fmla="*/ 285750 h 744275"/>
                <a:gd name="connsiteX230" fmla="*/ 1787267 w 2135978"/>
                <a:gd name="connsiteY230" fmla="*/ 257175 h 744275"/>
                <a:gd name="connsiteX231" fmla="*/ 1730117 w 2135978"/>
                <a:gd name="connsiteY231" fmla="*/ 242887 h 744275"/>
                <a:gd name="connsiteX232" fmla="*/ 1644392 w 2135978"/>
                <a:gd name="connsiteY232" fmla="*/ 214312 h 744275"/>
                <a:gd name="connsiteX233" fmla="*/ 1558667 w 2135978"/>
                <a:gd name="connsiteY233" fmla="*/ 185737 h 744275"/>
                <a:gd name="connsiteX234" fmla="*/ 1515805 w 2135978"/>
                <a:gd name="connsiteY234" fmla="*/ 171450 h 744275"/>
                <a:gd name="connsiteX235" fmla="*/ 1430080 w 2135978"/>
                <a:gd name="connsiteY235" fmla="*/ 128587 h 744275"/>
                <a:gd name="connsiteX236" fmla="*/ 1444367 w 2135978"/>
                <a:gd name="connsiteY236" fmla="*/ 171450 h 744275"/>
                <a:gd name="connsiteX237" fmla="*/ 1472942 w 2135978"/>
                <a:gd name="connsiteY237" fmla="*/ 285750 h 744275"/>
                <a:gd name="connsiteX238" fmla="*/ 1487230 w 2135978"/>
                <a:gd name="connsiteY238" fmla="*/ 342900 h 744275"/>
                <a:gd name="connsiteX239" fmla="*/ 1515805 w 2135978"/>
                <a:gd name="connsiteY239" fmla="*/ 428625 h 744275"/>
                <a:gd name="connsiteX240" fmla="*/ 1530092 w 2135978"/>
                <a:gd name="connsiteY240" fmla="*/ 471487 h 744275"/>
                <a:gd name="connsiteX241" fmla="*/ 1515805 w 2135978"/>
                <a:gd name="connsiteY241" fmla="*/ 671512 h 744275"/>
                <a:gd name="connsiteX242" fmla="*/ 1472942 w 2135978"/>
                <a:gd name="connsiteY242" fmla="*/ 642937 h 744275"/>
                <a:gd name="connsiteX243" fmla="*/ 1458655 w 2135978"/>
                <a:gd name="connsiteY243" fmla="*/ 557212 h 744275"/>
                <a:gd name="connsiteX244" fmla="*/ 1430080 w 2135978"/>
                <a:gd name="connsiteY244" fmla="*/ 500062 h 744275"/>
                <a:gd name="connsiteX245" fmla="*/ 1401505 w 2135978"/>
                <a:gd name="connsiteY245" fmla="*/ 342900 h 744275"/>
                <a:gd name="connsiteX246" fmla="*/ 1372930 w 2135978"/>
                <a:gd name="connsiteY246" fmla="*/ 214312 h 744275"/>
                <a:gd name="connsiteX247" fmla="*/ 1358642 w 2135978"/>
                <a:gd name="connsiteY247" fmla="*/ 157162 h 744275"/>
                <a:gd name="connsiteX248" fmla="*/ 1244342 w 2135978"/>
                <a:gd name="connsiteY248" fmla="*/ 57150 h 744275"/>
                <a:gd name="connsiteX249" fmla="*/ 1201480 w 2135978"/>
                <a:gd name="connsiteY249" fmla="*/ 28575 h 744275"/>
                <a:gd name="connsiteX250" fmla="*/ 1058605 w 2135978"/>
                <a:gd name="connsiteY250" fmla="*/ 57150 h 744275"/>
                <a:gd name="connsiteX251" fmla="*/ 972880 w 2135978"/>
                <a:gd name="connsiteY251" fmla="*/ 100012 h 744275"/>
                <a:gd name="connsiteX252" fmla="*/ 930017 w 2135978"/>
                <a:gd name="connsiteY252" fmla="*/ 142875 h 744275"/>
                <a:gd name="connsiteX253" fmla="*/ 901442 w 2135978"/>
                <a:gd name="connsiteY253" fmla="*/ 228600 h 744275"/>
                <a:gd name="connsiteX254" fmla="*/ 872867 w 2135978"/>
                <a:gd name="connsiteY254" fmla="*/ 271462 h 744275"/>
                <a:gd name="connsiteX255" fmla="*/ 830005 w 2135978"/>
                <a:gd name="connsiteY255" fmla="*/ 400050 h 744275"/>
                <a:gd name="connsiteX256" fmla="*/ 815717 w 2135978"/>
                <a:gd name="connsiteY256" fmla="*/ 442912 h 744275"/>
                <a:gd name="connsiteX257" fmla="*/ 801430 w 2135978"/>
                <a:gd name="connsiteY257" fmla="*/ 528637 h 744275"/>
                <a:gd name="connsiteX258" fmla="*/ 801430 w 2135978"/>
                <a:gd name="connsiteY258" fmla="*/ 585787 h 744275"/>
                <a:gd name="connsiteX259" fmla="*/ 801430 w 2135978"/>
                <a:gd name="connsiteY259" fmla="*/ 585787 h 744275"/>
                <a:gd name="connsiteX260" fmla="*/ 830005 w 2135978"/>
                <a:gd name="connsiteY260" fmla="*/ 528637 h 744275"/>
                <a:gd name="connsiteX261" fmla="*/ 872867 w 2135978"/>
                <a:gd name="connsiteY261" fmla="*/ 500062 h 744275"/>
                <a:gd name="connsiteX262" fmla="*/ 915730 w 2135978"/>
                <a:gd name="connsiteY262" fmla="*/ 414337 h 744275"/>
                <a:gd name="connsiteX263" fmla="*/ 944305 w 2135978"/>
                <a:gd name="connsiteY263" fmla="*/ 357187 h 744275"/>
                <a:gd name="connsiteX264" fmla="*/ 958592 w 2135978"/>
                <a:gd name="connsiteY264" fmla="*/ 314325 h 744275"/>
                <a:gd name="connsiteX265" fmla="*/ 987167 w 2135978"/>
                <a:gd name="connsiteY265" fmla="*/ 257175 h 744275"/>
                <a:gd name="connsiteX266" fmla="*/ 1001455 w 2135978"/>
                <a:gd name="connsiteY266" fmla="*/ 214312 h 744275"/>
                <a:gd name="connsiteX267" fmla="*/ 1030030 w 2135978"/>
                <a:gd name="connsiteY267" fmla="*/ 171450 h 744275"/>
                <a:gd name="connsiteX268" fmla="*/ 987167 w 2135978"/>
                <a:gd name="connsiteY268" fmla="*/ 142875 h 744275"/>
                <a:gd name="connsiteX269" fmla="*/ 872867 w 2135978"/>
                <a:gd name="connsiteY269" fmla="*/ 185737 h 744275"/>
                <a:gd name="connsiteX270" fmla="*/ 787142 w 2135978"/>
                <a:gd name="connsiteY270" fmla="*/ 228600 h 744275"/>
                <a:gd name="connsiteX271" fmla="*/ 744280 w 2135978"/>
                <a:gd name="connsiteY271" fmla="*/ 314325 h 744275"/>
                <a:gd name="connsiteX272" fmla="*/ 715705 w 2135978"/>
                <a:gd name="connsiteY272" fmla="*/ 357187 h 744275"/>
                <a:gd name="connsiteX273" fmla="*/ 687130 w 2135978"/>
                <a:gd name="connsiteY273" fmla="*/ 442912 h 744275"/>
                <a:gd name="connsiteX274" fmla="*/ 658555 w 2135978"/>
                <a:gd name="connsiteY274" fmla="*/ 528637 h 744275"/>
                <a:gd name="connsiteX275" fmla="*/ 629980 w 2135978"/>
                <a:gd name="connsiteY275" fmla="*/ 614362 h 744275"/>
                <a:gd name="connsiteX276" fmla="*/ 615692 w 2135978"/>
                <a:gd name="connsiteY276" fmla="*/ 657225 h 744275"/>
                <a:gd name="connsiteX277" fmla="*/ 701417 w 2135978"/>
                <a:gd name="connsiteY277" fmla="*/ 428625 h 744275"/>
                <a:gd name="connsiteX278" fmla="*/ 729992 w 2135978"/>
                <a:gd name="connsiteY278" fmla="*/ 371475 h 744275"/>
                <a:gd name="connsiteX279" fmla="*/ 772855 w 2135978"/>
                <a:gd name="connsiteY279" fmla="*/ 328612 h 744275"/>
                <a:gd name="connsiteX280" fmla="*/ 801430 w 2135978"/>
                <a:gd name="connsiteY280" fmla="*/ 271462 h 744275"/>
                <a:gd name="connsiteX281" fmla="*/ 844292 w 2135978"/>
                <a:gd name="connsiteY281" fmla="*/ 214312 h 744275"/>
                <a:gd name="connsiteX282" fmla="*/ 872867 w 2135978"/>
                <a:gd name="connsiteY282" fmla="*/ 171450 h 744275"/>
                <a:gd name="connsiteX283" fmla="*/ 958592 w 2135978"/>
                <a:gd name="connsiteY283" fmla="*/ 128587 h 744275"/>
                <a:gd name="connsiteX284" fmla="*/ 1015742 w 2135978"/>
                <a:gd name="connsiteY284" fmla="*/ 142875 h 744275"/>
                <a:gd name="connsiteX285" fmla="*/ 972880 w 2135978"/>
                <a:gd name="connsiteY285" fmla="*/ 128587 h 744275"/>
                <a:gd name="connsiteX286" fmla="*/ 729992 w 2135978"/>
                <a:gd name="connsiteY286" fmla="*/ 142875 h 744275"/>
                <a:gd name="connsiteX287" fmla="*/ 658555 w 2135978"/>
                <a:gd name="connsiteY287" fmla="*/ 157162 h 744275"/>
                <a:gd name="connsiteX288" fmla="*/ 487105 w 2135978"/>
                <a:gd name="connsiteY288" fmla="*/ 300037 h 744275"/>
                <a:gd name="connsiteX289" fmla="*/ 429955 w 2135978"/>
                <a:gd name="connsiteY289" fmla="*/ 342900 h 744275"/>
                <a:gd name="connsiteX290" fmla="*/ 372805 w 2135978"/>
                <a:gd name="connsiteY290" fmla="*/ 471487 h 744275"/>
                <a:gd name="connsiteX291" fmla="*/ 358517 w 2135978"/>
                <a:gd name="connsiteY291" fmla="*/ 514350 h 744275"/>
                <a:gd name="connsiteX292" fmla="*/ 344230 w 2135978"/>
                <a:gd name="connsiteY292" fmla="*/ 642937 h 744275"/>
                <a:gd name="connsiteX293" fmla="*/ 372805 w 2135978"/>
                <a:gd name="connsiteY293" fmla="*/ 600075 h 744275"/>
                <a:gd name="connsiteX294" fmla="*/ 401380 w 2135978"/>
                <a:gd name="connsiteY294" fmla="*/ 514350 h 744275"/>
                <a:gd name="connsiteX295" fmla="*/ 458530 w 2135978"/>
                <a:gd name="connsiteY295" fmla="*/ 428625 h 744275"/>
                <a:gd name="connsiteX296" fmla="*/ 487105 w 2135978"/>
                <a:gd name="connsiteY296" fmla="*/ 342900 h 744275"/>
                <a:gd name="connsiteX297" fmla="*/ 501392 w 2135978"/>
                <a:gd name="connsiteY297" fmla="*/ 300037 h 744275"/>
                <a:gd name="connsiteX298" fmla="*/ 487105 w 2135978"/>
                <a:gd name="connsiteY298" fmla="*/ 242887 h 744275"/>
                <a:gd name="connsiteX299" fmla="*/ 458530 w 2135978"/>
                <a:gd name="connsiteY299" fmla="*/ 285750 h 744275"/>
                <a:gd name="connsiteX300" fmla="*/ 372805 w 2135978"/>
                <a:gd name="connsiteY300" fmla="*/ 314325 h 744275"/>
                <a:gd name="connsiteX301" fmla="*/ 329942 w 2135978"/>
                <a:gd name="connsiteY301" fmla="*/ 342900 h 744275"/>
                <a:gd name="connsiteX302" fmla="*/ 244217 w 2135978"/>
                <a:gd name="connsiteY302" fmla="*/ 371475 h 744275"/>
                <a:gd name="connsiteX303" fmla="*/ 187067 w 2135978"/>
                <a:gd name="connsiteY303" fmla="*/ 457200 h 744275"/>
                <a:gd name="connsiteX304" fmla="*/ 129917 w 2135978"/>
                <a:gd name="connsiteY304" fmla="*/ 542925 h 744275"/>
                <a:gd name="connsiteX305" fmla="*/ 115630 w 2135978"/>
                <a:gd name="connsiteY305" fmla="*/ 585787 h 744275"/>
                <a:gd name="connsiteX306" fmla="*/ 144205 w 2135978"/>
                <a:gd name="connsiteY306" fmla="*/ 457200 h 744275"/>
                <a:gd name="connsiteX307" fmla="*/ 172780 w 2135978"/>
                <a:gd name="connsiteY307" fmla="*/ 357187 h 744275"/>
                <a:gd name="connsiteX308" fmla="*/ 287080 w 2135978"/>
                <a:gd name="connsiteY308" fmla="*/ 228600 h 744275"/>
                <a:gd name="connsiteX309" fmla="*/ 515680 w 2135978"/>
                <a:gd name="connsiteY309" fmla="*/ 185737 h 744275"/>
                <a:gd name="connsiteX310" fmla="*/ 572830 w 2135978"/>
                <a:gd name="connsiteY310" fmla="*/ 171450 h 744275"/>
                <a:gd name="connsiteX311" fmla="*/ 772855 w 2135978"/>
                <a:gd name="connsiteY311" fmla="*/ 185737 h 744275"/>
                <a:gd name="connsiteX312" fmla="*/ 815717 w 2135978"/>
                <a:gd name="connsiteY312" fmla="*/ 171450 h 744275"/>
                <a:gd name="connsiteX313" fmla="*/ 930017 w 2135978"/>
                <a:gd name="connsiteY313" fmla="*/ 157162 h 744275"/>
                <a:gd name="connsiteX314" fmla="*/ 1001455 w 2135978"/>
                <a:gd name="connsiteY314" fmla="*/ 85725 h 744275"/>
                <a:gd name="connsiteX315" fmla="*/ 930017 w 2135978"/>
                <a:gd name="connsiteY315" fmla="*/ 100012 h 744275"/>
                <a:gd name="connsiteX316" fmla="*/ 815717 w 2135978"/>
                <a:gd name="connsiteY316" fmla="*/ 128587 h 744275"/>
                <a:gd name="connsiteX317" fmla="*/ 744280 w 2135978"/>
                <a:gd name="connsiteY317" fmla="*/ 142875 h 744275"/>
                <a:gd name="connsiteX318" fmla="*/ 644267 w 2135978"/>
                <a:gd name="connsiteY318" fmla="*/ 157162 h 744275"/>
                <a:gd name="connsiteX319" fmla="*/ 529967 w 2135978"/>
                <a:gd name="connsiteY319" fmla="*/ 185737 h 744275"/>
                <a:gd name="connsiteX320" fmla="*/ 472817 w 2135978"/>
                <a:gd name="connsiteY320" fmla="*/ 200025 h 744275"/>
                <a:gd name="connsiteX321" fmla="*/ 429955 w 2135978"/>
                <a:gd name="connsiteY321" fmla="*/ 214312 h 744275"/>
                <a:gd name="connsiteX322" fmla="*/ 372805 w 2135978"/>
                <a:gd name="connsiteY322" fmla="*/ 228600 h 744275"/>
                <a:gd name="connsiteX323" fmla="*/ 287080 w 2135978"/>
                <a:gd name="connsiteY323" fmla="*/ 257175 h 744275"/>
                <a:gd name="connsiteX324" fmla="*/ 229930 w 2135978"/>
                <a:gd name="connsiteY324" fmla="*/ 271462 h 744275"/>
                <a:gd name="connsiteX325" fmla="*/ 144205 w 2135978"/>
                <a:gd name="connsiteY325" fmla="*/ 300037 h 744275"/>
                <a:gd name="connsiteX326" fmla="*/ 101342 w 2135978"/>
                <a:gd name="connsiteY326" fmla="*/ 314325 h 744275"/>
                <a:gd name="connsiteX327" fmla="*/ 44192 w 2135978"/>
                <a:gd name="connsiteY327" fmla="*/ 400050 h 744275"/>
                <a:gd name="connsiteX328" fmla="*/ 72767 w 2135978"/>
                <a:gd name="connsiteY328" fmla="*/ 485775 h 744275"/>
                <a:gd name="connsiteX329" fmla="*/ 87055 w 2135978"/>
                <a:gd name="connsiteY329" fmla="*/ 528637 h 744275"/>
                <a:gd name="connsiteX330" fmla="*/ 1330 w 2135978"/>
                <a:gd name="connsiteY330" fmla="*/ 542925 h 744275"/>
                <a:gd name="connsiteX331" fmla="*/ 15617 w 2135978"/>
                <a:gd name="connsiteY331" fmla="*/ 500062 h 74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</a:cxnLst>
              <a:rect l="l" t="t" r="r" b="b"/>
              <a:pathLst>
                <a:path w="2135978" h="744275">
                  <a:moveTo>
                    <a:pt x="387092" y="214312"/>
                  </a:moveTo>
                  <a:cubicBezTo>
                    <a:pt x="353755" y="242887"/>
                    <a:pt x="323051" y="274857"/>
                    <a:pt x="287080" y="300037"/>
                  </a:cubicBezTo>
                  <a:cubicBezTo>
                    <a:pt x="274742" y="308674"/>
                    <a:pt x="255977" y="304917"/>
                    <a:pt x="244217" y="314325"/>
                  </a:cubicBezTo>
                  <a:cubicBezTo>
                    <a:pt x="230808" y="325052"/>
                    <a:pt x="228565" y="345880"/>
                    <a:pt x="215642" y="357187"/>
                  </a:cubicBezTo>
                  <a:cubicBezTo>
                    <a:pt x="189796" y="379802"/>
                    <a:pt x="129917" y="414337"/>
                    <a:pt x="129917" y="414337"/>
                  </a:cubicBezTo>
                  <a:lnTo>
                    <a:pt x="101342" y="500062"/>
                  </a:lnTo>
                  <a:lnTo>
                    <a:pt x="87055" y="542925"/>
                  </a:lnTo>
                  <a:cubicBezTo>
                    <a:pt x="91817" y="561975"/>
                    <a:pt x="82713" y="593866"/>
                    <a:pt x="101342" y="600075"/>
                  </a:cubicBezTo>
                  <a:cubicBezTo>
                    <a:pt x="117632" y="605505"/>
                    <a:pt x="122238" y="572571"/>
                    <a:pt x="129917" y="557212"/>
                  </a:cubicBezTo>
                  <a:cubicBezTo>
                    <a:pt x="155972" y="505103"/>
                    <a:pt x="133785" y="473672"/>
                    <a:pt x="201355" y="428625"/>
                  </a:cubicBezTo>
                  <a:cubicBezTo>
                    <a:pt x="354523" y="326512"/>
                    <a:pt x="122059" y="485537"/>
                    <a:pt x="287080" y="357187"/>
                  </a:cubicBezTo>
                  <a:cubicBezTo>
                    <a:pt x="360772" y="299871"/>
                    <a:pt x="350996" y="307306"/>
                    <a:pt x="415667" y="285750"/>
                  </a:cubicBezTo>
                  <a:cubicBezTo>
                    <a:pt x="429955" y="276225"/>
                    <a:pt x="445338" y="268168"/>
                    <a:pt x="458530" y="257175"/>
                  </a:cubicBezTo>
                  <a:cubicBezTo>
                    <a:pt x="474052" y="244240"/>
                    <a:pt x="484580" y="225520"/>
                    <a:pt x="501392" y="214312"/>
                  </a:cubicBezTo>
                  <a:cubicBezTo>
                    <a:pt x="513923" y="205958"/>
                    <a:pt x="529967" y="204787"/>
                    <a:pt x="544255" y="200025"/>
                  </a:cubicBezTo>
                  <a:cubicBezTo>
                    <a:pt x="553780" y="185737"/>
                    <a:pt x="559421" y="167889"/>
                    <a:pt x="572830" y="157162"/>
                  </a:cubicBezTo>
                  <a:cubicBezTo>
                    <a:pt x="584590" y="147754"/>
                    <a:pt x="615692" y="127815"/>
                    <a:pt x="615692" y="142875"/>
                  </a:cubicBezTo>
                  <a:cubicBezTo>
                    <a:pt x="615692" y="163080"/>
                    <a:pt x="585765" y="170215"/>
                    <a:pt x="572830" y="185737"/>
                  </a:cubicBezTo>
                  <a:cubicBezTo>
                    <a:pt x="561837" y="198929"/>
                    <a:pt x="551934" y="213241"/>
                    <a:pt x="544255" y="228600"/>
                  </a:cubicBezTo>
                  <a:cubicBezTo>
                    <a:pt x="521015" y="275080"/>
                    <a:pt x="542337" y="273380"/>
                    <a:pt x="501392" y="314325"/>
                  </a:cubicBezTo>
                  <a:cubicBezTo>
                    <a:pt x="489250" y="326467"/>
                    <a:pt x="472817" y="333375"/>
                    <a:pt x="458530" y="342900"/>
                  </a:cubicBezTo>
                  <a:cubicBezTo>
                    <a:pt x="424173" y="394435"/>
                    <a:pt x="402949" y="432341"/>
                    <a:pt x="344230" y="471487"/>
                  </a:cubicBezTo>
                  <a:lnTo>
                    <a:pt x="258505" y="528637"/>
                  </a:lnTo>
                  <a:cubicBezTo>
                    <a:pt x="253742" y="542925"/>
                    <a:pt x="250952" y="558029"/>
                    <a:pt x="244217" y="571500"/>
                  </a:cubicBezTo>
                  <a:cubicBezTo>
                    <a:pt x="236538" y="586858"/>
                    <a:pt x="218465" y="597424"/>
                    <a:pt x="215642" y="614362"/>
                  </a:cubicBezTo>
                  <a:cubicBezTo>
                    <a:pt x="213166" y="629218"/>
                    <a:pt x="225167" y="642937"/>
                    <a:pt x="229930" y="657225"/>
                  </a:cubicBezTo>
                  <a:cubicBezTo>
                    <a:pt x="244217" y="647700"/>
                    <a:pt x="260650" y="640792"/>
                    <a:pt x="272792" y="628650"/>
                  </a:cubicBezTo>
                  <a:cubicBezTo>
                    <a:pt x="284934" y="616508"/>
                    <a:pt x="290192" y="598825"/>
                    <a:pt x="301367" y="585787"/>
                  </a:cubicBezTo>
                  <a:cubicBezTo>
                    <a:pt x="318900" y="565332"/>
                    <a:pt x="339467" y="547687"/>
                    <a:pt x="358517" y="528637"/>
                  </a:cubicBezTo>
                  <a:cubicBezTo>
                    <a:pt x="394432" y="420896"/>
                    <a:pt x="345983" y="553706"/>
                    <a:pt x="401380" y="442912"/>
                  </a:cubicBezTo>
                  <a:cubicBezTo>
                    <a:pt x="408115" y="429442"/>
                    <a:pt x="407313" y="412581"/>
                    <a:pt x="415667" y="400050"/>
                  </a:cubicBezTo>
                  <a:cubicBezTo>
                    <a:pt x="426875" y="383238"/>
                    <a:pt x="445380" y="372528"/>
                    <a:pt x="458530" y="357187"/>
                  </a:cubicBezTo>
                  <a:cubicBezTo>
                    <a:pt x="474027" y="339107"/>
                    <a:pt x="487737" y="319545"/>
                    <a:pt x="501392" y="300037"/>
                  </a:cubicBezTo>
                  <a:cubicBezTo>
                    <a:pt x="521086" y="271902"/>
                    <a:pt x="539492" y="242887"/>
                    <a:pt x="558542" y="214312"/>
                  </a:cubicBezTo>
                  <a:cubicBezTo>
                    <a:pt x="587117" y="171449"/>
                    <a:pt x="582354" y="166688"/>
                    <a:pt x="629980" y="142875"/>
                  </a:cubicBezTo>
                  <a:cubicBezTo>
                    <a:pt x="643450" y="136140"/>
                    <a:pt x="658555" y="133350"/>
                    <a:pt x="672842" y="128587"/>
                  </a:cubicBezTo>
                  <a:cubicBezTo>
                    <a:pt x="667407" y="155765"/>
                    <a:pt x="658914" y="213594"/>
                    <a:pt x="644267" y="242887"/>
                  </a:cubicBezTo>
                  <a:cubicBezTo>
                    <a:pt x="636588" y="258246"/>
                    <a:pt x="625217" y="271462"/>
                    <a:pt x="615692" y="285750"/>
                  </a:cubicBezTo>
                  <a:cubicBezTo>
                    <a:pt x="610930" y="300037"/>
                    <a:pt x="608719" y="315447"/>
                    <a:pt x="601405" y="328612"/>
                  </a:cubicBezTo>
                  <a:cubicBezTo>
                    <a:pt x="584727" y="358633"/>
                    <a:pt x="563305" y="385762"/>
                    <a:pt x="544255" y="414337"/>
                  </a:cubicBezTo>
                  <a:lnTo>
                    <a:pt x="515680" y="457200"/>
                  </a:lnTo>
                  <a:cubicBezTo>
                    <a:pt x="506155" y="471487"/>
                    <a:pt x="492535" y="483772"/>
                    <a:pt x="487105" y="500062"/>
                  </a:cubicBezTo>
                  <a:lnTo>
                    <a:pt x="458530" y="585787"/>
                  </a:lnTo>
                  <a:cubicBezTo>
                    <a:pt x="439480" y="642938"/>
                    <a:pt x="429954" y="633413"/>
                    <a:pt x="487105" y="614362"/>
                  </a:cubicBezTo>
                  <a:cubicBezTo>
                    <a:pt x="539207" y="458052"/>
                    <a:pt x="456113" y="694809"/>
                    <a:pt x="529967" y="528637"/>
                  </a:cubicBezTo>
                  <a:cubicBezTo>
                    <a:pt x="542200" y="501112"/>
                    <a:pt x="549017" y="471487"/>
                    <a:pt x="558542" y="442912"/>
                  </a:cubicBezTo>
                  <a:lnTo>
                    <a:pt x="587117" y="357187"/>
                  </a:lnTo>
                  <a:cubicBezTo>
                    <a:pt x="591880" y="338137"/>
                    <a:pt x="592623" y="317600"/>
                    <a:pt x="601405" y="300037"/>
                  </a:cubicBezTo>
                  <a:cubicBezTo>
                    <a:pt x="624163" y="254522"/>
                    <a:pt x="661099" y="205048"/>
                    <a:pt x="701417" y="171450"/>
                  </a:cubicBezTo>
                  <a:cubicBezTo>
                    <a:pt x="714609" y="160457"/>
                    <a:pt x="729992" y="152400"/>
                    <a:pt x="744280" y="142875"/>
                  </a:cubicBezTo>
                  <a:cubicBezTo>
                    <a:pt x="736612" y="181214"/>
                    <a:pt x="722133" y="268963"/>
                    <a:pt x="701417" y="300037"/>
                  </a:cubicBezTo>
                  <a:cubicBezTo>
                    <a:pt x="675643" y="338699"/>
                    <a:pt x="662394" y="354733"/>
                    <a:pt x="644267" y="400050"/>
                  </a:cubicBezTo>
                  <a:cubicBezTo>
                    <a:pt x="633080" y="428016"/>
                    <a:pt x="629162" y="458834"/>
                    <a:pt x="615692" y="485775"/>
                  </a:cubicBezTo>
                  <a:cubicBezTo>
                    <a:pt x="606167" y="504825"/>
                    <a:pt x="595027" y="523150"/>
                    <a:pt x="587117" y="542925"/>
                  </a:cubicBezTo>
                  <a:cubicBezTo>
                    <a:pt x="575930" y="570891"/>
                    <a:pt x="558542" y="628650"/>
                    <a:pt x="558542" y="628650"/>
                  </a:cubicBezTo>
                  <a:cubicBezTo>
                    <a:pt x="563305" y="657225"/>
                    <a:pt x="557925" y="739216"/>
                    <a:pt x="572830" y="714375"/>
                  </a:cubicBezTo>
                  <a:cubicBezTo>
                    <a:pt x="600225" y="668717"/>
                    <a:pt x="587685" y="608661"/>
                    <a:pt x="601405" y="557212"/>
                  </a:cubicBezTo>
                  <a:cubicBezTo>
                    <a:pt x="606893" y="536633"/>
                    <a:pt x="621590" y="519638"/>
                    <a:pt x="629980" y="500062"/>
                  </a:cubicBezTo>
                  <a:cubicBezTo>
                    <a:pt x="635912" y="486220"/>
                    <a:pt x="640130" y="471681"/>
                    <a:pt x="644267" y="457200"/>
                  </a:cubicBezTo>
                  <a:cubicBezTo>
                    <a:pt x="649662" y="438319"/>
                    <a:pt x="650820" y="418099"/>
                    <a:pt x="658555" y="400050"/>
                  </a:cubicBezTo>
                  <a:cubicBezTo>
                    <a:pt x="665319" y="384267"/>
                    <a:pt x="677605" y="371475"/>
                    <a:pt x="687130" y="357187"/>
                  </a:cubicBezTo>
                  <a:cubicBezTo>
                    <a:pt x="726565" y="238882"/>
                    <a:pt x="698997" y="296523"/>
                    <a:pt x="772855" y="185737"/>
                  </a:cubicBezTo>
                  <a:lnTo>
                    <a:pt x="801430" y="142875"/>
                  </a:lnTo>
                  <a:cubicBezTo>
                    <a:pt x="843320" y="268547"/>
                    <a:pt x="822832" y="189670"/>
                    <a:pt x="801430" y="457200"/>
                  </a:cubicBezTo>
                  <a:cubicBezTo>
                    <a:pt x="799120" y="486077"/>
                    <a:pt x="794168" y="514821"/>
                    <a:pt x="787142" y="542925"/>
                  </a:cubicBezTo>
                  <a:cubicBezTo>
                    <a:pt x="779837" y="572146"/>
                    <a:pt x="768092" y="600075"/>
                    <a:pt x="758567" y="628650"/>
                  </a:cubicBezTo>
                  <a:lnTo>
                    <a:pt x="744280" y="671512"/>
                  </a:lnTo>
                  <a:cubicBezTo>
                    <a:pt x="749042" y="552450"/>
                    <a:pt x="747089" y="432928"/>
                    <a:pt x="758567" y="314325"/>
                  </a:cubicBezTo>
                  <a:cubicBezTo>
                    <a:pt x="761468" y="284344"/>
                    <a:pt x="770434" y="253662"/>
                    <a:pt x="787142" y="228600"/>
                  </a:cubicBezTo>
                  <a:cubicBezTo>
                    <a:pt x="834767" y="157162"/>
                    <a:pt x="801430" y="195262"/>
                    <a:pt x="901442" y="128587"/>
                  </a:cubicBezTo>
                  <a:lnTo>
                    <a:pt x="944305" y="100012"/>
                  </a:lnTo>
                  <a:cubicBezTo>
                    <a:pt x="949067" y="114300"/>
                    <a:pt x="958592" y="127815"/>
                    <a:pt x="958592" y="142875"/>
                  </a:cubicBezTo>
                  <a:cubicBezTo>
                    <a:pt x="958592" y="233488"/>
                    <a:pt x="952509" y="324097"/>
                    <a:pt x="944305" y="414337"/>
                  </a:cubicBezTo>
                  <a:cubicBezTo>
                    <a:pt x="942941" y="429336"/>
                    <a:pt x="933670" y="442589"/>
                    <a:pt x="930017" y="457200"/>
                  </a:cubicBezTo>
                  <a:cubicBezTo>
                    <a:pt x="924127" y="480759"/>
                    <a:pt x="920998" y="504931"/>
                    <a:pt x="915730" y="528637"/>
                  </a:cubicBezTo>
                  <a:cubicBezTo>
                    <a:pt x="911470" y="547806"/>
                    <a:pt x="905702" y="566618"/>
                    <a:pt x="901442" y="585787"/>
                  </a:cubicBezTo>
                  <a:cubicBezTo>
                    <a:pt x="880844" y="678478"/>
                    <a:pt x="902707" y="633897"/>
                    <a:pt x="858580" y="700087"/>
                  </a:cubicBezTo>
                  <a:cubicBezTo>
                    <a:pt x="863342" y="542925"/>
                    <a:pt x="864145" y="385592"/>
                    <a:pt x="872867" y="228600"/>
                  </a:cubicBezTo>
                  <a:cubicBezTo>
                    <a:pt x="873702" y="213563"/>
                    <a:pt x="879841" y="198902"/>
                    <a:pt x="887155" y="185737"/>
                  </a:cubicBezTo>
                  <a:cubicBezTo>
                    <a:pt x="903833" y="155716"/>
                    <a:pt x="944305" y="100012"/>
                    <a:pt x="944305" y="100012"/>
                  </a:cubicBezTo>
                  <a:cubicBezTo>
                    <a:pt x="958592" y="104775"/>
                    <a:pt x="977759" y="102540"/>
                    <a:pt x="987167" y="114300"/>
                  </a:cubicBezTo>
                  <a:cubicBezTo>
                    <a:pt x="999434" y="129633"/>
                    <a:pt x="996060" y="152569"/>
                    <a:pt x="1001455" y="171450"/>
                  </a:cubicBezTo>
                  <a:cubicBezTo>
                    <a:pt x="1005592" y="185931"/>
                    <a:pt x="1010980" y="200025"/>
                    <a:pt x="1015742" y="214312"/>
                  </a:cubicBezTo>
                  <a:cubicBezTo>
                    <a:pt x="1010980" y="285750"/>
                    <a:pt x="1011580" y="357748"/>
                    <a:pt x="1001455" y="428625"/>
                  </a:cubicBezTo>
                  <a:cubicBezTo>
                    <a:pt x="997195" y="458443"/>
                    <a:pt x="989588" y="489288"/>
                    <a:pt x="972880" y="514350"/>
                  </a:cubicBezTo>
                  <a:cubicBezTo>
                    <a:pt x="963355" y="528637"/>
                    <a:pt x="932163" y="569354"/>
                    <a:pt x="944305" y="557212"/>
                  </a:cubicBezTo>
                  <a:cubicBezTo>
                    <a:pt x="961142" y="540374"/>
                    <a:pt x="972880" y="519112"/>
                    <a:pt x="987167" y="500062"/>
                  </a:cubicBezTo>
                  <a:cubicBezTo>
                    <a:pt x="1035172" y="356054"/>
                    <a:pt x="961937" y="579401"/>
                    <a:pt x="1015742" y="400050"/>
                  </a:cubicBezTo>
                  <a:cubicBezTo>
                    <a:pt x="1024397" y="371200"/>
                    <a:pt x="1034792" y="342900"/>
                    <a:pt x="1044317" y="314325"/>
                  </a:cubicBezTo>
                  <a:cubicBezTo>
                    <a:pt x="1049080" y="300037"/>
                    <a:pt x="1054952" y="286073"/>
                    <a:pt x="1058605" y="271462"/>
                  </a:cubicBezTo>
                  <a:cubicBezTo>
                    <a:pt x="1063367" y="252412"/>
                    <a:pt x="1067250" y="233120"/>
                    <a:pt x="1072892" y="214312"/>
                  </a:cubicBezTo>
                  <a:cubicBezTo>
                    <a:pt x="1081547" y="185462"/>
                    <a:pt x="1101467" y="128587"/>
                    <a:pt x="1101467" y="128587"/>
                  </a:cubicBezTo>
                  <a:cubicBezTo>
                    <a:pt x="1155383" y="209462"/>
                    <a:pt x="1135119" y="159416"/>
                    <a:pt x="1115755" y="314325"/>
                  </a:cubicBezTo>
                  <a:cubicBezTo>
                    <a:pt x="1112162" y="343070"/>
                    <a:pt x="1108493" y="371946"/>
                    <a:pt x="1101467" y="400050"/>
                  </a:cubicBezTo>
                  <a:cubicBezTo>
                    <a:pt x="1094162" y="429271"/>
                    <a:pt x="1082417" y="457200"/>
                    <a:pt x="1072892" y="485775"/>
                  </a:cubicBezTo>
                  <a:cubicBezTo>
                    <a:pt x="1068130" y="500062"/>
                    <a:pt x="1062258" y="514027"/>
                    <a:pt x="1058605" y="528637"/>
                  </a:cubicBezTo>
                  <a:cubicBezTo>
                    <a:pt x="1053842" y="547687"/>
                    <a:pt x="1048168" y="566532"/>
                    <a:pt x="1044317" y="585787"/>
                  </a:cubicBezTo>
                  <a:cubicBezTo>
                    <a:pt x="1038636" y="614194"/>
                    <a:pt x="1036314" y="643233"/>
                    <a:pt x="1030030" y="671512"/>
                  </a:cubicBezTo>
                  <a:cubicBezTo>
                    <a:pt x="1026763" y="686214"/>
                    <a:pt x="1020505" y="700087"/>
                    <a:pt x="1015742" y="714375"/>
                  </a:cubicBezTo>
                  <a:cubicBezTo>
                    <a:pt x="934770" y="592916"/>
                    <a:pt x="968027" y="661179"/>
                    <a:pt x="1001455" y="371475"/>
                  </a:cubicBezTo>
                  <a:cubicBezTo>
                    <a:pt x="1004395" y="345997"/>
                    <a:pt x="1021025" y="324051"/>
                    <a:pt x="1030030" y="300037"/>
                  </a:cubicBezTo>
                  <a:cubicBezTo>
                    <a:pt x="1035318" y="285936"/>
                    <a:pt x="1041050" y="271877"/>
                    <a:pt x="1044317" y="257175"/>
                  </a:cubicBezTo>
                  <a:cubicBezTo>
                    <a:pt x="1049112" y="235598"/>
                    <a:pt x="1064229" y="126003"/>
                    <a:pt x="1072892" y="100012"/>
                  </a:cubicBezTo>
                  <a:cubicBezTo>
                    <a:pt x="1079627" y="79806"/>
                    <a:pt x="1093077" y="62438"/>
                    <a:pt x="1101467" y="42862"/>
                  </a:cubicBezTo>
                  <a:cubicBezTo>
                    <a:pt x="1107400" y="29019"/>
                    <a:pt x="1110992" y="14287"/>
                    <a:pt x="1115755" y="0"/>
                  </a:cubicBezTo>
                  <a:cubicBezTo>
                    <a:pt x="1197646" y="122835"/>
                    <a:pt x="1099465" y="-32580"/>
                    <a:pt x="1158617" y="85725"/>
                  </a:cubicBezTo>
                  <a:cubicBezTo>
                    <a:pt x="1166296" y="101084"/>
                    <a:pt x="1180218" y="112896"/>
                    <a:pt x="1187192" y="128587"/>
                  </a:cubicBezTo>
                  <a:cubicBezTo>
                    <a:pt x="1199425" y="156112"/>
                    <a:pt x="1206242" y="185737"/>
                    <a:pt x="1215767" y="214312"/>
                  </a:cubicBezTo>
                  <a:lnTo>
                    <a:pt x="1244342" y="300037"/>
                  </a:lnTo>
                  <a:lnTo>
                    <a:pt x="1287205" y="428625"/>
                  </a:lnTo>
                  <a:lnTo>
                    <a:pt x="1301492" y="471487"/>
                  </a:lnTo>
                  <a:cubicBezTo>
                    <a:pt x="1281299" y="572457"/>
                    <a:pt x="1294883" y="519891"/>
                    <a:pt x="1258630" y="628650"/>
                  </a:cubicBezTo>
                  <a:lnTo>
                    <a:pt x="1244342" y="671512"/>
                  </a:lnTo>
                  <a:cubicBezTo>
                    <a:pt x="1230055" y="657225"/>
                    <a:pt x="1211293" y="646313"/>
                    <a:pt x="1201480" y="628650"/>
                  </a:cubicBezTo>
                  <a:cubicBezTo>
                    <a:pt x="1178822" y="587865"/>
                    <a:pt x="1167851" y="517655"/>
                    <a:pt x="1158617" y="471487"/>
                  </a:cubicBezTo>
                  <a:cubicBezTo>
                    <a:pt x="1163380" y="357187"/>
                    <a:pt x="1162059" y="242471"/>
                    <a:pt x="1172905" y="128587"/>
                  </a:cubicBezTo>
                  <a:cubicBezTo>
                    <a:pt x="1174333" y="113594"/>
                    <a:pt x="1187192" y="156390"/>
                    <a:pt x="1187192" y="171450"/>
                  </a:cubicBezTo>
                  <a:cubicBezTo>
                    <a:pt x="1187192" y="374705"/>
                    <a:pt x="1185322" y="366544"/>
                    <a:pt x="1158617" y="500062"/>
                  </a:cubicBezTo>
                  <a:cubicBezTo>
                    <a:pt x="1163380" y="576262"/>
                    <a:pt x="1157932" y="653796"/>
                    <a:pt x="1172905" y="728662"/>
                  </a:cubicBezTo>
                  <a:cubicBezTo>
                    <a:pt x="1178586" y="757069"/>
                    <a:pt x="1183363" y="671652"/>
                    <a:pt x="1187192" y="642937"/>
                  </a:cubicBezTo>
                  <a:cubicBezTo>
                    <a:pt x="1192892" y="600189"/>
                    <a:pt x="1196717" y="557212"/>
                    <a:pt x="1201480" y="514350"/>
                  </a:cubicBezTo>
                  <a:cubicBezTo>
                    <a:pt x="1206242" y="347662"/>
                    <a:pt x="1198608" y="180158"/>
                    <a:pt x="1215767" y="14287"/>
                  </a:cubicBezTo>
                  <a:cubicBezTo>
                    <a:pt x="1218866" y="-15674"/>
                    <a:pt x="1237037" y="70791"/>
                    <a:pt x="1244342" y="100012"/>
                  </a:cubicBezTo>
                  <a:cubicBezTo>
                    <a:pt x="1253867" y="138112"/>
                    <a:pt x="1260498" y="177055"/>
                    <a:pt x="1272917" y="214312"/>
                  </a:cubicBezTo>
                  <a:lnTo>
                    <a:pt x="1344355" y="428625"/>
                  </a:lnTo>
                  <a:lnTo>
                    <a:pt x="1372930" y="514350"/>
                  </a:lnTo>
                  <a:lnTo>
                    <a:pt x="1387217" y="557212"/>
                  </a:lnTo>
                  <a:cubicBezTo>
                    <a:pt x="1382455" y="590550"/>
                    <a:pt x="1378051" y="623940"/>
                    <a:pt x="1372930" y="657225"/>
                  </a:cubicBezTo>
                  <a:cubicBezTo>
                    <a:pt x="1368525" y="685857"/>
                    <a:pt x="1384553" y="729995"/>
                    <a:pt x="1358642" y="742950"/>
                  </a:cubicBezTo>
                  <a:cubicBezTo>
                    <a:pt x="1336921" y="753810"/>
                    <a:pt x="1350245" y="695071"/>
                    <a:pt x="1344355" y="671512"/>
                  </a:cubicBezTo>
                  <a:cubicBezTo>
                    <a:pt x="1340702" y="656901"/>
                    <a:pt x="1334030" y="643180"/>
                    <a:pt x="1330067" y="628650"/>
                  </a:cubicBezTo>
                  <a:cubicBezTo>
                    <a:pt x="1319734" y="590761"/>
                    <a:pt x="1311017" y="552450"/>
                    <a:pt x="1301492" y="514350"/>
                  </a:cubicBezTo>
                  <a:cubicBezTo>
                    <a:pt x="1296730" y="495300"/>
                    <a:pt x="1290433" y="476569"/>
                    <a:pt x="1287205" y="457200"/>
                  </a:cubicBezTo>
                  <a:cubicBezTo>
                    <a:pt x="1282442" y="428625"/>
                    <a:pt x="1279201" y="399754"/>
                    <a:pt x="1272917" y="371475"/>
                  </a:cubicBezTo>
                  <a:cubicBezTo>
                    <a:pt x="1269650" y="356773"/>
                    <a:pt x="1261897" y="343314"/>
                    <a:pt x="1258630" y="328612"/>
                  </a:cubicBezTo>
                  <a:cubicBezTo>
                    <a:pt x="1252346" y="300333"/>
                    <a:pt x="1249105" y="271462"/>
                    <a:pt x="1244342" y="242887"/>
                  </a:cubicBezTo>
                  <a:cubicBezTo>
                    <a:pt x="1249105" y="223837"/>
                    <a:pt x="1242292" y="174845"/>
                    <a:pt x="1258630" y="185737"/>
                  </a:cubicBezTo>
                  <a:cubicBezTo>
                    <a:pt x="1283692" y="202445"/>
                    <a:pt x="1270497" y="246400"/>
                    <a:pt x="1287205" y="271462"/>
                  </a:cubicBezTo>
                  <a:lnTo>
                    <a:pt x="1315780" y="314325"/>
                  </a:lnTo>
                  <a:cubicBezTo>
                    <a:pt x="1320542" y="333375"/>
                    <a:pt x="1324425" y="352667"/>
                    <a:pt x="1330067" y="371475"/>
                  </a:cubicBezTo>
                  <a:cubicBezTo>
                    <a:pt x="1338722" y="400325"/>
                    <a:pt x="1351336" y="427979"/>
                    <a:pt x="1358642" y="457200"/>
                  </a:cubicBezTo>
                  <a:cubicBezTo>
                    <a:pt x="1366629" y="489146"/>
                    <a:pt x="1387592" y="579206"/>
                    <a:pt x="1401505" y="600075"/>
                  </a:cubicBezTo>
                  <a:lnTo>
                    <a:pt x="1430080" y="642937"/>
                  </a:lnTo>
                  <a:cubicBezTo>
                    <a:pt x="1434842" y="657225"/>
                    <a:pt x="1444367" y="700860"/>
                    <a:pt x="1444367" y="685800"/>
                  </a:cubicBezTo>
                  <a:cubicBezTo>
                    <a:pt x="1444367" y="545136"/>
                    <a:pt x="1436842" y="566211"/>
                    <a:pt x="1415792" y="471487"/>
                  </a:cubicBezTo>
                  <a:cubicBezTo>
                    <a:pt x="1404650" y="421348"/>
                    <a:pt x="1394968" y="364709"/>
                    <a:pt x="1387217" y="314325"/>
                  </a:cubicBezTo>
                  <a:cubicBezTo>
                    <a:pt x="1381365" y="276290"/>
                    <a:pt x="1378855" y="211875"/>
                    <a:pt x="1358642" y="171450"/>
                  </a:cubicBezTo>
                  <a:cubicBezTo>
                    <a:pt x="1350963" y="156091"/>
                    <a:pt x="1339592" y="142875"/>
                    <a:pt x="1330067" y="128587"/>
                  </a:cubicBezTo>
                  <a:cubicBezTo>
                    <a:pt x="1324052" y="110543"/>
                    <a:pt x="1308510" y="51384"/>
                    <a:pt x="1287205" y="42862"/>
                  </a:cubicBezTo>
                  <a:cubicBezTo>
                    <a:pt x="1273222" y="37269"/>
                    <a:pt x="1258630" y="52387"/>
                    <a:pt x="1244342" y="57150"/>
                  </a:cubicBezTo>
                  <a:cubicBezTo>
                    <a:pt x="1252727" y="99073"/>
                    <a:pt x="1256444" y="133012"/>
                    <a:pt x="1272917" y="171450"/>
                  </a:cubicBezTo>
                  <a:cubicBezTo>
                    <a:pt x="1281307" y="191027"/>
                    <a:pt x="1294014" y="208658"/>
                    <a:pt x="1301492" y="228600"/>
                  </a:cubicBezTo>
                  <a:cubicBezTo>
                    <a:pt x="1341618" y="335602"/>
                    <a:pt x="1279669" y="237601"/>
                    <a:pt x="1358642" y="342900"/>
                  </a:cubicBezTo>
                  <a:cubicBezTo>
                    <a:pt x="1394557" y="450641"/>
                    <a:pt x="1346108" y="317831"/>
                    <a:pt x="1401505" y="428625"/>
                  </a:cubicBezTo>
                  <a:cubicBezTo>
                    <a:pt x="1408240" y="442095"/>
                    <a:pt x="1406384" y="459727"/>
                    <a:pt x="1415792" y="471487"/>
                  </a:cubicBezTo>
                  <a:cubicBezTo>
                    <a:pt x="1426519" y="484896"/>
                    <a:pt x="1445463" y="489069"/>
                    <a:pt x="1458655" y="500062"/>
                  </a:cubicBezTo>
                  <a:cubicBezTo>
                    <a:pt x="1474177" y="512997"/>
                    <a:pt x="1489112" y="526976"/>
                    <a:pt x="1501517" y="542925"/>
                  </a:cubicBezTo>
                  <a:cubicBezTo>
                    <a:pt x="1522601" y="570034"/>
                    <a:pt x="1558667" y="628650"/>
                    <a:pt x="1558667" y="628650"/>
                  </a:cubicBezTo>
                  <a:cubicBezTo>
                    <a:pt x="1531961" y="548528"/>
                    <a:pt x="1548034" y="600402"/>
                    <a:pt x="1515805" y="471487"/>
                  </a:cubicBezTo>
                  <a:cubicBezTo>
                    <a:pt x="1511042" y="452437"/>
                    <a:pt x="1507727" y="432966"/>
                    <a:pt x="1501517" y="414337"/>
                  </a:cubicBezTo>
                  <a:lnTo>
                    <a:pt x="1472942" y="328612"/>
                  </a:lnTo>
                  <a:cubicBezTo>
                    <a:pt x="1468180" y="314325"/>
                    <a:pt x="1467009" y="298281"/>
                    <a:pt x="1458655" y="285750"/>
                  </a:cubicBezTo>
                  <a:cubicBezTo>
                    <a:pt x="1384795" y="174960"/>
                    <a:pt x="1412367" y="232608"/>
                    <a:pt x="1372930" y="114300"/>
                  </a:cubicBezTo>
                  <a:cubicBezTo>
                    <a:pt x="1368167" y="100013"/>
                    <a:pt x="1378863" y="144631"/>
                    <a:pt x="1387217" y="157162"/>
                  </a:cubicBezTo>
                  <a:cubicBezTo>
                    <a:pt x="1425317" y="214313"/>
                    <a:pt x="1401504" y="190500"/>
                    <a:pt x="1458655" y="228600"/>
                  </a:cubicBezTo>
                  <a:lnTo>
                    <a:pt x="1515805" y="314325"/>
                  </a:lnTo>
                  <a:cubicBezTo>
                    <a:pt x="1525330" y="328612"/>
                    <a:pt x="1532238" y="345045"/>
                    <a:pt x="1544380" y="357187"/>
                  </a:cubicBezTo>
                  <a:lnTo>
                    <a:pt x="1587242" y="400050"/>
                  </a:lnTo>
                  <a:cubicBezTo>
                    <a:pt x="1639355" y="556381"/>
                    <a:pt x="1556240" y="319579"/>
                    <a:pt x="1630105" y="485775"/>
                  </a:cubicBezTo>
                  <a:cubicBezTo>
                    <a:pt x="1642338" y="513300"/>
                    <a:pt x="1641972" y="546438"/>
                    <a:pt x="1658680" y="571500"/>
                  </a:cubicBezTo>
                  <a:lnTo>
                    <a:pt x="1715830" y="657225"/>
                  </a:lnTo>
                  <a:cubicBezTo>
                    <a:pt x="1725355" y="642937"/>
                    <a:pt x="1744405" y="631534"/>
                    <a:pt x="1744405" y="614362"/>
                  </a:cubicBezTo>
                  <a:cubicBezTo>
                    <a:pt x="1744405" y="614355"/>
                    <a:pt x="1708687" y="507209"/>
                    <a:pt x="1701542" y="485775"/>
                  </a:cubicBezTo>
                  <a:cubicBezTo>
                    <a:pt x="1655546" y="347787"/>
                    <a:pt x="1729309" y="562334"/>
                    <a:pt x="1658680" y="385762"/>
                  </a:cubicBezTo>
                  <a:cubicBezTo>
                    <a:pt x="1647493" y="357796"/>
                    <a:pt x="1646813" y="325099"/>
                    <a:pt x="1630105" y="300037"/>
                  </a:cubicBezTo>
                  <a:cubicBezTo>
                    <a:pt x="1559159" y="193620"/>
                    <a:pt x="1650341" y="324321"/>
                    <a:pt x="1558667" y="214312"/>
                  </a:cubicBezTo>
                  <a:cubicBezTo>
                    <a:pt x="1547674" y="201121"/>
                    <a:pt x="1542234" y="183592"/>
                    <a:pt x="1530092" y="171450"/>
                  </a:cubicBezTo>
                  <a:cubicBezTo>
                    <a:pt x="1489146" y="130504"/>
                    <a:pt x="1490849" y="151828"/>
                    <a:pt x="1444367" y="128587"/>
                  </a:cubicBezTo>
                  <a:cubicBezTo>
                    <a:pt x="1333587" y="73197"/>
                    <a:pt x="1466373" y="121634"/>
                    <a:pt x="1358642" y="85725"/>
                  </a:cubicBezTo>
                  <a:cubicBezTo>
                    <a:pt x="1406267" y="157162"/>
                    <a:pt x="1372930" y="119063"/>
                    <a:pt x="1472942" y="185737"/>
                  </a:cubicBezTo>
                  <a:cubicBezTo>
                    <a:pt x="1487230" y="195262"/>
                    <a:pt x="1499515" y="208882"/>
                    <a:pt x="1515805" y="214312"/>
                  </a:cubicBezTo>
                  <a:cubicBezTo>
                    <a:pt x="1530092" y="219075"/>
                    <a:pt x="1545197" y="221865"/>
                    <a:pt x="1558667" y="228600"/>
                  </a:cubicBezTo>
                  <a:cubicBezTo>
                    <a:pt x="1611880" y="255207"/>
                    <a:pt x="1596991" y="260537"/>
                    <a:pt x="1644392" y="300037"/>
                  </a:cubicBezTo>
                  <a:cubicBezTo>
                    <a:pt x="1657584" y="311030"/>
                    <a:pt x="1672967" y="319087"/>
                    <a:pt x="1687255" y="328612"/>
                  </a:cubicBezTo>
                  <a:lnTo>
                    <a:pt x="1744405" y="414337"/>
                  </a:lnTo>
                  <a:lnTo>
                    <a:pt x="1772980" y="457200"/>
                  </a:lnTo>
                  <a:lnTo>
                    <a:pt x="1815842" y="585787"/>
                  </a:lnTo>
                  <a:lnTo>
                    <a:pt x="1830130" y="628650"/>
                  </a:lnTo>
                  <a:cubicBezTo>
                    <a:pt x="1842634" y="578633"/>
                    <a:pt x="1858705" y="522676"/>
                    <a:pt x="1858705" y="471487"/>
                  </a:cubicBezTo>
                  <a:cubicBezTo>
                    <a:pt x="1858705" y="437811"/>
                    <a:pt x="1851989" y="404288"/>
                    <a:pt x="1844417" y="371475"/>
                  </a:cubicBezTo>
                  <a:cubicBezTo>
                    <a:pt x="1837877" y="343137"/>
                    <a:pt x="1816892" y="268809"/>
                    <a:pt x="1787267" y="242887"/>
                  </a:cubicBezTo>
                  <a:cubicBezTo>
                    <a:pt x="1761421" y="220272"/>
                    <a:pt x="1730117" y="204787"/>
                    <a:pt x="1701542" y="185737"/>
                  </a:cubicBezTo>
                  <a:cubicBezTo>
                    <a:pt x="1687255" y="176212"/>
                    <a:pt x="1674970" y="162592"/>
                    <a:pt x="1658680" y="157162"/>
                  </a:cubicBezTo>
                  <a:lnTo>
                    <a:pt x="1572955" y="128587"/>
                  </a:lnTo>
                  <a:lnTo>
                    <a:pt x="1530092" y="114300"/>
                  </a:lnTo>
                  <a:lnTo>
                    <a:pt x="1487230" y="100012"/>
                  </a:lnTo>
                  <a:cubicBezTo>
                    <a:pt x="1491992" y="119062"/>
                    <a:pt x="1491775" y="140113"/>
                    <a:pt x="1501517" y="157162"/>
                  </a:cubicBezTo>
                  <a:cubicBezTo>
                    <a:pt x="1511542" y="174706"/>
                    <a:pt x="1528431" y="187620"/>
                    <a:pt x="1544380" y="200025"/>
                  </a:cubicBezTo>
                  <a:cubicBezTo>
                    <a:pt x="1618072" y="257341"/>
                    <a:pt x="1608296" y="249906"/>
                    <a:pt x="1672967" y="271462"/>
                  </a:cubicBezTo>
                  <a:lnTo>
                    <a:pt x="1758692" y="328612"/>
                  </a:lnTo>
                  <a:cubicBezTo>
                    <a:pt x="1772980" y="338137"/>
                    <a:pt x="1789413" y="345045"/>
                    <a:pt x="1801555" y="357187"/>
                  </a:cubicBezTo>
                  <a:cubicBezTo>
                    <a:pt x="1856559" y="412192"/>
                    <a:pt x="1827605" y="388842"/>
                    <a:pt x="1887280" y="428625"/>
                  </a:cubicBezTo>
                  <a:cubicBezTo>
                    <a:pt x="1896805" y="442912"/>
                    <a:pt x="1908176" y="456128"/>
                    <a:pt x="1915855" y="471487"/>
                  </a:cubicBezTo>
                  <a:cubicBezTo>
                    <a:pt x="1975007" y="589792"/>
                    <a:pt x="1876826" y="434377"/>
                    <a:pt x="1958717" y="557212"/>
                  </a:cubicBezTo>
                  <a:cubicBezTo>
                    <a:pt x="1963480" y="581025"/>
                    <a:pt x="1973005" y="652934"/>
                    <a:pt x="1973005" y="628650"/>
                  </a:cubicBezTo>
                  <a:cubicBezTo>
                    <a:pt x="1973005" y="544398"/>
                    <a:pt x="1965478" y="488004"/>
                    <a:pt x="1944430" y="414337"/>
                  </a:cubicBezTo>
                  <a:cubicBezTo>
                    <a:pt x="1940293" y="399856"/>
                    <a:pt x="1936877" y="384945"/>
                    <a:pt x="1930142" y="371475"/>
                  </a:cubicBezTo>
                  <a:cubicBezTo>
                    <a:pt x="1922463" y="356116"/>
                    <a:pt x="1914976" y="339339"/>
                    <a:pt x="1901567" y="328612"/>
                  </a:cubicBezTo>
                  <a:cubicBezTo>
                    <a:pt x="1889807" y="319204"/>
                    <a:pt x="1872992" y="319087"/>
                    <a:pt x="1858705" y="314325"/>
                  </a:cubicBezTo>
                  <a:cubicBezTo>
                    <a:pt x="1720513" y="210679"/>
                    <a:pt x="1867782" y="311719"/>
                    <a:pt x="1758692" y="257175"/>
                  </a:cubicBezTo>
                  <a:cubicBezTo>
                    <a:pt x="1743333" y="249496"/>
                    <a:pt x="1731188" y="236279"/>
                    <a:pt x="1715830" y="228600"/>
                  </a:cubicBezTo>
                  <a:cubicBezTo>
                    <a:pt x="1702359" y="221865"/>
                    <a:pt x="1686438" y="221047"/>
                    <a:pt x="1672967" y="214312"/>
                  </a:cubicBezTo>
                  <a:cubicBezTo>
                    <a:pt x="1657609" y="206633"/>
                    <a:pt x="1645796" y="192711"/>
                    <a:pt x="1630105" y="185737"/>
                  </a:cubicBezTo>
                  <a:cubicBezTo>
                    <a:pt x="1602580" y="173504"/>
                    <a:pt x="1572955" y="166687"/>
                    <a:pt x="1544380" y="157162"/>
                  </a:cubicBezTo>
                  <a:lnTo>
                    <a:pt x="1501517" y="142875"/>
                  </a:lnTo>
                  <a:cubicBezTo>
                    <a:pt x="1511042" y="157162"/>
                    <a:pt x="1515805" y="176212"/>
                    <a:pt x="1530092" y="185737"/>
                  </a:cubicBezTo>
                  <a:cubicBezTo>
                    <a:pt x="1546430" y="196629"/>
                    <a:pt x="1568361" y="194631"/>
                    <a:pt x="1587242" y="200025"/>
                  </a:cubicBezTo>
                  <a:cubicBezTo>
                    <a:pt x="1601723" y="204162"/>
                    <a:pt x="1615817" y="209550"/>
                    <a:pt x="1630105" y="214312"/>
                  </a:cubicBezTo>
                  <a:cubicBezTo>
                    <a:pt x="1644392" y="223837"/>
                    <a:pt x="1657276" y="235913"/>
                    <a:pt x="1672967" y="242887"/>
                  </a:cubicBezTo>
                  <a:cubicBezTo>
                    <a:pt x="1700492" y="255120"/>
                    <a:pt x="1758692" y="271462"/>
                    <a:pt x="1758692" y="271462"/>
                  </a:cubicBezTo>
                  <a:cubicBezTo>
                    <a:pt x="1881533" y="353355"/>
                    <a:pt x="1726111" y="255171"/>
                    <a:pt x="1844417" y="314325"/>
                  </a:cubicBezTo>
                  <a:cubicBezTo>
                    <a:pt x="1955196" y="369715"/>
                    <a:pt x="1822415" y="321279"/>
                    <a:pt x="1930142" y="357187"/>
                  </a:cubicBezTo>
                  <a:cubicBezTo>
                    <a:pt x="1995456" y="400730"/>
                    <a:pt x="2045803" y="418419"/>
                    <a:pt x="2073017" y="500062"/>
                  </a:cubicBezTo>
                  <a:lnTo>
                    <a:pt x="2101592" y="585787"/>
                  </a:lnTo>
                  <a:lnTo>
                    <a:pt x="2115880" y="628650"/>
                  </a:lnTo>
                  <a:cubicBezTo>
                    <a:pt x="2141464" y="551896"/>
                    <a:pt x="2143864" y="564176"/>
                    <a:pt x="2115880" y="442912"/>
                  </a:cubicBezTo>
                  <a:cubicBezTo>
                    <a:pt x="2112019" y="426180"/>
                    <a:pt x="2100228" y="411357"/>
                    <a:pt x="2087305" y="400050"/>
                  </a:cubicBezTo>
                  <a:cubicBezTo>
                    <a:pt x="2061459" y="377435"/>
                    <a:pt x="2030155" y="361950"/>
                    <a:pt x="2001580" y="342900"/>
                  </a:cubicBezTo>
                  <a:cubicBezTo>
                    <a:pt x="1987292" y="333375"/>
                    <a:pt x="1975376" y="318490"/>
                    <a:pt x="1958717" y="314325"/>
                  </a:cubicBezTo>
                  <a:lnTo>
                    <a:pt x="1844417" y="285750"/>
                  </a:lnTo>
                  <a:cubicBezTo>
                    <a:pt x="1825367" y="276225"/>
                    <a:pt x="1807209" y="264653"/>
                    <a:pt x="1787267" y="257175"/>
                  </a:cubicBezTo>
                  <a:cubicBezTo>
                    <a:pt x="1768881" y="250280"/>
                    <a:pt x="1748925" y="248530"/>
                    <a:pt x="1730117" y="242887"/>
                  </a:cubicBezTo>
                  <a:cubicBezTo>
                    <a:pt x="1701267" y="234232"/>
                    <a:pt x="1672967" y="223837"/>
                    <a:pt x="1644392" y="214312"/>
                  </a:cubicBezTo>
                  <a:lnTo>
                    <a:pt x="1558667" y="185737"/>
                  </a:lnTo>
                  <a:lnTo>
                    <a:pt x="1515805" y="171450"/>
                  </a:lnTo>
                  <a:cubicBezTo>
                    <a:pt x="1514368" y="170492"/>
                    <a:pt x="1441910" y="116757"/>
                    <a:pt x="1430080" y="128587"/>
                  </a:cubicBezTo>
                  <a:cubicBezTo>
                    <a:pt x="1419431" y="139236"/>
                    <a:pt x="1440404" y="156920"/>
                    <a:pt x="1444367" y="171450"/>
                  </a:cubicBezTo>
                  <a:cubicBezTo>
                    <a:pt x="1454700" y="209339"/>
                    <a:pt x="1463417" y="247650"/>
                    <a:pt x="1472942" y="285750"/>
                  </a:cubicBezTo>
                  <a:cubicBezTo>
                    <a:pt x="1477705" y="304800"/>
                    <a:pt x="1481020" y="324271"/>
                    <a:pt x="1487230" y="342900"/>
                  </a:cubicBezTo>
                  <a:lnTo>
                    <a:pt x="1515805" y="428625"/>
                  </a:lnTo>
                  <a:lnTo>
                    <a:pt x="1530092" y="471487"/>
                  </a:lnTo>
                  <a:cubicBezTo>
                    <a:pt x="1525330" y="538162"/>
                    <a:pt x="1536943" y="608097"/>
                    <a:pt x="1515805" y="671512"/>
                  </a:cubicBezTo>
                  <a:cubicBezTo>
                    <a:pt x="1510375" y="687802"/>
                    <a:pt x="1480621" y="658296"/>
                    <a:pt x="1472942" y="642937"/>
                  </a:cubicBezTo>
                  <a:cubicBezTo>
                    <a:pt x="1459987" y="617026"/>
                    <a:pt x="1466979" y="584959"/>
                    <a:pt x="1458655" y="557212"/>
                  </a:cubicBezTo>
                  <a:cubicBezTo>
                    <a:pt x="1452535" y="536812"/>
                    <a:pt x="1437558" y="520004"/>
                    <a:pt x="1430080" y="500062"/>
                  </a:cubicBezTo>
                  <a:cubicBezTo>
                    <a:pt x="1414136" y="457545"/>
                    <a:pt x="1407402" y="381228"/>
                    <a:pt x="1401505" y="342900"/>
                  </a:cubicBezTo>
                  <a:cubicBezTo>
                    <a:pt x="1380021" y="203254"/>
                    <a:pt x="1398831" y="304967"/>
                    <a:pt x="1372930" y="214312"/>
                  </a:cubicBezTo>
                  <a:cubicBezTo>
                    <a:pt x="1367536" y="195431"/>
                    <a:pt x="1366377" y="175211"/>
                    <a:pt x="1358642" y="157162"/>
                  </a:cubicBezTo>
                  <a:cubicBezTo>
                    <a:pt x="1334829" y="101600"/>
                    <a:pt x="1296729" y="92075"/>
                    <a:pt x="1244342" y="57150"/>
                  </a:cubicBezTo>
                  <a:lnTo>
                    <a:pt x="1201480" y="28575"/>
                  </a:lnTo>
                  <a:cubicBezTo>
                    <a:pt x="1164616" y="33841"/>
                    <a:pt x="1098507" y="37199"/>
                    <a:pt x="1058605" y="57150"/>
                  </a:cubicBezTo>
                  <a:cubicBezTo>
                    <a:pt x="947826" y="112540"/>
                    <a:pt x="1080607" y="64104"/>
                    <a:pt x="972880" y="100012"/>
                  </a:cubicBezTo>
                  <a:cubicBezTo>
                    <a:pt x="958592" y="114300"/>
                    <a:pt x="939830" y="125212"/>
                    <a:pt x="930017" y="142875"/>
                  </a:cubicBezTo>
                  <a:cubicBezTo>
                    <a:pt x="915389" y="169205"/>
                    <a:pt x="918150" y="203538"/>
                    <a:pt x="901442" y="228600"/>
                  </a:cubicBezTo>
                  <a:lnTo>
                    <a:pt x="872867" y="271462"/>
                  </a:lnTo>
                  <a:lnTo>
                    <a:pt x="830005" y="400050"/>
                  </a:lnTo>
                  <a:lnTo>
                    <a:pt x="815717" y="442912"/>
                  </a:lnTo>
                  <a:cubicBezTo>
                    <a:pt x="810955" y="471487"/>
                    <a:pt x="805835" y="500005"/>
                    <a:pt x="801430" y="528637"/>
                  </a:cubicBezTo>
                  <a:cubicBezTo>
                    <a:pt x="782668" y="650592"/>
                    <a:pt x="777541" y="657453"/>
                    <a:pt x="801430" y="585787"/>
                  </a:cubicBezTo>
                  <a:lnTo>
                    <a:pt x="801430" y="585787"/>
                  </a:lnTo>
                  <a:cubicBezTo>
                    <a:pt x="810955" y="566737"/>
                    <a:pt x="816370" y="544999"/>
                    <a:pt x="830005" y="528637"/>
                  </a:cubicBezTo>
                  <a:cubicBezTo>
                    <a:pt x="840998" y="515446"/>
                    <a:pt x="858580" y="509587"/>
                    <a:pt x="872867" y="500062"/>
                  </a:cubicBezTo>
                  <a:cubicBezTo>
                    <a:pt x="927780" y="417693"/>
                    <a:pt x="880239" y="497150"/>
                    <a:pt x="915730" y="414337"/>
                  </a:cubicBezTo>
                  <a:cubicBezTo>
                    <a:pt x="924120" y="394761"/>
                    <a:pt x="935915" y="376763"/>
                    <a:pt x="944305" y="357187"/>
                  </a:cubicBezTo>
                  <a:cubicBezTo>
                    <a:pt x="950237" y="343345"/>
                    <a:pt x="952660" y="328167"/>
                    <a:pt x="958592" y="314325"/>
                  </a:cubicBezTo>
                  <a:cubicBezTo>
                    <a:pt x="966982" y="294749"/>
                    <a:pt x="978777" y="276751"/>
                    <a:pt x="987167" y="257175"/>
                  </a:cubicBezTo>
                  <a:cubicBezTo>
                    <a:pt x="993100" y="243332"/>
                    <a:pt x="994720" y="227783"/>
                    <a:pt x="1001455" y="214312"/>
                  </a:cubicBezTo>
                  <a:cubicBezTo>
                    <a:pt x="1009134" y="198954"/>
                    <a:pt x="1020505" y="185737"/>
                    <a:pt x="1030030" y="171450"/>
                  </a:cubicBezTo>
                  <a:cubicBezTo>
                    <a:pt x="1015742" y="161925"/>
                    <a:pt x="1004206" y="145005"/>
                    <a:pt x="987167" y="142875"/>
                  </a:cubicBezTo>
                  <a:cubicBezTo>
                    <a:pt x="921012" y="134605"/>
                    <a:pt x="920294" y="162023"/>
                    <a:pt x="872867" y="185737"/>
                  </a:cubicBezTo>
                  <a:cubicBezTo>
                    <a:pt x="754561" y="244891"/>
                    <a:pt x="909983" y="146707"/>
                    <a:pt x="787142" y="228600"/>
                  </a:cubicBezTo>
                  <a:cubicBezTo>
                    <a:pt x="705251" y="351435"/>
                    <a:pt x="803432" y="196020"/>
                    <a:pt x="744280" y="314325"/>
                  </a:cubicBezTo>
                  <a:cubicBezTo>
                    <a:pt x="736601" y="329684"/>
                    <a:pt x="722679" y="341496"/>
                    <a:pt x="715705" y="357187"/>
                  </a:cubicBezTo>
                  <a:cubicBezTo>
                    <a:pt x="703472" y="384712"/>
                    <a:pt x="696655" y="414337"/>
                    <a:pt x="687130" y="442912"/>
                  </a:cubicBezTo>
                  <a:lnTo>
                    <a:pt x="658555" y="528637"/>
                  </a:lnTo>
                  <a:lnTo>
                    <a:pt x="629980" y="614362"/>
                  </a:lnTo>
                  <a:cubicBezTo>
                    <a:pt x="625217" y="628650"/>
                    <a:pt x="613216" y="672081"/>
                    <a:pt x="615692" y="657225"/>
                  </a:cubicBezTo>
                  <a:cubicBezTo>
                    <a:pt x="638734" y="518979"/>
                    <a:pt x="617025" y="597410"/>
                    <a:pt x="701417" y="428625"/>
                  </a:cubicBezTo>
                  <a:cubicBezTo>
                    <a:pt x="710942" y="409575"/>
                    <a:pt x="714932" y="386535"/>
                    <a:pt x="729992" y="371475"/>
                  </a:cubicBezTo>
                  <a:cubicBezTo>
                    <a:pt x="744280" y="357187"/>
                    <a:pt x="761111" y="345054"/>
                    <a:pt x="772855" y="328612"/>
                  </a:cubicBezTo>
                  <a:cubicBezTo>
                    <a:pt x="785235" y="311281"/>
                    <a:pt x="790142" y="289523"/>
                    <a:pt x="801430" y="271462"/>
                  </a:cubicBezTo>
                  <a:cubicBezTo>
                    <a:pt x="814050" y="251269"/>
                    <a:pt x="830451" y="233689"/>
                    <a:pt x="844292" y="214312"/>
                  </a:cubicBezTo>
                  <a:cubicBezTo>
                    <a:pt x="854273" y="200339"/>
                    <a:pt x="860725" y="183592"/>
                    <a:pt x="872867" y="171450"/>
                  </a:cubicBezTo>
                  <a:cubicBezTo>
                    <a:pt x="900563" y="143754"/>
                    <a:pt x="923732" y="140208"/>
                    <a:pt x="958592" y="128587"/>
                  </a:cubicBezTo>
                  <a:cubicBezTo>
                    <a:pt x="977642" y="133350"/>
                    <a:pt x="996106" y="142875"/>
                    <a:pt x="1015742" y="142875"/>
                  </a:cubicBezTo>
                  <a:cubicBezTo>
                    <a:pt x="1030802" y="142875"/>
                    <a:pt x="987940" y="128587"/>
                    <a:pt x="972880" y="128587"/>
                  </a:cubicBezTo>
                  <a:cubicBezTo>
                    <a:pt x="891777" y="128587"/>
                    <a:pt x="810955" y="138112"/>
                    <a:pt x="729992" y="142875"/>
                  </a:cubicBezTo>
                  <a:cubicBezTo>
                    <a:pt x="706180" y="147637"/>
                    <a:pt x="680662" y="147113"/>
                    <a:pt x="658555" y="157162"/>
                  </a:cubicBezTo>
                  <a:cubicBezTo>
                    <a:pt x="545789" y="208419"/>
                    <a:pt x="589368" y="223339"/>
                    <a:pt x="487105" y="300037"/>
                  </a:cubicBezTo>
                  <a:cubicBezTo>
                    <a:pt x="468055" y="314325"/>
                    <a:pt x="446793" y="326062"/>
                    <a:pt x="429955" y="342900"/>
                  </a:cubicBezTo>
                  <a:cubicBezTo>
                    <a:pt x="395992" y="376863"/>
                    <a:pt x="386953" y="429044"/>
                    <a:pt x="372805" y="471487"/>
                  </a:cubicBezTo>
                  <a:lnTo>
                    <a:pt x="358517" y="514350"/>
                  </a:lnTo>
                  <a:cubicBezTo>
                    <a:pt x="353755" y="557212"/>
                    <a:pt x="337140" y="600398"/>
                    <a:pt x="344230" y="642937"/>
                  </a:cubicBezTo>
                  <a:cubicBezTo>
                    <a:pt x="347053" y="659875"/>
                    <a:pt x="365831" y="615766"/>
                    <a:pt x="372805" y="600075"/>
                  </a:cubicBezTo>
                  <a:cubicBezTo>
                    <a:pt x="385038" y="572550"/>
                    <a:pt x="384672" y="539412"/>
                    <a:pt x="401380" y="514350"/>
                  </a:cubicBezTo>
                  <a:lnTo>
                    <a:pt x="458530" y="428625"/>
                  </a:lnTo>
                  <a:lnTo>
                    <a:pt x="487105" y="342900"/>
                  </a:lnTo>
                  <a:lnTo>
                    <a:pt x="501392" y="300037"/>
                  </a:lnTo>
                  <a:cubicBezTo>
                    <a:pt x="496630" y="280987"/>
                    <a:pt x="505734" y="249096"/>
                    <a:pt x="487105" y="242887"/>
                  </a:cubicBezTo>
                  <a:cubicBezTo>
                    <a:pt x="470815" y="237457"/>
                    <a:pt x="473091" y="276649"/>
                    <a:pt x="458530" y="285750"/>
                  </a:cubicBezTo>
                  <a:cubicBezTo>
                    <a:pt x="432988" y="301714"/>
                    <a:pt x="397867" y="297617"/>
                    <a:pt x="372805" y="314325"/>
                  </a:cubicBezTo>
                  <a:cubicBezTo>
                    <a:pt x="358517" y="323850"/>
                    <a:pt x="345634" y="335926"/>
                    <a:pt x="329942" y="342900"/>
                  </a:cubicBezTo>
                  <a:cubicBezTo>
                    <a:pt x="302417" y="355133"/>
                    <a:pt x="244217" y="371475"/>
                    <a:pt x="244217" y="371475"/>
                  </a:cubicBezTo>
                  <a:cubicBezTo>
                    <a:pt x="149096" y="466596"/>
                    <a:pt x="238760" y="364154"/>
                    <a:pt x="187067" y="457200"/>
                  </a:cubicBezTo>
                  <a:cubicBezTo>
                    <a:pt x="170389" y="487221"/>
                    <a:pt x="129917" y="542925"/>
                    <a:pt x="129917" y="542925"/>
                  </a:cubicBezTo>
                  <a:lnTo>
                    <a:pt x="115630" y="585787"/>
                  </a:lnTo>
                  <a:cubicBezTo>
                    <a:pt x="141415" y="431070"/>
                    <a:pt x="116065" y="555689"/>
                    <a:pt x="144205" y="457200"/>
                  </a:cubicBezTo>
                  <a:cubicBezTo>
                    <a:pt x="148559" y="441962"/>
                    <a:pt x="162702" y="375327"/>
                    <a:pt x="172780" y="357187"/>
                  </a:cubicBezTo>
                  <a:cubicBezTo>
                    <a:pt x="198472" y="310942"/>
                    <a:pt x="233426" y="250956"/>
                    <a:pt x="287080" y="228600"/>
                  </a:cubicBezTo>
                  <a:cubicBezTo>
                    <a:pt x="363723" y="196666"/>
                    <a:pt x="435647" y="199076"/>
                    <a:pt x="515680" y="185737"/>
                  </a:cubicBezTo>
                  <a:cubicBezTo>
                    <a:pt x="535049" y="182509"/>
                    <a:pt x="553780" y="176212"/>
                    <a:pt x="572830" y="171450"/>
                  </a:cubicBezTo>
                  <a:cubicBezTo>
                    <a:pt x="639505" y="176212"/>
                    <a:pt x="706010" y="185737"/>
                    <a:pt x="772855" y="185737"/>
                  </a:cubicBezTo>
                  <a:cubicBezTo>
                    <a:pt x="787915" y="185737"/>
                    <a:pt x="800900" y="174144"/>
                    <a:pt x="815717" y="171450"/>
                  </a:cubicBezTo>
                  <a:cubicBezTo>
                    <a:pt x="853494" y="164581"/>
                    <a:pt x="891917" y="161925"/>
                    <a:pt x="930017" y="157162"/>
                  </a:cubicBezTo>
                  <a:cubicBezTo>
                    <a:pt x="1030029" y="123825"/>
                    <a:pt x="1025267" y="157162"/>
                    <a:pt x="1001455" y="85725"/>
                  </a:cubicBezTo>
                  <a:cubicBezTo>
                    <a:pt x="977642" y="90487"/>
                    <a:pt x="953679" y="94552"/>
                    <a:pt x="930017" y="100012"/>
                  </a:cubicBezTo>
                  <a:cubicBezTo>
                    <a:pt x="891750" y="108843"/>
                    <a:pt x="854227" y="120885"/>
                    <a:pt x="815717" y="128587"/>
                  </a:cubicBezTo>
                  <a:cubicBezTo>
                    <a:pt x="791905" y="133350"/>
                    <a:pt x="768234" y="138883"/>
                    <a:pt x="744280" y="142875"/>
                  </a:cubicBezTo>
                  <a:cubicBezTo>
                    <a:pt x="711062" y="148411"/>
                    <a:pt x="677289" y="150558"/>
                    <a:pt x="644267" y="157162"/>
                  </a:cubicBezTo>
                  <a:cubicBezTo>
                    <a:pt x="605757" y="164864"/>
                    <a:pt x="568067" y="176212"/>
                    <a:pt x="529967" y="185737"/>
                  </a:cubicBezTo>
                  <a:cubicBezTo>
                    <a:pt x="510917" y="190500"/>
                    <a:pt x="491446" y="193816"/>
                    <a:pt x="472817" y="200025"/>
                  </a:cubicBezTo>
                  <a:cubicBezTo>
                    <a:pt x="458530" y="204787"/>
                    <a:pt x="444436" y="210175"/>
                    <a:pt x="429955" y="214312"/>
                  </a:cubicBezTo>
                  <a:cubicBezTo>
                    <a:pt x="411074" y="219707"/>
                    <a:pt x="391613" y="222957"/>
                    <a:pt x="372805" y="228600"/>
                  </a:cubicBezTo>
                  <a:cubicBezTo>
                    <a:pt x="343955" y="237255"/>
                    <a:pt x="316301" y="249870"/>
                    <a:pt x="287080" y="257175"/>
                  </a:cubicBezTo>
                  <a:cubicBezTo>
                    <a:pt x="268030" y="261937"/>
                    <a:pt x="248738" y="265820"/>
                    <a:pt x="229930" y="271462"/>
                  </a:cubicBezTo>
                  <a:cubicBezTo>
                    <a:pt x="201080" y="280117"/>
                    <a:pt x="172780" y="290512"/>
                    <a:pt x="144205" y="300037"/>
                  </a:cubicBezTo>
                  <a:lnTo>
                    <a:pt x="101342" y="314325"/>
                  </a:lnTo>
                  <a:cubicBezTo>
                    <a:pt x="82292" y="342900"/>
                    <a:pt x="33332" y="367469"/>
                    <a:pt x="44192" y="400050"/>
                  </a:cubicBezTo>
                  <a:lnTo>
                    <a:pt x="72767" y="485775"/>
                  </a:lnTo>
                  <a:lnTo>
                    <a:pt x="87055" y="528637"/>
                  </a:lnTo>
                  <a:cubicBezTo>
                    <a:pt x="73815" y="537464"/>
                    <a:pt x="23512" y="587289"/>
                    <a:pt x="1330" y="542925"/>
                  </a:cubicBezTo>
                  <a:cubicBezTo>
                    <a:pt x="-5405" y="529455"/>
                    <a:pt x="15617" y="500062"/>
                    <a:pt x="15617" y="500062"/>
                  </a:cubicBezTo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C13BC9-1434-1843-92C5-2F848B098D7A}"/>
                </a:ext>
              </a:extLst>
            </p:cNvPr>
            <p:cNvCxnSpPr>
              <a:stCxn id="4" idx="6"/>
            </p:cNvCxnSpPr>
            <p:nvPr/>
          </p:nvCxnSpPr>
          <p:spPr>
            <a:xfrm flipH="1" flipV="1">
              <a:off x="6096000" y="2043113"/>
              <a:ext cx="1190625" cy="357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8EA3538-82E1-5D42-AE5F-4B8B8D2227F9}"/>
                    </a:ext>
                  </a:extLst>
                </p:cNvPr>
                <p:cNvSpPr txBox="1"/>
                <p:nvPr/>
              </p:nvSpPr>
              <p:spPr>
                <a:xfrm>
                  <a:off x="6522309" y="2735996"/>
                  <a:ext cx="4133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8EA3538-82E1-5D42-AE5F-4B8B8D222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309" y="2735996"/>
                  <a:ext cx="41338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872CCC-0062-D248-9AF6-E8821236DEFC}"/>
                    </a:ext>
                  </a:extLst>
                </p:cNvPr>
                <p:cNvSpPr txBox="1"/>
                <p:nvPr/>
              </p:nvSpPr>
              <p:spPr>
                <a:xfrm>
                  <a:off x="6430391" y="2074941"/>
                  <a:ext cx="3698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872CCC-0062-D248-9AF6-E8821236D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391" y="2074941"/>
                  <a:ext cx="36984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4DE4BF-3F33-204A-B5BB-3F64E5DA53F9}"/>
                </a:ext>
              </a:extLst>
            </p:cNvPr>
            <p:cNvSpPr/>
            <p:nvPr/>
          </p:nvSpPr>
          <p:spPr>
            <a:xfrm>
              <a:off x="4914900" y="4882568"/>
              <a:ext cx="2175501" cy="419795"/>
            </a:xfrm>
            <a:custGeom>
              <a:avLst/>
              <a:gdLst>
                <a:gd name="connsiteX0" fmla="*/ 228600 w 2175501"/>
                <a:gd name="connsiteY0" fmla="*/ 46620 h 419795"/>
                <a:gd name="connsiteX1" fmla="*/ 414338 w 2175501"/>
                <a:gd name="connsiteY1" fmla="*/ 203782 h 419795"/>
                <a:gd name="connsiteX2" fmla="*/ 500063 w 2175501"/>
                <a:gd name="connsiteY2" fmla="*/ 260932 h 419795"/>
                <a:gd name="connsiteX3" fmla="*/ 542925 w 2175501"/>
                <a:gd name="connsiteY3" fmla="*/ 289507 h 419795"/>
                <a:gd name="connsiteX4" fmla="*/ 514350 w 2175501"/>
                <a:gd name="connsiteY4" fmla="*/ 203782 h 419795"/>
                <a:gd name="connsiteX5" fmla="*/ 385763 w 2175501"/>
                <a:gd name="connsiteY5" fmla="*/ 132345 h 419795"/>
                <a:gd name="connsiteX6" fmla="*/ 428625 w 2175501"/>
                <a:gd name="connsiteY6" fmla="*/ 160920 h 419795"/>
                <a:gd name="connsiteX7" fmla="*/ 471488 w 2175501"/>
                <a:gd name="connsiteY7" fmla="*/ 189495 h 419795"/>
                <a:gd name="connsiteX8" fmla="*/ 557213 w 2175501"/>
                <a:gd name="connsiteY8" fmla="*/ 246645 h 419795"/>
                <a:gd name="connsiteX9" fmla="*/ 600075 w 2175501"/>
                <a:gd name="connsiteY9" fmla="*/ 275220 h 419795"/>
                <a:gd name="connsiteX10" fmla="*/ 700088 w 2175501"/>
                <a:gd name="connsiteY10" fmla="*/ 303795 h 419795"/>
                <a:gd name="connsiteX11" fmla="*/ 828675 w 2175501"/>
                <a:gd name="connsiteY11" fmla="*/ 360945 h 419795"/>
                <a:gd name="connsiteX12" fmla="*/ 871538 w 2175501"/>
                <a:gd name="connsiteY12" fmla="*/ 375232 h 419795"/>
                <a:gd name="connsiteX13" fmla="*/ 828675 w 2175501"/>
                <a:gd name="connsiteY13" fmla="*/ 346657 h 419795"/>
                <a:gd name="connsiteX14" fmla="*/ 800100 w 2175501"/>
                <a:gd name="connsiteY14" fmla="*/ 303795 h 419795"/>
                <a:gd name="connsiteX15" fmla="*/ 714375 w 2175501"/>
                <a:gd name="connsiteY15" fmla="*/ 246645 h 419795"/>
                <a:gd name="connsiteX16" fmla="*/ 671513 w 2175501"/>
                <a:gd name="connsiteY16" fmla="*/ 218070 h 419795"/>
                <a:gd name="connsiteX17" fmla="*/ 585788 w 2175501"/>
                <a:gd name="connsiteY17" fmla="*/ 160920 h 419795"/>
                <a:gd name="connsiteX18" fmla="*/ 542925 w 2175501"/>
                <a:gd name="connsiteY18" fmla="*/ 132345 h 419795"/>
                <a:gd name="connsiteX19" fmla="*/ 500063 w 2175501"/>
                <a:gd name="connsiteY19" fmla="*/ 118057 h 419795"/>
                <a:gd name="connsiteX20" fmla="*/ 414338 w 2175501"/>
                <a:gd name="connsiteY20" fmla="*/ 75195 h 419795"/>
                <a:gd name="connsiteX21" fmla="*/ 500063 w 2175501"/>
                <a:gd name="connsiteY21" fmla="*/ 132345 h 419795"/>
                <a:gd name="connsiteX22" fmla="*/ 542925 w 2175501"/>
                <a:gd name="connsiteY22" fmla="*/ 175207 h 419795"/>
                <a:gd name="connsiteX23" fmla="*/ 585788 w 2175501"/>
                <a:gd name="connsiteY23" fmla="*/ 189495 h 419795"/>
                <a:gd name="connsiteX24" fmla="*/ 671513 w 2175501"/>
                <a:gd name="connsiteY24" fmla="*/ 246645 h 419795"/>
                <a:gd name="connsiteX25" fmla="*/ 757238 w 2175501"/>
                <a:gd name="connsiteY25" fmla="*/ 275220 h 419795"/>
                <a:gd name="connsiteX26" fmla="*/ 800100 w 2175501"/>
                <a:gd name="connsiteY26" fmla="*/ 289507 h 419795"/>
                <a:gd name="connsiteX27" fmla="*/ 885825 w 2175501"/>
                <a:gd name="connsiteY27" fmla="*/ 332370 h 419795"/>
                <a:gd name="connsiteX28" fmla="*/ 971550 w 2175501"/>
                <a:gd name="connsiteY28" fmla="*/ 375232 h 419795"/>
                <a:gd name="connsiteX29" fmla="*/ 1057275 w 2175501"/>
                <a:gd name="connsiteY29" fmla="*/ 418095 h 419795"/>
                <a:gd name="connsiteX30" fmla="*/ 1000125 w 2175501"/>
                <a:gd name="connsiteY30" fmla="*/ 346657 h 419795"/>
                <a:gd name="connsiteX31" fmla="*/ 885825 w 2175501"/>
                <a:gd name="connsiteY31" fmla="*/ 218070 h 419795"/>
                <a:gd name="connsiteX32" fmla="*/ 800100 w 2175501"/>
                <a:gd name="connsiteY32" fmla="*/ 175207 h 419795"/>
                <a:gd name="connsiteX33" fmla="*/ 757238 w 2175501"/>
                <a:gd name="connsiteY33" fmla="*/ 160920 h 419795"/>
                <a:gd name="connsiteX34" fmla="*/ 700088 w 2175501"/>
                <a:gd name="connsiteY34" fmla="*/ 132345 h 419795"/>
                <a:gd name="connsiteX35" fmla="*/ 657225 w 2175501"/>
                <a:gd name="connsiteY35" fmla="*/ 103770 h 419795"/>
                <a:gd name="connsiteX36" fmla="*/ 571500 w 2175501"/>
                <a:gd name="connsiteY36" fmla="*/ 75195 h 419795"/>
                <a:gd name="connsiteX37" fmla="*/ 657225 w 2175501"/>
                <a:gd name="connsiteY37" fmla="*/ 118057 h 419795"/>
                <a:gd name="connsiteX38" fmla="*/ 700088 w 2175501"/>
                <a:gd name="connsiteY38" fmla="*/ 146632 h 419795"/>
                <a:gd name="connsiteX39" fmla="*/ 771525 w 2175501"/>
                <a:gd name="connsiteY39" fmla="*/ 175207 h 419795"/>
                <a:gd name="connsiteX40" fmla="*/ 814388 w 2175501"/>
                <a:gd name="connsiteY40" fmla="*/ 203782 h 419795"/>
                <a:gd name="connsiteX41" fmla="*/ 900113 w 2175501"/>
                <a:gd name="connsiteY41" fmla="*/ 232357 h 419795"/>
                <a:gd name="connsiteX42" fmla="*/ 1000125 w 2175501"/>
                <a:gd name="connsiteY42" fmla="*/ 289507 h 419795"/>
                <a:gd name="connsiteX43" fmla="*/ 1042988 w 2175501"/>
                <a:gd name="connsiteY43" fmla="*/ 318082 h 419795"/>
                <a:gd name="connsiteX44" fmla="*/ 1085850 w 2175501"/>
                <a:gd name="connsiteY44" fmla="*/ 332370 h 419795"/>
                <a:gd name="connsiteX45" fmla="*/ 1171575 w 2175501"/>
                <a:gd name="connsiteY45" fmla="*/ 375232 h 419795"/>
                <a:gd name="connsiteX46" fmla="*/ 1128713 w 2175501"/>
                <a:gd name="connsiteY46" fmla="*/ 289507 h 419795"/>
                <a:gd name="connsiteX47" fmla="*/ 1100138 w 2175501"/>
                <a:gd name="connsiteY47" fmla="*/ 246645 h 419795"/>
                <a:gd name="connsiteX48" fmla="*/ 1057275 w 2175501"/>
                <a:gd name="connsiteY48" fmla="*/ 160920 h 419795"/>
                <a:gd name="connsiteX49" fmla="*/ 971550 w 2175501"/>
                <a:gd name="connsiteY49" fmla="*/ 132345 h 419795"/>
                <a:gd name="connsiteX50" fmla="*/ 928688 w 2175501"/>
                <a:gd name="connsiteY50" fmla="*/ 118057 h 419795"/>
                <a:gd name="connsiteX51" fmla="*/ 885825 w 2175501"/>
                <a:gd name="connsiteY51" fmla="*/ 89482 h 419795"/>
                <a:gd name="connsiteX52" fmla="*/ 900113 w 2175501"/>
                <a:gd name="connsiteY52" fmla="*/ 146632 h 419795"/>
                <a:gd name="connsiteX53" fmla="*/ 942975 w 2175501"/>
                <a:gd name="connsiteY53" fmla="*/ 175207 h 419795"/>
                <a:gd name="connsiteX54" fmla="*/ 1028700 w 2175501"/>
                <a:gd name="connsiteY54" fmla="*/ 246645 h 419795"/>
                <a:gd name="connsiteX55" fmla="*/ 1057275 w 2175501"/>
                <a:gd name="connsiteY55" fmla="*/ 289507 h 419795"/>
                <a:gd name="connsiteX56" fmla="*/ 1100138 w 2175501"/>
                <a:gd name="connsiteY56" fmla="*/ 318082 h 419795"/>
                <a:gd name="connsiteX57" fmla="*/ 1143000 w 2175501"/>
                <a:gd name="connsiteY57" fmla="*/ 360945 h 419795"/>
                <a:gd name="connsiteX58" fmla="*/ 1185863 w 2175501"/>
                <a:gd name="connsiteY58" fmla="*/ 332370 h 419795"/>
                <a:gd name="connsiteX59" fmla="*/ 1214438 w 2175501"/>
                <a:gd name="connsiteY59" fmla="*/ 246645 h 419795"/>
                <a:gd name="connsiteX60" fmla="*/ 1228725 w 2175501"/>
                <a:gd name="connsiteY60" fmla="*/ 203782 h 419795"/>
                <a:gd name="connsiteX61" fmla="*/ 1300163 w 2175501"/>
                <a:gd name="connsiteY61" fmla="*/ 132345 h 419795"/>
                <a:gd name="connsiteX62" fmla="*/ 1257300 w 2175501"/>
                <a:gd name="connsiteY62" fmla="*/ 275220 h 419795"/>
                <a:gd name="connsiteX63" fmla="*/ 1200150 w 2175501"/>
                <a:gd name="connsiteY63" fmla="*/ 360945 h 419795"/>
                <a:gd name="connsiteX64" fmla="*/ 1243013 w 2175501"/>
                <a:gd name="connsiteY64" fmla="*/ 389520 h 419795"/>
                <a:gd name="connsiteX65" fmla="*/ 1414463 w 2175501"/>
                <a:gd name="connsiteY65" fmla="*/ 360945 h 419795"/>
                <a:gd name="connsiteX66" fmla="*/ 1485900 w 2175501"/>
                <a:gd name="connsiteY66" fmla="*/ 289507 h 419795"/>
                <a:gd name="connsiteX67" fmla="*/ 1528763 w 2175501"/>
                <a:gd name="connsiteY67" fmla="*/ 260932 h 419795"/>
                <a:gd name="connsiteX68" fmla="*/ 1557338 w 2175501"/>
                <a:gd name="connsiteY68" fmla="*/ 175207 h 419795"/>
                <a:gd name="connsiteX69" fmla="*/ 1528763 w 2175501"/>
                <a:gd name="connsiteY69" fmla="*/ 275220 h 419795"/>
                <a:gd name="connsiteX70" fmla="*/ 1485900 w 2175501"/>
                <a:gd name="connsiteY70" fmla="*/ 303795 h 419795"/>
                <a:gd name="connsiteX71" fmla="*/ 1257300 w 2175501"/>
                <a:gd name="connsiteY71" fmla="*/ 332370 h 419795"/>
                <a:gd name="connsiteX72" fmla="*/ 1214438 w 2175501"/>
                <a:gd name="connsiteY72" fmla="*/ 346657 h 419795"/>
                <a:gd name="connsiteX73" fmla="*/ 1271588 w 2175501"/>
                <a:gd name="connsiteY73" fmla="*/ 360945 h 419795"/>
                <a:gd name="connsiteX74" fmla="*/ 1328738 w 2175501"/>
                <a:gd name="connsiteY74" fmla="*/ 346657 h 419795"/>
                <a:gd name="connsiteX75" fmla="*/ 1457325 w 2175501"/>
                <a:gd name="connsiteY75" fmla="*/ 289507 h 419795"/>
                <a:gd name="connsiteX76" fmla="*/ 1485900 w 2175501"/>
                <a:gd name="connsiteY76" fmla="*/ 246645 h 419795"/>
                <a:gd name="connsiteX77" fmla="*/ 1443038 w 2175501"/>
                <a:gd name="connsiteY77" fmla="*/ 160920 h 419795"/>
                <a:gd name="connsiteX78" fmla="*/ 1400175 w 2175501"/>
                <a:gd name="connsiteY78" fmla="*/ 189495 h 419795"/>
                <a:gd name="connsiteX79" fmla="*/ 1357313 w 2175501"/>
                <a:gd name="connsiteY79" fmla="*/ 275220 h 419795"/>
                <a:gd name="connsiteX80" fmla="*/ 1271588 w 2175501"/>
                <a:gd name="connsiteY80" fmla="*/ 318082 h 419795"/>
                <a:gd name="connsiteX81" fmla="*/ 1314450 w 2175501"/>
                <a:gd name="connsiteY81" fmla="*/ 346657 h 419795"/>
                <a:gd name="connsiteX82" fmla="*/ 1571625 w 2175501"/>
                <a:gd name="connsiteY82" fmla="*/ 318082 h 419795"/>
                <a:gd name="connsiteX83" fmla="*/ 1614488 w 2175501"/>
                <a:gd name="connsiteY83" fmla="*/ 303795 h 419795"/>
                <a:gd name="connsiteX84" fmla="*/ 1685925 w 2175501"/>
                <a:gd name="connsiteY84" fmla="*/ 232357 h 419795"/>
                <a:gd name="connsiteX85" fmla="*/ 1728788 w 2175501"/>
                <a:gd name="connsiteY85" fmla="*/ 203782 h 419795"/>
                <a:gd name="connsiteX86" fmla="*/ 1757363 w 2175501"/>
                <a:gd name="connsiteY86" fmla="*/ 160920 h 419795"/>
                <a:gd name="connsiteX87" fmla="*/ 1743075 w 2175501"/>
                <a:gd name="connsiteY87" fmla="*/ 203782 h 419795"/>
                <a:gd name="connsiteX88" fmla="*/ 1685925 w 2175501"/>
                <a:gd name="connsiteY88" fmla="*/ 289507 h 419795"/>
                <a:gd name="connsiteX89" fmla="*/ 1685925 w 2175501"/>
                <a:gd name="connsiteY89" fmla="*/ 289507 h 419795"/>
                <a:gd name="connsiteX90" fmla="*/ 1785938 w 2175501"/>
                <a:gd name="connsiteY90" fmla="*/ 260932 h 419795"/>
                <a:gd name="connsiteX91" fmla="*/ 1828800 w 2175501"/>
                <a:gd name="connsiteY91" fmla="*/ 246645 h 419795"/>
                <a:gd name="connsiteX92" fmla="*/ 1914525 w 2175501"/>
                <a:gd name="connsiteY92" fmla="*/ 189495 h 419795"/>
                <a:gd name="connsiteX93" fmla="*/ 1971675 w 2175501"/>
                <a:gd name="connsiteY93" fmla="*/ 103770 h 419795"/>
                <a:gd name="connsiteX94" fmla="*/ 2000250 w 2175501"/>
                <a:gd name="connsiteY94" fmla="*/ 146632 h 419795"/>
                <a:gd name="connsiteX95" fmla="*/ 2014538 w 2175501"/>
                <a:gd name="connsiteY95" fmla="*/ 160920 h 419795"/>
                <a:gd name="connsiteX96" fmla="*/ 2128838 w 2175501"/>
                <a:gd name="connsiteY96" fmla="*/ 89482 h 419795"/>
                <a:gd name="connsiteX97" fmla="*/ 2171700 w 2175501"/>
                <a:gd name="connsiteY97" fmla="*/ 60907 h 419795"/>
                <a:gd name="connsiteX98" fmla="*/ 2085975 w 2175501"/>
                <a:gd name="connsiteY98" fmla="*/ 89482 h 419795"/>
                <a:gd name="connsiteX99" fmla="*/ 2043113 w 2175501"/>
                <a:gd name="connsiteY99" fmla="*/ 103770 h 419795"/>
                <a:gd name="connsiteX100" fmla="*/ 2000250 w 2175501"/>
                <a:gd name="connsiteY100" fmla="*/ 118057 h 419795"/>
                <a:gd name="connsiteX101" fmla="*/ 1943100 w 2175501"/>
                <a:gd name="connsiteY101" fmla="*/ 146632 h 419795"/>
                <a:gd name="connsiteX102" fmla="*/ 1885950 w 2175501"/>
                <a:gd name="connsiteY102" fmla="*/ 160920 h 419795"/>
                <a:gd name="connsiteX103" fmla="*/ 1843088 w 2175501"/>
                <a:gd name="connsiteY103" fmla="*/ 175207 h 419795"/>
                <a:gd name="connsiteX104" fmla="*/ 1757363 w 2175501"/>
                <a:gd name="connsiteY104" fmla="*/ 246645 h 419795"/>
                <a:gd name="connsiteX105" fmla="*/ 1714500 w 2175501"/>
                <a:gd name="connsiteY105" fmla="*/ 260932 h 419795"/>
                <a:gd name="connsiteX106" fmla="*/ 1743075 w 2175501"/>
                <a:gd name="connsiteY106" fmla="*/ 218070 h 419795"/>
                <a:gd name="connsiteX107" fmla="*/ 1771650 w 2175501"/>
                <a:gd name="connsiteY107" fmla="*/ 132345 h 419795"/>
                <a:gd name="connsiteX108" fmla="*/ 1743075 w 2175501"/>
                <a:gd name="connsiteY108" fmla="*/ 232357 h 419795"/>
                <a:gd name="connsiteX109" fmla="*/ 1700213 w 2175501"/>
                <a:gd name="connsiteY109" fmla="*/ 260932 h 419795"/>
                <a:gd name="connsiteX110" fmla="*/ 1843088 w 2175501"/>
                <a:gd name="connsiteY110" fmla="*/ 189495 h 419795"/>
                <a:gd name="connsiteX111" fmla="*/ 1885950 w 2175501"/>
                <a:gd name="connsiteY111" fmla="*/ 160920 h 419795"/>
                <a:gd name="connsiteX112" fmla="*/ 1771650 w 2175501"/>
                <a:gd name="connsiteY112" fmla="*/ 232357 h 419795"/>
                <a:gd name="connsiteX113" fmla="*/ 1685925 w 2175501"/>
                <a:gd name="connsiteY113" fmla="*/ 289507 h 419795"/>
                <a:gd name="connsiteX114" fmla="*/ 1643063 w 2175501"/>
                <a:gd name="connsiteY114" fmla="*/ 318082 h 419795"/>
                <a:gd name="connsiteX115" fmla="*/ 1543050 w 2175501"/>
                <a:gd name="connsiteY115" fmla="*/ 346657 h 419795"/>
                <a:gd name="connsiteX116" fmla="*/ 1500188 w 2175501"/>
                <a:gd name="connsiteY116" fmla="*/ 360945 h 419795"/>
                <a:gd name="connsiteX117" fmla="*/ 1514475 w 2175501"/>
                <a:gd name="connsiteY117" fmla="*/ 318082 h 419795"/>
                <a:gd name="connsiteX118" fmla="*/ 1671638 w 2175501"/>
                <a:gd name="connsiteY118" fmla="*/ 189495 h 419795"/>
                <a:gd name="connsiteX119" fmla="*/ 1714500 w 2175501"/>
                <a:gd name="connsiteY119" fmla="*/ 160920 h 419795"/>
                <a:gd name="connsiteX120" fmla="*/ 1757363 w 2175501"/>
                <a:gd name="connsiteY120" fmla="*/ 132345 h 419795"/>
                <a:gd name="connsiteX121" fmla="*/ 1614488 w 2175501"/>
                <a:gd name="connsiteY121" fmla="*/ 246645 h 419795"/>
                <a:gd name="connsiteX122" fmla="*/ 1514475 w 2175501"/>
                <a:gd name="connsiteY122" fmla="*/ 303795 h 419795"/>
                <a:gd name="connsiteX123" fmla="*/ 1428750 w 2175501"/>
                <a:gd name="connsiteY123" fmla="*/ 360945 h 419795"/>
                <a:gd name="connsiteX124" fmla="*/ 1443038 w 2175501"/>
                <a:gd name="connsiteY124" fmla="*/ 318082 h 419795"/>
                <a:gd name="connsiteX125" fmla="*/ 1571625 w 2175501"/>
                <a:gd name="connsiteY125" fmla="*/ 218070 h 419795"/>
                <a:gd name="connsiteX126" fmla="*/ 1614488 w 2175501"/>
                <a:gd name="connsiteY126" fmla="*/ 189495 h 419795"/>
                <a:gd name="connsiteX127" fmla="*/ 1657350 w 2175501"/>
                <a:gd name="connsiteY127" fmla="*/ 160920 h 419795"/>
                <a:gd name="connsiteX128" fmla="*/ 1685925 w 2175501"/>
                <a:gd name="connsiteY128" fmla="*/ 118057 h 419795"/>
                <a:gd name="connsiteX129" fmla="*/ 1600200 w 2175501"/>
                <a:gd name="connsiteY129" fmla="*/ 175207 h 419795"/>
                <a:gd name="connsiteX130" fmla="*/ 1500188 w 2175501"/>
                <a:gd name="connsiteY130" fmla="*/ 218070 h 419795"/>
                <a:gd name="connsiteX131" fmla="*/ 1314450 w 2175501"/>
                <a:gd name="connsiteY131" fmla="*/ 275220 h 419795"/>
                <a:gd name="connsiteX132" fmla="*/ 1228725 w 2175501"/>
                <a:gd name="connsiteY132" fmla="*/ 303795 h 419795"/>
                <a:gd name="connsiteX133" fmla="*/ 1114425 w 2175501"/>
                <a:gd name="connsiteY133" fmla="*/ 332370 h 419795"/>
                <a:gd name="connsiteX134" fmla="*/ 1200150 w 2175501"/>
                <a:gd name="connsiteY134" fmla="*/ 260932 h 419795"/>
                <a:gd name="connsiteX135" fmla="*/ 1271588 w 2175501"/>
                <a:gd name="connsiteY135" fmla="*/ 246645 h 419795"/>
                <a:gd name="connsiteX136" fmla="*/ 1385888 w 2175501"/>
                <a:gd name="connsiteY136" fmla="*/ 189495 h 419795"/>
                <a:gd name="connsiteX137" fmla="*/ 1428750 w 2175501"/>
                <a:gd name="connsiteY137" fmla="*/ 160920 h 419795"/>
                <a:gd name="connsiteX138" fmla="*/ 1371600 w 2175501"/>
                <a:gd name="connsiteY138" fmla="*/ 218070 h 419795"/>
                <a:gd name="connsiteX139" fmla="*/ 1243013 w 2175501"/>
                <a:gd name="connsiteY139" fmla="*/ 303795 h 419795"/>
                <a:gd name="connsiteX140" fmla="*/ 1114425 w 2175501"/>
                <a:gd name="connsiteY140" fmla="*/ 375232 h 419795"/>
                <a:gd name="connsiteX141" fmla="*/ 1128713 w 2175501"/>
                <a:gd name="connsiteY141" fmla="*/ 246645 h 419795"/>
                <a:gd name="connsiteX142" fmla="*/ 1128713 w 2175501"/>
                <a:gd name="connsiteY142" fmla="*/ 246645 h 419795"/>
                <a:gd name="connsiteX143" fmla="*/ 1143000 w 2175501"/>
                <a:gd name="connsiteY143" fmla="*/ 46620 h 419795"/>
                <a:gd name="connsiteX144" fmla="*/ 1114425 w 2175501"/>
                <a:gd name="connsiteY144" fmla="*/ 89482 h 419795"/>
                <a:gd name="connsiteX145" fmla="*/ 1085850 w 2175501"/>
                <a:gd name="connsiteY145" fmla="*/ 175207 h 419795"/>
                <a:gd name="connsiteX146" fmla="*/ 1071563 w 2175501"/>
                <a:gd name="connsiteY146" fmla="*/ 260932 h 419795"/>
                <a:gd name="connsiteX147" fmla="*/ 1000125 w 2175501"/>
                <a:gd name="connsiteY147" fmla="*/ 218070 h 419795"/>
                <a:gd name="connsiteX148" fmla="*/ 942975 w 2175501"/>
                <a:gd name="connsiteY148" fmla="*/ 189495 h 419795"/>
                <a:gd name="connsiteX149" fmla="*/ 857250 w 2175501"/>
                <a:gd name="connsiteY149" fmla="*/ 118057 h 419795"/>
                <a:gd name="connsiteX150" fmla="*/ 828675 w 2175501"/>
                <a:gd name="connsiteY150" fmla="*/ 175207 h 419795"/>
                <a:gd name="connsiteX151" fmla="*/ 857250 w 2175501"/>
                <a:gd name="connsiteY151" fmla="*/ 260932 h 419795"/>
                <a:gd name="connsiteX152" fmla="*/ 871538 w 2175501"/>
                <a:gd name="connsiteY152" fmla="*/ 303795 h 419795"/>
                <a:gd name="connsiteX153" fmla="*/ 857250 w 2175501"/>
                <a:gd name="connsiteY153" fmla="*/ 260932 h 419795"/>
                <a:gd name="connsiteX154" fmla="*/ 814388 w 2175501"/>
                <a:gd name="connsiteY154" fmla="*/ 246645 h 419795"/>
                <a:gd name="connsiteX155" fmla="*/ 700088 w 2175501"/>
                <a:gd name="connsiteY155" fmla="*/ 160920 h 419795"/>
                <a:gd name="connsiteX156" fmla="*/ 642938 w 2175501"/>
                <a:gd name="connsiteY156" fmla="*/ 132345 h 419795"/>
                <a:gd name="connsiteX157" fmla="*/ 671513 w 2175501"/>
                <a:gd name="connsiteY157" fmla="*/ 175207 h 419795"/>
                <a:gd name="connsiteX158" fmla="*/ 600075 w 2175501"/>
                <a:gd name="connsiteY158" fmla="*/ 189495 h 419795"/>
                <a:gd name="connsiteX159" fmla="*/ 457200 w 2175501"/>
                <a:gd name="connsiteY159" fmla="*/ 160920 h 419795"/>
                <a:gd name="connsiteX160" fmla="*/ 414338 w 2175501"/>
                <a:gd name="connsiteY160" fmla="*/ 132345 h 419795"/>
                <a:gd name="connsiteX161" fmla="*/ 371475 w 2175501"/>
                <a:gd name="connsiteY161" fmla="*/ 118057 h 419795"/>
                <a:gd name="connsiteX162" fmla="*/ 314325 w 2175501"/>
                <a:gd name="connsiteY162" fmla="*/ 75195 h 419795"/>
                <a:gd name="connsiteX163" fmla="*/ 228600 w 2175501"/>
                <a:gd name="connsiteY163" fmla="*/ 46620 h 419795"/>
                <a:gd name="connsiteX164" fmla="*/ 128588 w 2175501"/>
                <a:gd name="connsiteY164" fmla="*/ 60907 h 419795"/>
                <a:gd name="connsiteX165" fmla="*/ 71438 w 2175501"/>
                <a:gd name="connsiteY165" fmla="*/ 75195 h 419795"/>
                <a:gd name="connsiteX166" fmla="*/ 0 w 2175501"/>
                <a:gd name="connsiteY166" fmla="*/ 60907 h 419795"/>
                <a:gd name="connsiteX167" fmla="*/ 28575 w 2175501"/>
                <a:gd name="connsiteY167" fmla="*/ 3757 h 419795"/>
                <a:gd name="connsiteX168" fmla="*/ 71438 w 2175501"/>
                <a:gd name="connsiteY168" fmla="*/ 46620 h 419795"/>
                <a:gd name="connsiteX169" fmla="*/ 142875 w 2175501"/>
                <a:gd name="connsiteY169" fmla="*/ 118057 h 419795"/>
                <a:gd name="connsiteX170" fmla="*/ 157163 w 2175501"/>
                <a:gd name="connsiteY170" fmla="*/ 160920 h 419795"/>
                <a:gd name="connsiteX171" fmla="*/ 171450 w 2175501"/>
                <a:gd name="connsiteY171" fmla="*/ 118057 h 419795"/>
                <a:gd name="connsiteX172" fmla="*/ 214313 w 2175501"/>
                <a:gd name="connsiteY172" fmla="*/ 146632 h 419795"/>
                <a:gd name="connsiteX173" fmla="*/ 228600 w 2175501"/>
                <a:gd name="connsiteY173" fmla="*/ 146632 h 419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175501" h="419795">
                  <a:moveTo>
                    <a:pt x="228600" y="46620"/>
                  </a:moveTo>
                  <a:cubicBezTo>
                    <a:pt x="352899" y="170917"/>
                    <a:pt x="289384" y="120479"/>
                    <a:pt x="414338" y="203782"/>
                  </a:cubicBezTo>
                  <a:lnTo>
                    <a:pt x="500063" y="260932"/>
                  </a:lnTo>
                  <a:lnTo>
                    <a:pt x="542925" y="289507"/>
                  </a:lnTo>
                  <a:cubicBezTo>
                    <a:pt x="533400" y="260932"/>
                    <a:pt x="539412" y="220490"/>
                    <a:pt x="514350" y="203782"/>
                  </a:cubicBezTo>
                  <a:cubicBezTo>
                    <a:pt x="416094" y="138278"/>
                    <a:pt x="461206" y="157492"/>
                    <a:pt x="385763" y="132345"/>
                  </a:cubicBezTo>
                  <a:lnTo>
                    <a:pt x="428625" y="160920"/>
                  </a:lnTo>
                  <a:lnTo>
                    <a:pt x="471488" y="189495"/>
                  </a:lnTo>
                  <a:lnTo>
                    <a:pt x="557213" y="246645"/>
                  </a:lnTo>
                  <a:cubicBezTo>
                    <a:pt x="571500" y="256170"/>
                    <a:pt x="583785" y="269790"/>
                    <a:pt x="600075" y="275220"/>
                  </a:cubicBezTo>
                  <a:cubicBezTo>
                    <a:pt x="661567" y="295716"/>
                    <a:pt x="628327" y="285854"/>
                    <a:pt x="700088" y="303795"/>
                  </a:cubicBezTo>
                  <a:cubicBezTo>
                    <a:pt x="768011" y="349077"/>
                    <a:pt x="726661" y="326941"/>
                    <a:pt x="828675" y="360945"/>
                  </a:cubicBezTo>
                  <a:lnTo>
                    <a:pt x="871538" y="375232"/>
                  </a:lnTo>
                  <a:cubicBezTo>
                    <a:pt x="857250" y="365707"/>
                    <a:pt x="840817" y="358799"/>
                    <a:pt x="828675" y="346657"/>
                  </a:cubicBezTo>
                  <a:cubicBezTo>
                    <a:pt x="816533" y="334515"/>
                    <a:pt x="813023" y="315102"/>
                    <a:pt x="800100" y="303795"/>
                  </a:cubicBezTo>
                  <a:cubicBezTo>
                    <a:pt x="774254" y="281180"/>
                    <a:pt x="742950" y="265695"/>
                    <a:pt x="714375" y="246645"/>
                  </a:cubicBezTo>
                  <a:lnTo>
                    <a:pt x="671513" y="218070"/>
                  </a:lnTo>
                  <a:lnTo>
                    <a:pt x="585788" y="160920"/>
                  </a:lnTo>
                  <a:cubicBezTo>
                    <a:pt x="571500" y="151395"/>
                    <a:pt x="559215" y="137775"/>
                    <a:pt x="542925" y="132345"/>
                  </a:cubicBezTo>
                  <a:cubicBezTo>
                    <a:pt x="528638" y="127582"/>
                    <a:pt x="513533" y="124792"/>
                    <a:pt x="500063" y="118057"/>
                  </a:cubicBezTo>
                  <a:cubicBezTo>
                    <a:pt x="389284" y="62667"/>
                    <a:pt x="522065" y="111103"/>
                    <a:pt x="414338" y="75195"/>
                  </a:cubicBezTo>
                  <a:cubicBezTo>
                    <a:pt x="442913" y="94245"/>
                    <a:pt x="475779" y="108061"/>
                    <a:pt x="500063" y="132345"/>
                  </a:cubicBezTo>
                  <a:cubicBezTo>
                    <a:pt x="514350" y="146632"/>
                    <a:pt x="526113" y="163999"/>
                    <a:pt x="542925" y="175207"/>
                  </a:cubicBezTo>
                  <a:cubicBezTo>
                    <a:pt x="555456" y="183561"/>
                    <a:pt x="572623" y="182181"/>
                    <a:pt x="585788" y="189495"/>
                  </a:cubicBezTo>
                  <a:cubicBezTo>
                    <a:pt x="615809" y="206173"/>
                    <a:pt x="638932" y="235785"/>
                    <a:pt x="671513" y="246645"/>
                  </a:cubicBezTo>
                  <a:lnTo>
                    <a:pt x="757238" y="275220"/>
                  </a:lnTo>
                  <a:lnTo>
                    <a:pt x="800100" y="289507"/>
                  </a:lnTo>
                  <a:cubicBezTo>
                    <a:pt x="922941" y="371400"/>
                    <a:pt x="767519" y="273216"/>
                    <a:pt x="885825" y="332370"/>
                  </a:cubicBezTo>
                  <a:cubicBezTo>
                    <a:pt x="996604" y="387760"/>
                    <a:pt x="863823" y="339324"/>
                    <a:pt x="971550" y="375232"/>
                  </a:cubicBezTo>
                  <a:cubicBezTo>
                    <a:pt x="972987" y="376190"/>
                    <a:pt x="1045445" y="429925"/>
                    <a:pt x="1057275" y="418095"/>
                  </a:cubicBezTo>
                  <a:cubicBezTo>
                    <a:pt x="1084881" y="390489"/>
                    <a:pt x="1001563" y="347616"/>
                    <a:pt x="1000125" y="346657"/>
                  </a:cubicBezTo>
                  <a:cubicBezTo>
                    <a:pt x="972897" y="305815"/>
                    <a:pt x="927768" y="232052"/>
                    <a:pt x="885825" y="218070"/>
                  </a:cubicBezTo>
                  <a:cubicBezTo>
                    <a:pt x="778084" y="182155"/>
                    <a:pt x="910894" y="230604"/>
                    <a:pt x="800100" y="175207"/>
                  </a:cubicBezTo>
                  <a:cubicBezTo>
                    <a:pt x="786630" y="168472"/>
                    <a:pt x="771080" y="166852"/>
                    <a:pt x="757238" y="160920"/>
                  </a:cubicBezTo>
                  <a:cubicBezTo>
                    <a:pt x="737662" y="152530"/>
                    <a:pt x="718580" y="142912"/>
                    <a:pt x="700088" y="132345"/>
                  </a:cubicBezTo>
                  <a:cubicBezTo>
                    <a:pt x="685179" y="123826"/>
                    <a:pt x="672917" y="110744"/>
                    <a:pt x="657225" y="103770"/>
                  </a:cubicBezTo>
                  <a:cubicBezTo>
                    <a:pt x="629700" y="91537"/>
                    <a:pt x="571500" y="75195"/>
                    <a:pt x="571500" y="75195"/>
                  </a:cubicBezTo>
                  <a:cubicBezTo>
                    <a:pt x="694341" y="157088"/>
                    <a:pt x="538919" y="58905"/>
                    <a:pt x="657225" y="118057"/>
                  </a:cubicBezTo>
                  <a:cubicBezTo>
                    <a:pt x="672584" y="125736"/>
                    <a:pt x="684729" y="138953"/>
                    <a:pt x="700088" y="146632"/>
                  </a:cubicBezTo>
                  <a:cubicBezTo>
                    <a:pt x="723027" y="158102"/>
                    <a:pt x="748586" y="163737"/>
                    <a:pt x="771525" y="175207"/>
                  </a:cubicBezTo>
                  <a:cubicBezTo>
                    <a:pt x="786884" y="182886"/>
                    <a:pt x="798696" y="196808"/>
                    <a:pt x="814388" y="203782"/>
                  </a:cubicBezTo>
                  <a:cubicBezTo>
                    <a:pt x="841913" y="216015"/>
                    <a:pt x="900113" y="232357"/>
                    <a:pt x="900113" y="232357"/>
                  </a:cubicBezTo>
                  <a:cubicBezTo>
                    <a:pt x="1004533" y="301971"/>
                    <a:pt x="873243" y="217004"/>
                    <a:pt x="1000125" y="289507"/>
                  </a:cubicBezTo>
                  <a:cubicBezTo>
                    <a:pt x="1015034" y="298026"/>
                    <a:pt x="1027629" y="310403"/>
                    <a:pt x="1042988" y="318082"/>
                  </a:cubicBezTo>
                  <a:cubicBezTo>
                    <a:pt x="1056458" y="324817"/>
                    <a:pt x="1072380" y="325635"/>
                    <a:pt x="1085850" y="332370"/>
                  </a:cubicBezTo>
                  <a:cubicBezTo>
                    <a:pt x="1196629" y="387760"/>
                    <a:pt x="1063848" y="339324"/>
                    <a:pt x="1171575" y="375232"/>
                  </a:cubicBezTo>
                  <a:cubicBezTo>
                    <a:pt x="1089684" y="252397"/>
                    <a:pt x="1187865" y="407812"/>
                    <a:pt x="1128713" y="289507"/>
                  </a:cubicBezTo>
                  <a:cubicBezTo>
                    <a:pt x="1121034" y="274148"/>
                    <a:pt x="1107817" y="262003"/>
                    <a:pt x="1100138" y="246645"/>
                  </a:cubicBezTo>
                  <a:cubicBezTo>
                    <a:pt x="1086691" y="219752"/>
                    <a:pt x="1087054" y="179531"/>
                    <a:pt x="1057275" y="160920"/>
                  </a:cubicBezTo>
                  <a:cubicBezTo>
                    <a:pt x="1031733" y="144956"/>
                    <a:pt x="1000125" y="141870"/>
                    <a:pt x="971550" y="132345"/>
                  </a:cubicBezTo>
                  <a:cubicBezTo>
                    <a:pt x="957263" y="127582"/>
                    <a:pt x="941219" y="126411"/>
                    <a:pt x="928688" y="118057"/>
                  </a:cubicBezTo>
                  <a:lnTo>
                    <a:pt x="885825" y="89482"/>
                  </a:lnTo>
                  <a:cubicBezTo>
                    <a:pt x="890588" y="108532"/>
                    <a:pt x="889221" y="130294"/>
                    <a:pt x="900113" y="146632"/>
                  </a:cubicBezTo>
                  <a:cubicBezTo>
                    <a:pt x="909638" y="160919"/>
                    <a:pt x="929784" y="164214"/>
                    <a:pt x="942975" y="175207"/>
                  </a:cubicBezTo>
                  <a:cubicBezTo>
                    <a:pt x="1052984" y="266881"/>
                    <a:pt x="922283" y="175699"/>
                    <a:pt x="1028700" y="246645"/>
                  </a:cubicBezTo>
                  <a:cubicBezTo>
                    <a:pt x="1038225" y="260932"/>
                    <a:pt x="1045133" y="277365"/>
                    <a:pt x="1057275" y="289507"/>
                  </a:cubicBezTo>
                  <a:cubicBezTo>
                    <a:pt x="1069417" y="301649"/>
                    <a:pt x="1086946" y="307089"/>
                    <a:pt x="1100138" y="318082"/>
                  </a:cubicBezTo>
                  <a:cubicBezTo>
                    <a:pt x="1115660" y="331017"/>
                    <a:pt x="1128713" y="346657"/>
                    <a:pt x="1143000" y="360945"/>
                  </a:cubicBezTo>
                  <a:cubicBezTo>
                    <a:pt x="1157288" y="351420"/>
                    <a:pt x="1176762" y="346931"/>
                    <a:pt x="1185863" y="332370"/>
                  </a:cubicBezTo>
                  <a:cubicBezTo>
                    <a:pt x="1201827" y="306828"/>
                    <a:pt x="1204913" y="275220"/>
                    <a:pt x="1214438" y="246645"/>
                  </a:cubicBezTo>
                  <a:cubicBezTo>
                    <a:pt x="1219200" y="232357"/>
                    <a:pt x="1220371" y="216313"/>
                    <a:pt x="1228725" y="203782"/>
                  </a:cubicBezTo>
                  <a:cubicBezTo>
                    <a:pt x="1266825" y="146632"/>
                    <a:pt x="1243013" y="170445"/>
                    <a:pt x="1300163" y="132345"/>
                  </a:cubicBezTo>
                  <a:cubicBezTo>
                    <a:pt x="1292176" y="164291"/>
                    <a:pt x="1271213" y="254351"/>
                    <a:pt x="1257300" y="275220"/>
                  </a:cubicBezTo>
                  <a:lnTo>
                    <a:pt x="1200150" y="360945"/>
                  </a:lnTo>
                  <a:cubicBezTo>
                    <a:pt x="1214438" y="370470"/>
                    <a:pt x="1225901" y="388094"/>
                    <a:pt x="1243013" y="389520"/>
                  </a:cubicBezTo>
                  <a:cubicBezTo>
                    <a:pt x="1319572" y="395900"/>
                    <a:pt x="1354083" y="381071"/>
                    <a:pt x="1414463" y="360945"/>
                  </a:cubicBezTo>
                  <a:cubicBezTo>
                    <a:pt x="1528765" y="284743"/>
                    <a:pt x="1390647" y="384760"/>
                    <a:pt x="1485900" y="289507"/>
                  </a:cubicBezTo>
                  <a:cubicBezTo>
                    <a:pt x="1498042" y="277365"/>
                    <a:pt x="1514475" y="270457"/>
                    <a:pt x="1528763" y="260932"/>
                  </a:cubicBezTo>
                  <a:cubicBezTo>
                    <a:pt x="1538288" y="232357"/>
                    <a:pt x="1564644" y="145986"/>
                    <a:pt x="1557338" y="175207"/>
                  </a:cubicBezTo>
                  <a:cubicBezTo>
                    <a:pt x="1556405" y="178937"/>
                    <a:pt x="1536215" y="265906"/>
                    <a:pt x="1528763" y="275220"/>
                  </a:cubicBezTo>
                  <a:cubicBezTo>
                    <a:pt x="1518036" y="288629"/>
                    <a:pt x="1501683" y="297031"/>
                    <a:pt x="1485900" y="303795"/>
                  </a:cubicBezTo>
                  <a:cubicBezTo>
                    <a:pt x="1431454" y="327129"/>
                    <a:pt x="1277936" y="330650"/>
                    <a:pt x="1257300" y="332370"/>
                  </a:cubicBezTo>
                  <a:cubicBezTo>
                    <a:pt x="1243013" y="337132"/>
                    <a:pt x="1207703" y="333187"/>
                    <a:pt x="1214438" y="346657"/>
                  </a:cubicBezTo>
                  <a:cubicBezTo>
                    <a:pt x="1223220" y="364220"/>
                    <a:pt x="1251952" y="360945"/>
                    <a:pt x="1271588" y="360945"/>
                  </a:cubicBezTo>
                  <a:cubicBezTo>
                    <a:pt x="1291224" y="360945"/>
                    <a:pt x="1309930" y="352300"/>
                    <a:pt x="1328738" y="346657"/>
                  </a:cubicBezTo>
                  <a:cubicBezTo>
                    <a:pt x="1421480" y="318834"/>
                    <a:pt x="1394688" y="331266"/>
                    <a:pt x="1457325" y="289507"/>
                  </a:cubicBezTo>
                  <a:cubicBezTo>
                    <a:pt x="1466850" y="275220"/>
                    <a:pt x="1483077" y="263583"/>
                    <a:pt x="1485900" y="246645"/>
                  </a:cubicBezTo>
                  <a:cubicBezTo>
                    <a:pt x="1489844" y="222982"/>
                    <a:pt x="1452990" y="175848"/>
                    <a:pt x="1443038" y="160920"/>
                  </a:cubicBezTo>
                  <a:cubicBezTo>
                    <a:pt x="1428750" y="170445"/>
                    <a:pt x="1410902" y="176086"/>
                    <a:pt x="1400175" y="189495"/>
                  </a:cubicBezTo>
                  <a:cubicBezTo>
                    <a:pt x="1307208" y="305703"/>
                    <a:pt x="1477761" y="154772"/>
                    <a:pt x="1357313" y="275220"/>
                  </a:cubicBezTo>
                  <a:cubicBezTo>
                    <a:pt x="1329616" y="302917"/>
                    <a:pt x="1306449" y="306462"/>
                    <a:pt x="1271588" y="318082"/>
                  </a:cubicBezTo>
                  <a:cubicBezTo>
                    <a:pt x="1285875" y="327607"/>
                    <a:pt x="1297312" y="345586"/>
                    <a:pt x="1314450" y="346657"/>
                  </a:cubicBezTo>
                  <a:cubicBezTo>
                    <a:pt x="1376602" y="350542"/>
                    <a:pt x="1497098" y="336714"/>
                    <a:pt x="1571625" y="318082"/>
                  </a:cubicBezTo>
                  <a:cubicBezTo>
                    <a:pt x="1586236" y="314429"/>
                    <a:pt x="1600200" y="308557"/>
                    <a:pt x="1614488" y="303795"/>
                  </a:cubicBezTo>
                  <a:cubicBezTo>
                    <a:pt x="1728790" y="227593"/>
                    <a:pt x="1590672" y="327610"/>
                    <a:pt x="1685925" y="232357"/>
                  </a:cubicBezTo>
                  <a:cubicBezTo>
                    <a:pt x="1698067" y="220215"/>
                    <a:pt x="1714500" y="213307"/>
                    <a:pt x="1728788" y="203782"/>
                  </a:cubicBezTo>
                  <a:cubicBezTo>
                    <a:pt x="1738313" y="189495"/>
                    <a:pt x="1740192" y="160920"/>
                    <a:pt x="1757363" y="160920"/>
                  </a:cubicBezTo>
                  <a:cubicBezTo>
                    <a:pt x="1772423" y="160920"/>
                    <a:pt x="1750389" y="190617"/>
                    <a:pt x="1743075" y="203782"/>
                  </a:cubicBezTo>
                  <a:cubicBezTo>
                    <a:pt x="1726396" y="233803"/>
                    <a:pt x="1704975" y="260932"/>
                    <a:pt x="1685925" y="289507"/>
                  </a:cubicBezTo>
                  <a:lnTo>
                    <a:pt x="1685925" y="289507"/>
                  </a:lnTo>
                  <a:cubicBezTo>
                    <a:pt x="1788702" y="255250"/>
                    <a:pt x="1660349" y="296815"/>
                    <a:pt x="1785938" y="260932"/>
                  </a:cubicBezTo>
                  <a:cubicBezTo>
                    <a:pt x="1800419" y="256795"/>
                    <a:pt x="1814513" y="251407"/>
                    <a:pt x="1828800" y="246645"/>
                  </a:cubicBezTo>
                  <a:cubicBezTo>
                    <a:pt x="1857375" y="227595"/>
                    <a:pt x="1895475" y="218070"/>
                    <a:pt x="1914525" y="189495"/>
                  </a:cubicBezTo>
                  <a:lnTo>
                    <a:pt x="1971675" y="103770"/>
                  </a:lnTo>
                  <a:cubicBezTo>
                    <a:pt x="1981200" y="118057"/>
                    <a:pt x="2000250" y="129461"/>
                    <a:pt x="2000250" y="146632"/>
                  </a:cubicBezTo>
                  <a:cubicBezTo>
                    <a:pt x="2000250" y="178383"/>
                    <a:pt x="1919287" y="224420"/>
                    <a:pt x="2014538" y="160920"/>
                  </a:cubicBezTo>
                  <a:cubicBezTo>
                    <a:pt x="2083084" y="58099"/>
                    <a:pt x="1986016" y="184698"/>
                    <a:pt x="2128838" y="89482"/>
                  </a:cubicBezTo>
                  <a:cubicBezTo>
                    <a:pt x="2143125" y="79957"/>
                    <a:pt x="2188871" y="60907"/>
                    <a:pt x="2171700" y="60907"/>
                  </a:cubicBezTo>
                  <a:cubicBezTo>
                    <a:pt x="2141579" y="60907"/>
                    <a:pt x="2114550" y="79957"/>
                    <a:pt x="2085975" y="89482"/>
                  </a:cubicBezTo>
                  <a:lnTo>
                    <a:pt x="2043113" y="103770"/>
                  </a:lnTo>
                  <a:cubicBezTo>
                    <a:pt x="2028825" y="108533"/>
                    <a:pt x="2013720" y="111322"/>
                    <a:pt x="2000250" y="118057"/>
                  </a:cubicBezTo>
                  <a:cubicBezTo>
                    <a:pt x="1981200" y="127582"/>
                    <a:pt x="1963042" y="139154"/>
                    <a:pt x="1943100" y="146632"/>
                  </a:cubicBezTo>
                  <a:cubicBezTo>
                    <a:pt x="1924714" y="153527"/>
                    <a:pt x="1904831" y="155525"/>
                    <a:pt x="1885950" y="160920"/>
                  </a:cubicBezTo>
                  <a:cubicBezTo>
                    <a:pt x="1871469" y="165057"/>
                    <a:pt x="1857375" y="170445"/>
                    <a:pt x="1843088" y="175207"/>
                  </a:cubicBezTo>
                  <a:cubicBezTo>
                    <a:pt x="1811491" y="206804"/>
                    <a:pt x="1797144" y="226755"/>
                    <a:pt x="1757363" y="246645"/>
                  </a:cubicBezTo>
                  <a:cubicBezTo>
                    <a:pt x="1743892" y="253380"/>
                    <a:pt x="1728788" y="256170"/>
                    <a:pt x="1714500" y="260932"/>
                  </a:cubicBezTo>
                  <a:cubicBezTo>
                    <a:pt x="1724025" y="246645"/>
                    <a:pt x="1736101" y="233761"/>
                    <a:pt x="1743075" y="218070"/>
                  </a:cubicBezTo>
                  <a:cubicBezTo>
                    <a:pt x="1755308" y="190545"/>
                    <a:pt x="1778955" y="103124"/>
                    <a:pt x="1771650" y="132345"/>
                  </a:cubicBezTo>
                  <a:cubicBezTo>
                    <a:pt x="1770716" y="136082"/>
                    <a:pt x="1750530" y="223038"/>
                    <a:pt x="1743075" y="232357"/>
                  </a:cubicBezTo>
                  <a:cubicBezTo>
                    <a:pt x="1732348" y="245765"/>
                    <a:pt x="1685926" y="270457"/>
                    <a:pt x="1700213" y="260932"/>
                  </a:cubicBezTo>
                  <a:cubicBezTo>
                    <a:pt x="1802276" y="192890"/>
                    <a:pt x="1752620" y="212111"/>
                    <a:pt x="1843088" y="189495"/>
                  </a:cubicBezTo>
                  <a:cubicBezTo>
                    <a:pt x="1857375" y="179970"/>
                    <a:pt x="1903121" y="160920"/>
                    <a:pt x="1885950" y="160920"/>
                  </a:cubicBezTo>
                  <a:cubicBezTo>
                    <a:pt x="1858797" y="160920"/>
                    <a:pt x="1788489" y="220570"/>
                    <a:pt x="1771650" y="232357"/>
                  </a:cubicBezTo>
                  <a:cubicBezTo>
                    <a:pt x="1743515" y="252051"/>
                    <a:pt x="1714500" y="270457"/>
                    <a:pt x="1685925" y="289507"/>
                  </a:cubicBezTo>
                  <a:cubicBezTo>
                    <a:pt x="1671638" y="299032"/>
                    <a:pt x="1659353" y="312652"/>
                    <a:pt x="1643063" y="318082"/>
                  </a:cubicBezTo>
                  <a:cubicBezTo>
                    <a:pt x="1540286" y="352342"/>
                    <a:pt x="1668640" y="310774"/>
                    <a:pt x="1543050" y="346657"/>
                  </a:cubicBezTo>
                  <a:cubicBezTo>
                    <a:pt x="1528569" y="350794"/>
                    <a:pt x="1514475" y="356182"/>
                    <a:pt x="1500188" y="360945"/>
                  </a:cubicBezTo>
                  <a:cubicBezTo>
                    <a:pt x="1504950" y="346657"/>
                    <a:pt x="1505439" y="330130"/>
                    <a:pt x="1514475" y="318082"/>
                  </a:cubicBezTo>
                  <a:cubicBezTo>
                    <a:pt x="1562334" y="254270"/>
                    <a:pt x="1606704" y="232785"/>
                    <a:pt x="1671638" y="189495"/>
                  </a:cubicBezTo>
                  <a:lnTo>
                    <a:pt x="1714500" y="160920"/>
                  </a:lnTo>
                  <a:cubicBezTo>
                    <a:pt x="1728788" y="151395"/>
                    <a:pt x="1769505" y="120203"/>
                    <a:pt x="1757363" y="132345"/>
                  </a:cubicBezTo>
                  <a:cubicBezTo>
                    <a:pt x="1646701" y="243006"/>
                    <a:pt x="1702077" y="217447"/>
                    <a:pt x="1614488" y="246645"/>
                  </a:cubicBezTo>
                  <a:cubicBezTo>
                    <a:pt x="1427013" y="387249"/>
                    <a:pt x="1654734" y="225873"/>
                    <a:pt x="1514475" y="303795"/>
                  </a:cubicBezTo>
                  <a:cubicBezTo>
                    <a:pt x="1484454" y="320473"/>
                    <a:pt x="1428750" y="360945"/>
                    <a:pt x="1428750" y="360945"/>
                  </a:cubicBezTo>
                  <a:cubicBezTo>
                    <a:pt x="1433513" y="346657"/>
                    <a:pt x="1434684" y="330613"/>
                    <a:pt x="1443038" y="318082"/>
                  </a:cubicBezTo>
                  <a:cubicBezTo>
                    <a:pt x="1469896" y="277794"/>
                    <a:pt x="1537565" y="240777"/>
                    <a:pt x="1571625" y="218070"/>
                  </a:cubicBezTo>
                  <a:lnTo>
                    <a:pt x="1614488" y="189495"/>
                  </a:lnTo>
                  <a:lnTo>
                    <a:pt x="1657350" y="160920"/>
                  </a:lnTo>
                  <a:cubicBezTo>
                    <a:pt x="1666875" y="146632"/>
                    <a:pt x="1702584" y="113892"/>
                    <a:pt x="1685925" y="118057"/>
                  </a:cubicBezTo>
                  <a:cubicBezTo>
                    <a:pt x="1652607" y="126386"/>
                    <a:pt x="1632780" y="164346"/>
                    <a:pt x="1600200" y="175207"/>
                  </a:cubicBezTo>
                  <a:cubicBezTo>
                    <a:pt x="1512160" y="204555"/>
                    <a:pt x="1606125" y="170987"/>
                    <a:pt x="1500188" y="218070"/>
                  </a:cubicBezTo>
                  <a:cubicBezTo>
                    <a:pt x="1367278" y="277141"/>
                    <a:pt x="1491925" y="216062"/>
                    <a:pt x="1314450" y="275220"/>
                  </a:cubicBezTo>
                  <a:cubicBezTo>
                    <a:pt x="1285875" y="284745"/>
                    <a:pt x="1258261" y="297888"/>
                    <a:pt x="1228725" y="303795"/>
                  </a:cubicBezTo>
                  <a:cubicBezTo>
                    <a:pt x="1142520" y="321036"/>
                    <a:pt x="1180326" y="310403"/>
                    <a:pt x="1114425" y="332370"/>
                  </a:cubicBezTo>
                  <a:cubicBezTo>
                    <a:pt x="1136660" y="310135"/>
                    <a:pt x="1168325" y="272866"/>
                    <a:pt x="1200150" y="260932"/>
                  </a:cubicBezTo>
                  <a:cubicBezTo>
                    <a:pt x="1222888" y="252405"/>
                    <a:pt x="1247775" y="251407"/>
                    <a:pt x="1271588" y="246645"/>
                  </a:cubicBezTo>
                  <a:cubicBezTo>
                    <a:pt x="1370891" y="180442"/>
                    <a:pt x="1246079" y="259399"/>
                    <a:pt x="1385888" y="189495"/>
                  </a:cubicBezTo>
                  <a:cubicBezTo>
                    <a:pt x="1401246" y="181816"/>
                    <a:pt x="1436429" y="145562"/>
                    <a:pt x="1428750" y="160920"/>
                  </a:cubicBezTo>
                  <a:cubicBezTo>
                    <a:pt x="1416701" y="185016"/>
                    <a:pt x="1391736" y="200171"/>
                    <a:pt x="1371600" y="218070"/>
                  </a:cubicBezTo>
                  <a:cubicBezTo>
                    <a:pt x="1268787" y="309460"/>
                    <a:pt x="1337737" y="246961"/>
                    <a:pt x="1243013" y="303795"/>
                  </a:cubicBezTo>
                  <a:cubicBezTo>
                    <a:pt x="1120194" y="377486"/>
                    <a:pt x="1200640" y="346495"/>
                    <a:pt x="1114425" y="375232"/>
                  </a:cubicBezTo>
                  <a:cubicBezTo>
                    <a:pt x="1119188" y="332370"/>
                    <a:pt x="1118253" y="288483"/>
                    <a:pt x="1128713" y="246645"/>
                  </a:cubicBezTo>
                  <a:lnTo>
                    <a:pt x="1128713" y="246645"/>
                  </a:lnTo>
                  <a:cubicBezTo>
                    <a:pt x="1133475" y="179970"/>
                    <a:pt x="1149052" y="113190"/>
                    <a:pt x="1143000" y="46620"/>
                  </a:cubicBezTo>
                  <a:cubicBezTo>
                    <a:pt x="1141445" y="29519"/>
                    <a:pt x="1121399" y="73791"/>
                    <a:pt x="1114425" y="89482"/>
                  </a:cubicBezTo>
                  <a:cubicBezTo>
                    <a:pt x="1102192" y="117007"/>
                    <a:pt x="1085850" y="175207"/>
                    <a:pt x="1085850" y="175207"/>
                  </a:cubicBezTo>
                  <a:cubicBezTo>
                    <a:pt x="1081088" y="203782"/>
                    <a:pt x="1097474" y="247976"/>
                    <a:pt x="1071563" y="260932"/>
                  </a:cubicBezTo>
                  <a:cubicBezTo>
                    <a:pt x="1046725" y="273351"/>
                    <a:pt x="1024400" y="231556"/>
                    <a:pt x="1000125" y="218070"/>
                  </a:cubicBezTo>
                  <a:cubicBezTo>
                    <a:pt x="981507" y="207727"/>
                    <a:pt x="962025" y="199020"/>
                    <a:pt x="942975" y="189495"/>
                  </a:cubicBezTo>
                  <a:cubicBezTo>
                    <a:pt x="941470" y="187990"/>
                    <a:pt x="871459" y="112373"/>
                    <a:pt x="857250" y="118057"/>
                  </a:cubicBezTo>
                  <a:cubicBezTo>
                    <a:pt x="837475" y="125967"/>
                    <a:pt x="838200" y="156157"/>
                    <a:pt x="828675" y="175207"/>
                  </a:cubicBezTo>
                  <a:lnTo>
                    <a:pt x="857250" y="260932"/>
                  </a:lnTo>
                  <a:lnTo>
                    <a:pt x="871538" y="303795"/>
                  </a:lnTo>
                  <a:cubicBezTo>
                    <a:pt x="871538" y="303795"/>
                    <a:pt x="871538" y="265694"/>
                    <a:pt x="857250" y="260932"/>
                  </a:cubicBezTo>
                  <a:lnTo>
                    <a:pt x="814388" y="246645"/>
                  </a:lnTo>
                  <a:cubicBezTo>
                    <a:pt x="780038" y="219165"/>
                    <a:pt x="739889" y="183664"/>
                    <a:pt x="700088" y="160920"/>
                  </a:cubicBezTo>
                  <a:cubicBezTo>
                    <a:pt x="681596" y="150353"/>
                    <a:pt x="661988" y="141870"/>
                    <a:pt x="642938" y="132345"/>
                  </a:cubicBezTo>
                  <a:cubicBezTo>
                    <a:pt x="652463" y="146632"/>
                    <a:pt x="681816" y="161470"/>
                    <a:pt x="671513" y="175207"/>
                  </a:cubicBezTo>
                  <a:cubicBezTo>
                    <a:pt x="656942" y="194634"/>
                    <a:pt x="624359" y="189495"/>
                    <a:pt x="600075" y="189495"/>
                  </a:cubicBezTo>
                  <a:cubicBezTo>
                    <a:pt x="565049" y="189495"/>
                    <a:pt x="494960" y="170360"/>
                    <a:pt x="457200" y="160920"/>
                  </a:cubicBezTo>
                  <a:cubicBezTo>
                    <a:pt x="442913" y="151395"/>
                    <a:pt x="429696" y="140024"/>
                    <a:pt x="414338" y="132345"/>
                  </a:cubicBezTo>
                  <a:cubicBezTo>
                    <a:pt x="400867" y="125610"/>
                    <a:pt x="384551" y="125529"/>
                    <a:pt x="371475" y="118057"/>
                  </a:cubicBezTo>
                  <a:cubicBezTo>
                    <a:pt x="350800" y="106243"/>
                    <a:pt x="335623" y="85844"/>
                    <a:pt x="314325" y="75195"/>
                  </a:cubicBezTo>
                  <a:cubicBezTo>
                    <a:pt x="287384" y="61725"/>
                    <a:pt x="228600" y="46620"/>
                    <a:pt x="228600" y="46620"/>
                  </a:cubicBezTo>
                  <a:cubicBezTo>
                    <a:pt x="195263" y="51382"/>
                    <a:pt x="161721" y="54883"/>
                    <a:pt x="128588" y="60907"/>
                  </a:cubicBezTo>
                  <a:cubicBezTo>
                    <a:pt x="109268" y="64420"/>
                    <a:pt x="91074" y="75195"/>
                    <a:pt x="71438" y="75195"/>
                  </a:cubicBezTo>
                  <a:cubicBezTo>
                    <a:pt x="47154" y="75195"/>
                    <a:pt x="23813" y="65670"/>
                    <a:pt x="0" y="60907"/>
                  </a:cubicBezTo>
                  <a:cubicBezTo>
                    <a:pt x="102075" y="128956"/>
                    <a:pt x="-13543" y="66934"/>
                    <a:pt x="28575" y="3757"/>
                  </a:cubicBezTo>
                  <a:cubicBezTo>
                    <a:pt x="39783" y="-13055"/>
                    <a:pt x="58503" y="31098"/>
                    <a:pt x="71438" y="46620"/>
                  </a:cubicBezTo>
                  <a:cubicBezTo>
                    <a:pt x="130969" y="118057"/>
                    <a:pt x="64294" y="65669"/>
                    <a:pt x="142875" y="118057"/>
                  </a:cubicBezTo>
                  <a:cubicBezTo>
                    <a:pt x="147638" y="132345"/>
                    <a:pt x="142102" y="160920"/>
                    <a:pt x="157163" y="160920"/>
                  </a:cubicBezTo>
                  <a:cubicBezTo>
                    <a:pt x="172223" y="160920"/>
                    <a:pt x="156839" y="121710"/>
                    <a:pt x="171450" y="118057"/>
                  </a:cubicBezTo>
                  <a:cubicBezTo>
                    <a:pt x="188109" y="113892"/>
                    <a:pt x="198954" y="138953"/>
                    <a:pt x="214313" y="146632"/>
                  </a:cubicBezTo>
                  <a:cubicBezTo>
                    <a:pt x="218573" y="148762"/>
                    <a:pt x="223838" y="146632"/>
                    <a:pt x="228600" y="1466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370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85A9BD-1B80-C14A-88A6-F6915AF66266}"/>
              </a:ext>
            </a:extLst>
          </p:cNvPr>
          <p:cNvCxnSpPr>
            <a:cxnSpLocks/>
          </p:cNvCxnSpPr>
          <p:nvPr/>
        </p:nvCxnSpPr>
        <p:spPr>
          <a:xfrm rot="5400000" flipV="1">
            <a:off x="4936807" y="2717006"/>
            <a:ext cx="0" cy="4754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D3DA29-24B0-D041-83F5-D59FEF39DDC8}"/>
              </a:ext>
            </a:extLst>
          </p:cNvPr>
          <p:cNvCxnSpPr/>
          <p:nvPr/>
        </p:nvCxnSpPr>
        <p:spPr>
          <a:xfrm>
            <a:off x="4468175" y="5094446"/>
            <a:ext cx="0" cy="128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3A3EE7-EB31-4E4D-97C5-D27EF49DED72}"/>
              </a:ext>
            </a:extLst>
          </p:cNvPr>
          <p:cNvCxnSpPr/>
          <p:nvPr/>
        </p:nvCxnSpPr>
        <p:spPr>
          <a:xfrm>
            <a:off x="6306498" y="5094446"/>
            <a:ext cx="0" cy="128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D786B-E620-CC48-99E8-0D29F3D85257}"/>
              </a:ext>
            </a:extLst>
          </p:cNvPr>
          <p:cNvCxnSpPr>
            <a:cxnSpLocks/>
          </p:cNvCxnSpPr>
          <p:nvPr/>
        </p:nvCxnSpPr>
        <p:spPr>
          <a:xfrm flipV="1">
            <a:off x="2573655" y="353854"/>
            <a:ext cx="0" cy="4754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88A6A3-15B4-454C-84D9-2CB4061A0CB5}"/>
              </a:ext>
            </a:extLst>
          </p:cNvPr>
          <p:cNvGrpSpPr/>
          <p:nvPr/>
        </p:nvGrpSpPr>
        <p:grpSpPr>
          <a:xfrm rot="16200000">
            <a:off x="2054541" y="3649029"/>
            <a:ext cx="923923" cy="128588"/>
            <a:chOff x="3895725" y="3752850"/>
            <a:chExt cx="923923" cy="12858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9F685E2-65AE-4C46-B1A5-5C4A2F991911}"/>
                </a:ext>
              </a:extLst>
            </p:cNvPr>
            <p:cNvCxnSpPr/>
            <p:nvPr/>
          </p:nvCxnSpPr>
          <p:spPr>
            <a:xfrm>
              <a:off x="3895725" y="3752850"/>
              <a:ext cx="0" cy="128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C00E6F-560B-DE4D-A842-97DD2DE7E619}"/>
                </a:ext>
              </a:extLst>
            </p:cNvPr>
            <p:cNvCxnSpPr/>
            <p:nvPr/>
          </p:nvCxnSpPr>
          <p:spPr>
            <a:xfrm>
              <a:off x="4819648" y="3752850"/>
              <a:ext cx="0" cy="128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C118D4-CBA7-CD4E-832E-D9813C1FDBBA}"/>
              </a:ext>
            </a:extLst>
          </p:cNvPr>
          <p:cNvCxnSpPr>
            <a:cxnSpLocks/>
          </p:cNvCxnSpPr>
          <p:nvPr/>
        </p:nvCxnSpPr>
        <p:spPr>
          <a:xfrm>
            <a:off x="6292210" y="1653392"/>
            <a:ext cx="0" cy="269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CD7B91-777A-A744-93B3-A43111174C91}"/>
              </a:ext>
            </a:extLst>
          </p:cNvPr>
          <p:cNvGrpSpPr/>
          <p:nvPr/>
        </p:nvGrpSpPr>
        <p:grpSpPr>
          <a:xfrm rot="16200000">
            <a:off x="2047400" y="1810705"/>
            <a:ext cx="923923" cy="128588"/>
            <a:chOff x="3895725" y="3752850"/>
            <a:chExt cx="923923" cy="12858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0F1CC3-EDEC-C248-910F-5FBD32DC651E}"/>
                </a:ext>
              </a:extLst>
            </p:cNvPr>
            <p:cNvCxnSpPr/>
            <p:nvPr/>
          </p:nvCxnSpPr>
          <p:spPr>
            <a:xfrm>
              <a:off x="3895725" y="3752850"/>
              <a:ext cx="0" cy="128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4E3CE6-AC20-024A-8BCD-1F5A6060C5CA}"/>
                </a:ext>
              </a:extLst>
            </p:cNvPr>
            <p:cNvCxnSpPr/>
            <p:nvPr/>
          </p:nvCxnSpPr>
          <p:spPr>
            <a:xfrm>
              <a:off x="4819648" y="3752850"/>
              <a:ext cx="0" cy="128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6A13B0-1711-754C-BECC-EA5A2988D9C0}"/>
                  </a:ext>
                </a:extLst>
              </p:cNvPr>
              <p:cNvSpPr txBox="1"/>
              <p:nvPr/>
            </p:nvSpPr>
            <p:spPr>
              <a:xfrm>
                <a:off x="6150938" y="5158740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6A13B0-1711-754C-BECC-EA5A2988D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938" y="5158740"/>
                <a:ext cx="42351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4A1FB-3920-B740-97CD-72C1D451C748}"/>
                  </a:ext>
                </a:extLst>
              </p:cNvPr>
              <p:cNvSpPr txBox="1"/>
              <p:nvPr/>
            </p:nvSpPr>
            <p:spPr>
              <a:xfrm>
                <a:off x="4256418" y="5203508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44A1FB-3920-B740-97CD-72C1D451C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418" y="5203508"/>
                <a:ext cx="65594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86FFB4-2056-2341-9ACA-A3FB0260E5C4}"/>
                  </a:ext>
                </a:extLst>
              </p:cNvPr>
              <p:cNvSpPr txBox="1"/>
              <p:nvPr/>
            </p:nvSpPr>
            <p:spPr>
              <a:xfrm>
                <a:off x="1964402" y="3020528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86FFB4-2056-2341-9ACA-A3FB0260E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402" y="3020528"/>
                <a:ext cx="42351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42B49C-6953-9249-A05C-FF03BC9176BD}"/>
                  </a:ext>
                </a:extLst>
              </p:cNvPr>
              <p:cNvSpPr txBox="1"/>
              <p:nvPr/>
            </p:nvSpPr>
            <p:spPr>
              <a:xfrm>
                <a:off x="1853413" y="3908437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42B49C-6953-9249-A05C-FF03BC91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13" y="3908437"/>
                <a:ext cx="6559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715465-A307-8B4D-802C-27CC4BCB05A8}"/>
                  </a:ext>
                </a:extLst>
              </p:cNvPr>
              <p:cNvSpPr txBox="1"/>
              <p:nvPr/>
            </p:nvSpPr>
            <p:spPr>
              <a:xfrm>
                <a:off x="1966307" y="1191727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0715465-A307-8B4D-802C-27CC4BCB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307" y="1191727"/>
                <a:ext cx="42351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B163C7-3A95-5442-9B9B-3D0FA9A57BA8}"/>
                  </a:ext>
                </a:extLst>
              </p:cNvPr>
              <p:cNvSpPr txBox="1"/>
              <p:nvPr/>
            </p:nvSpPr>
            <p:spPr>
              <a:xfrm>
                <a:off x="1848183" y="2088417"/>
                <a:ext cx="655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AB163C7-3A95-5442-9B9B-3D0FA9A5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183" y="2088417"/>
                <a:ext cx="65594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4E4631-4EF5-CC44-A9B6-75C1E6594DBC}"/>
                  </a:ext>
                </a:extLst>
              </p:cNvPr>
              <p:cNvSpPr txBox="1"/>
              <p:nvPr/>
            </p:nvSpPr>
            <p:spPr>
              <a:xfrm>
                <a:off x="6299848" y="4139269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14E4631-4EF5-CC44-A9B6-75C1E6594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848" y="4139269"/>
                <a:ext cx="42351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4835E-13E8-194F-85C6-79D83510E054}"/>
                  </a:ext>
                </a:extLst>
              </p:cNvPr>
              <p:cNvSpPr txBox="1"/>
              <p:nvPr/>
            </p:nvSpPr>
            <p:spPr>
              <a:xfrm>
                <a:off x="6275328" y="1350526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EA4835E-13E8-194F-85C6-79D83510E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28" y="1350526"/>
                <a:ext cx="42351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3376FF-48FA-2949-BDBE-341231939B0A}"/>
              </a:ext>
            </a:extLst>
          </p:cNvPr>
          <p:cNvCxnSpPr>
            <a:cxnSpLocks/>
          </p:cNvCxnSpPr>
          <p:nvPr/>
        </p:nvCxnSpPr>
        <p:spPr>
          <a:xfrm>
            <a:off x="4468175" y="1653392"/>
            <a:ext cx="0" cy="26900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498D83-1802-8146-B769-0D0BCE3E0BDD}"/>
              </a:ext>
            </a:extLst>
          </p:cNvPr>
          <p:cNvCxnSpPr>
            <a:cxnSpLocks/>
          </p:cNvCxnSpPr>
          <p:nvPr/>
        </p:nvCxnSpPr>
        <p:spPr>
          <a:xfrm rot="16200000">
            <a:off x="5371930" y="738991"/>
            <a:ext cx="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EE0DA8-82FC-CA4A-BA35-2E6BE62A4C8E}"/>
              </a:ext>
            </a:extLst>
          </p:cNvPr>
          <p:cNvCxnSpPr>
            <a:cxnSpLocks/>
          </p:cNvCxnSpPr>
          <p:nvPr/>
        </p:nvCxnSpPr>
        <p:spPr>
          <a:xfrm rot="16200000">
            <a:off x="5371930" y="3436143"/>
            <a:ext cx="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2B0BC0-BF58-6E49-963F-32A7C43C113B}"/>
                  </a:ext>
                </a:extLst>
              </p:cNvPr>
              <p:cNvSpPr txBox="1"/>
              <p:nvPr/>
            </p:nvSpPr>
            <p:spPr>
              <a:xfrm>
                <a:off x="3995835" y="1343382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2B0BC0-BF58-6E49-963F-32A7C43C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35" y="1343382"/>
                <a:ext cx="423513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A787B6-32C7-234D-BD9C-7686EED7F6B6}"/>
                  </a:ext>
                </a:extLst>
              </p:cNvPr>
              <p:cNvSpPr txBox="1"/>
              <p:nvPr/>
            </p:nvSpPr>
            <p:spPr>
              <a:xfrm>
                <a:off x="3945125" y="4112567"/>
                <a:ext cx="4235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A787B6-32C7-234D-BD9C-7686EED7F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125" y="4112567"/>
                <a:ext cx="42351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FEF68-134D-1147-B15D-8D68601B4823}"/>
                  </a:ext>
                </a:extLst>
              </p:cNvPr>
              <p:cNvSpPr txBox="1"/>
              <p:nvPr/>
            </p:nvSpPr>
            <p:spPr>
              <a:xfrm>
                <a:off x="7329981" y="4863613"/>
                <a:ext cx="876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FEF68-134D-1147-B15D-8D68601B4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981" y="4863613"/>
                <a:ext cx="876843" cy="461665"/>
              </a:xfrm>
              <a:prstGeom prst="rect">
                <a:avLst/>
              </a:prstGeom>
              <a:blipFill>
                <a:blip r:embed="rId1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6A08A8-72CA-D04A-8A43-F0864224FFA6}"/>
                  </a:ext>
                </a:extLst>
              </p:cNvPr>
              <p:cNvSpPr txBox="1"/>
              <p:nvPr/>
            </p:nvSpPr>
            <p:spPr>
              <a:xfrm>
                <a:off x="1728310" y="190949"/>
                <a:ext cx="8933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6A08A8-72CA-D04A-8A43-F0864224F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10" y="190949"/>
                <a:ext cx="893385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D68628-F3BE-2E49-82BE-52AE4894B061}"/>
              </a:ext>
            </a:extLst>
          </p:cNvPr>
          <p:cNvCxnSpPr>
            <a:cxnSpLocks/>
          </p:cNvCxnSpPr>
          <p:nvPr/>
        </p:nvCxnSpPr>
        <p:spPr>
          <a:xfrm>
            <a:off x="6299848" y="2514599"/>
            <a:ext cx="0" cy="18288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9AE87E-0993-1749-BF08-66D8CD22DF07}"/>
              </a:ext>
            </a:extLst>
          </p:cNvPr>
          <p:cNvCxnSpPr>
            <a:cxnSpLocks/>
          </p:cNvCxnSpPr>
          <p:nvPr/>
        </p:nvCxnSpPr>
        <p:spPr>
          <a:xfrm flipV="1">
            <a:off x="4457530" y="1635682"/>
            <a:ext cx="0" cy="182880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618043-713F-114F-BC05-0C7FA032D770}"/>
              </a:ext>
            </a:extLst>
          </p:cNvPr>
          <p:cNvCxnSpPr>
            <a:cxnSpLocks/>
          </p:cNvCxnSpPr>
          <p:nvPr/>
        </p:nvCxnSpPr>
        <p:spPr>
          <a:xfrm rot="5400000" flipV="1">
            <a:off x="5371930" y="1241910"/>
            <a:ext cx="0" cy="82296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E06988-8563-0346-997B-D1989BD4358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71930" y="3937484"/>
            <a:ext cx="0" cy="822960"/>
          </a:xfrm>
          <a:prstGeom prst="line">
            <a:avLst/>
          </a:prstGeom>
          <a:ln w="28575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B4E34F-1875-7645-A103-8120C2FAA1AB}"/>
                  </a:ext>
                </a:extLst>
              </p:cNvPr>
              <p:cNvSpPr txBox="1"/>
              <p:nvPr/>
            </p:nvSpPr>
            <p:spPr>
              <a:xfrm>
                <a:off x="6705287" y="3940138"/>
                <a:ext cx="18784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6B4E34F-1875-7645-A103-8120C2FAA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287" y="3940138"/>
                <a:ext cx="1878463" cy="461665"/>
              </a:xfrm>
              <a:prstGeom prst="rect">
                <a:avLst/>
              </a:prstGeom>
              <a:blipFill>
                <a:blip r:embed="rId1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28B059-CD45-774A-A911-DB72024B8D5E}"/>
                  </a:ext>
                </a:extLst>
              </p:cNvPr>
              <p:cNvSpPr txBox="1"/>
              <p:nvPr/>
            </p:nvSpPr>
            <p:spPr>
              <a:xfrm>
                <a:off x="6723361" y="2816364"/>
                <a:ext cx="129484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 n = 1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28B059-CD45-774A-A911-DB72024B8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361" y="2816364"/>
                <a:ext cx="1294842" cy="1200329"/>
              </a:xfrm>
              <a:prstGeom prst="rect">
                <a:avLst/>
              </a:prstGeom>
              <a:blipFill>
                <a:blip r:embed="rId15"/>
                <a:stretch>
                  <a:fillRect l="-1942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B07F35-273A-CD4C-A72C-53CDC3EBDC27}"/>
                  </a:ext>
                </a:extLst>
              </p:cNvPr>
              <p:cNvSpPr txBox="1"/>
              <p:nvPr/>
            </p:nvSpPr>
            <p:spPr>
              <a:xfrm>
                <a:off x="4016018" y="4452460"/>
                <a:ext cx="1722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0.5 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B07F35-273A-CD4C-A72C-53CDC3EBD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018" y="4452460"/>
                <a:ext cx="1722844" cy="461665"/>
              </a:xfrm>
              <a:prstGeom prst="rect">
                <a:avLst/>
              </a:prstGeom>
              <a:blipFill>
                <a:blip r:embed="rId16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4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03584EA8-9F30-EE45-BECF-4953CF0003DA}"/>
              </a:ext>
            </a:extLst>
          </p:cNvPr>
          <p:cNvGrpSpPr/>
          <p:nvPr/>
        </p:nvGrpSpPr>
        <p:grpSpPr>
          <a:xfrm>
            <a:off x="49219" y="3037255"/>
            <a:ext cx="4290105" cy="2837355"/>
            <a:chOff x="2753784" y="2841654"/>
            <a:chExt cx="4290105" cy="283735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4FD9A5-6CA2-3B4B-990D-E5194C69CF3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781119" y="4456622"/>
              <a:ext cx="2194560" cy="149864"/>
              <a:chOff x="1798321" y="1448011"/>
              <a:chExt cx="3254071" cy="313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C214971-8AC6-5043-9174-E9CC079C73F4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668580A-E9F0-604F-B244-8C83BA231A4D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7E01A9A-F3B2-0449-8225-D79EBBBCC730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82C6671-F519-2648-B493-4912394091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FCC87A4-DE37-FC42-B722-6F45B0EBE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53D28F6-E08F-C444-AF8D-4AB52B21AF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73C3FA2-ADF7-5946-999E-C34B826699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44EAB62-01B5-7941-B9EB-B7C1793586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2416A7E-925F-A843-9623-0E7C7BCC2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4812B79-6E9D-1542-BEF2-AB2E2104E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52A9E6B6-C809-E14B-B60D-93DB22DC09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F89E48AD-6A00-3146-B55F-50885D2BA9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9FE9039-8F93-DD47-A5CD-238A52FEEBD2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DE44DB-EA98-DE49-832D-B5D261DDF8DE}"/>
                </a:ext>
              </a:extLst>
            </p:cNvPr>
            <p:cNvSpPr/>
            <p:nvPr/>
          </p:nvSpPr>
          <p:spPr>
            <a:xfrm>
              <a:off x="4447088" y="301230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1246E9-AE2B-5642-AC90-AB96E7D24E5A}"/>
                </a:ext>
              </a:extLst>
            </p:cNvPr>
            <p:cNvCxnSpPr>
              <a:cxnSpLocks/>
            </p:cNvCxnSpPr>
            <p:nvPr/>
          </p:nvCxnSpPr>
          <p:spPr>
            <a:xfrm>
              <a:off x="5363289" y="3501767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771C1B-CC5C-034D-92E3-B280DFC5B49A}"/>
                </a:ext>
              </a:extLst>
            </p:cNvPr>
            <p:cNvCxnSpPr>
              <a:cxnSpLocks/>
            </p:cNvCxnSpPr>
            <p:nvPr/>
          </p:nvCxnSpPr>
          <p:spPr>
            <a:xfrm>
              <a:off x="3782814" y="3520368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0D5DD8-FA2F-4945-8DC5-28D2D29333DE}"/>
                </a:ext>
              </a:extLst>
            </p:cNvPr>
            <p:cNvCxnSpPr>
              <a:cxnSpLocks/>
            </p:cNvCxnSpPr>
            <p:nvPr/>
          </p:nvCxnSpPr>
          <p:spPr>
            <a:xfrm>
              <a:off x="6003369" y="3501767"/>
              <a:ext cx="0" cy="1042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1A7B6CF-BBEF-104B-A7CD-A5DBBE782CEF}"/>
                </a:ext>
              </a:extLst>
            </p:cNvPr>
            <p:cNvCxnSpPr>
              <a:cxnSpLocks/>
            </p:cNvCxnSpPr>
            <p:nvPr/>
          </p:nvCxnSpPr>
          <p:spPr>
            <a:xfrm>
              <a:off x="3777199" y="3501767"/>
              <a:ext cx="0" cy="10420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A63D30-1897-FA42-A0A3-51A98676D5DB}"/>
                </a:ext>
              </a:extLst>
            </p:cNvPr>
            <p:cNvCxnSpPr>
              <a:cxnSpLocks/>
            </p:cNvCxnSpPr>
            <p:nvPr/>
          </p:nvCxnSpPr>
          <p:spPr>
            <a:xfrm>
              <a:off x="6009061" y="4030374"/>
              <a:ext cx="8229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E37B76-3AA2-9C49-BE45-C4D6192EAE3B}"/>
                </a:ext>
              </a:extLst>
            </p:cNvPr>
            <p:cNvCxnSpPr>
              <a:cxnSpLocks/>
            </p:cNvCxnSpPr>
            <p:nvPr/>
          </p:nvCxnSpPr>
          <p:spPr>
            <a:xfrm>
              <a:off x="3014458" y="4030374"/>
              <a:ext cx="771831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B2B9A6-2BCF-3F4D-BD1D-46B4CE14EC39}"/>
                </a:ext>
              </a:extLst>
            </p:cNvPr>
            <p:cNvSpPr txBox="1"/>
            <p:nvPr/>
          </p:nvSpPr>
          <p:spPr>
            <a:xfrm>
              <a:off x="4656126" y="320937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ghdad" pitchFamily="2" charset="-78"/>
                  <a:cs typeface="Baghdad" pitchFamily="2" charset="-78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3ECFA0-258B-5A41-8AD6-4950089FFA96}"/>
                    </a:ext>
                  </a:extLst>
                </p:cNvPr>
                <p:cNvSpPr txBox="1"/>
                <p:nvPr/>
              </p:nvSpPr>
              <p:spPr>
                <a:xfrm>
                  <a:off x="4504998" y="4510007"/>
                  <a:ext cx="5925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23ECFA0-258B-5A41-8AD6-4950089FF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98" y="4510007"/>
                  <a:ext cx="59259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69372D2-681B-664F-8439-0E5A6E7D7659}"/>
                    </a:ext>
                  </a:extLst>
                </p:cNvPr>
                <p:cNvSpPr txBox="1"/>
                <p:nvPr/>
              </p:nvSpPr>
              <p:spPr>
                <a:xfrm>
                  <a:off x="5175355" y="2920072"/>
                  <a:ext cx="12948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69372D2-681B-664F-8439-0E5A6E7D7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55" y="2920072"/>
                  <a:ext cx="129484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7F9FA89-E81C-3749-A426-C3AC25447B33}"/>
                </a:ext>
              </a:extLst>
            </p:cNvPr>
            <p:cNvSpPr txBox="1"/>
            <p:nvPr/>
          </p:nvSpPr>
          <p:spPr>
            <a:xfrm>
              <a:off x="4278684" y="5217344"/>
              <a:ext cx="1419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Ammeter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9B24EB-AA3D-584C-985A-E550D551AEAB}"/>
                </a:ext>
              </a:extLst>
            </p:cNvPr>
            <p:cNvSpPr/>
            <p:nvPr/>
          </p:nvSpPr>
          <p:spPr>
            <a:xfrm>
              <a:off x="3542252" y="2946298"/>
              <a:ext cx="2927945" cy="2057195"/>
            </a:xfrm>
            <a:prstGeom prst="rect">
              <a:avLst/>
            </a:prstGeom>
            <a:solidFill>
              <a:schemeClr val="bg2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A65336B-35ED-AE48-AFA0-CC1CBEF93C75}"/>
                    </a:ext>
                  </a:extLst>
                </p:cNvPr>
                <p:cNvSpPr txBox="1"/>
                <p:nvPr/>
              </p:nvSpPr>
              <p:spPr>
                <a:xfrm>
                  <a:off x="2821932" y="3966662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A65336B-35ED-AE48-AFA0-CC1CBEF93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932" y="3966662"/>
                  <a:ext cx="43261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C691B77-84D0-A345-8B55-4F1FE26E78FD}"/>
                    </a:ext>
                  </a:extLst>
                </p:cNvPr>
                <p:cNvSpPr txBox="1"/>
                <p:nvPr/>
              </p:nvSpPr>
              <p:spPr>
                <a:xfrm>
                  <a:off x="6611271" y="4033139"/>
                  <a:ext cx="4326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C691B77-84D0-A345-8B55-4F1FE26E7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271" y="4033139"/>
                  <a:ext cx="43261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FA394A-6420-6B48-9F6A-F8357E96FB5B}"/>
                </a:ext>
              </a:extLst>
            </p:cNvPr>
            <p:cNvCxnSpPr/>
            <p:nvPr/>
          </p:nvCxnSpPr>
          <p:spPr>
            <a:xfrm>
              <a:off x="2753784" y="3794154"/>
              <a:ext cx="6163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57E1CAE-B693-7F4F-B1B4-5745675890B8}"/>
                </a:ext>
              </a:extLst>
            </p:cNvPr>
            <p:cNvCxnSpPr/>
            <p:nvPr/>
          </p:nvCxnSpPr>
          <p:spPr>
            <a:xfrm>
              <a:off x="3714722" y="3381737"/>
              <a:ext cx="6163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4360DE9-556A-7B44-AFE5-0C1CAD89A5BC}"/>
                    </a:ext>
                  </a:extLst>
                </p:cNvPr>
                <p:cNvSpPr txBox="1"/>
                <p:nvPr/>
              </p:nvSpPr>
              <p:spPr>
                <a:xfrm>
                  <a:off x="3789164" y="2841654"/>
                  <a:ext cx="505138" cy="4917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4360DE9-556A-7B44-AFE5-0C1CAD89A5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164" y="2841654"/>
                  <a:ext cx="505138" cy="491738"/>
                </a:xfrm>
                <a:prstGeom prst="rect">
                  <a:avLst/>
                </a:prstGeom>
                <a:blipFill>
                  <a:blip r:embed="rId6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F88F54-0B81-D44E-831E-6172716479F1}"/>
                    </a:ext>
                  </a:extLst>
                </p:cNvPr>
                <p:cNvSpPr txBox="1"/>
                <p:nvPr/>
              </p:nvSpPr>
              <p:spPr>
                <a:xfrm>
                  <a:off x="2815901" y="3337877"/>
                  <a:ext cx="3803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F88F54-0B81-D44E-831E-617271647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901" y="3337877"/>
                  <a:ext cx="38036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6A74D1C-F0EA-614C-851A-F7BE3A761186}"/>
              </a:ext>
            </a:extLst>
          </p:cNvPr>
          <p:cNvSpPr/>
          <p:nvPr/>
        </p:nvSpPr>
        <p:spPr>
          <a:xfrm>
            <a:off x="528387" y="-285578"/>
            <a:ext cx="2873788" cy="1618753"/>
          </a:xfrm>
          <a:prstGeom prst="rect">
            <a:avLst/>
          </a:prstGeom>
          <a:solidFill>
            <a:schemeClr val="bg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FCFFE2-69B5-5347-84CB-E9760E58A17E}"/>
              </a:ext>
            </a:extLst>
          </p:cNvPr>
          <p:cNvSpPr/>
          <p:nvPr/>
        </p:nvSpPr>
        <p:spPr>
          <a:xfrm>
            <a:off x="1934634" y="11437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6B22A09-80ED-E44B-8756-6FE933B1B4DC}"/>
              </a:ext>
            </a:extLst>
          </p:cNvPr>
          <p:cNvGrpSpPr>
            <a:grpSpLocks/>
          </p:cNvGrpSpPr>
          <p:nvPr/>
        </p:nvGrpSpPr>
        <p:grpSpPr>
          <a:xfrm>
            <a:off x="105834" y="554876"/>
            <a:ext cx="1828800" cy="149864"/>
            <a:chOff x="1798321" y="1448011"/>
            <a:chExt cx="3254071" cy="31371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D1E569C-2F9C-6540-8A87-DAB3DA6B5A2C}"/>
                </a:ext>
              </a:extLst>
            </p:cNvPr>
            <p:cNvCxnSpPr/>
            <p:nvPr/>
          </p:nvCxnSpPr>
          <p:spPr>
            <a:xfrm>
              <a:off x="1798321" y="1581668"/>
              <a:ext cx="64008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183C1C-DB19-EF42-AA3A-91A0F3C27911}"/>
                </a:ext>
              </a:extLst>
            </p:cNvPr>
            <p:cNvGrpSpPr/>
            <p:nvPr/>
          </p:nvGrpSpPr>
          <p:grpSpPr>
            <a:xfrm>
              <a:off x="2398645" y="1448011"/>
              <a:ext cx="1890422" cy="313710"/>
              <a:chOff x="8032841" y="1026443"/>
              <a:chExt cx="3213654" cy="4373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935A7C1-2183-1441-922C-38CC9228AB70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1F7D564-2114-E44C-9CAB-D41BFF82D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48179F7-B684-7A49-AAF6-55EC13BD10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2BDF38F-B7D1-FA49-BC34-F3EEB6C25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3503B9D-C8E8-F84B-88CE-A8CA6B122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1469519-CB20-7E45-8B56-C7C2627F5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18E7592-9307-DF41-9F55-C9C8E3DCCF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814CE7-64D8-414E-A267-46912567F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5D27239-68E5-F04D-982F-48B71DE7D8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13E4449-48F0-F04A-8EE3-26E07DB363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3993C89-3C6D-BC48-B515-279CA5FD3681}"/>
                </a:ext>
              </a:extLst>
            </p:cNvPr>
            <p:cNvCxnSpPr/>
            <p:nvPr/>
          </p:nvCxnSpPr>
          <p:spPr>
            <a:xfrm>
              <a:off x="4229432" y="1587859"/>
              <a:ext cx="822960" cy="0"/>
            </a:xfrm>
            <a:prstGeom prst="line">
              <a:avLst/>
            </a:prstGeom>
            <a:ln w="28575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396163-7E75-834B-969F-F7C9A6C3FED7}"/>
              </a:ext>
            </a:extLst>
          </p:cNvPr>
          <p:cNvCxnSpPr>
            <a:cxnSpLocks/>
          </p:cNvCxnSpPr>
          <p:nvPr/>
        </p:nvCxnSpPr>
        <p:spPr>
          <a:xfrm>
            <a:off x="2849034" y="613812"/>
            <a:ext cx="914400" cy="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D0C8A76-965C-D14F-BA32-EAEA8DFBD0C1}"/>
              </a:ext>
            </a:extLst>
          </p:cNvPr>
          <p:cNvSpPr txBox="1"/>
          <p:nvPr/>
        </p:nvSpPr>
        <p:spPr>
          <a:xfrm>
            <a:off x="2149928" y="321424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ghdad" pitchFamily="2" charset="-78"/>
                <a:cs typeface="Baghdad" pitchFamily="2" charset="-78"/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ED5AA0-1561-0E49-AE5C-54CF1911A5C0}"/>
                  </a:ext>
                </a:extLst>
              </p:cNvPr>
              <p:cNvSpPr txBox="1"/>
              <p:nvPr/>
            </p:nvSpPr>
            <p:spPr>
              <a:xfrm>
                <a:off x="868573" y="101727"/>
                <a:ext cx="6093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ED5AA0-1561-0E49-AE5C-54CF1911A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73" y="101727"/>
                <a:ext cx="609333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DD7358-C076-C34A-AB79-BFA6D5F5F998}"/>
                  </a:ext>
                </a:extLst>
              </p:cNvPr>
              <p:cNvSpPr txBox="1"/>
              <p:nvPr/>
            </p:nvSpPr>
            <p:spPr>
              <a:xfrm>
                <a:off x="2194272" y="-285578"/>
                <a:ext cx="1294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DD7358-C076-C34A-AB79-BFA6D5F5F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72" y="-285578"/>
                <a:ext cx="1294842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E566D4-4BA6-DD41-9F4C-378C210D61B8}"/>
                  </a:ext>
                </a:extLst>
              </p:cNvPr>
              <p:cNvSpPr txBox="1"/>
              <p:nvPr/>
            </p:nvSpPr>
            <p:spPr>
              <a:xfrm>
                <a:off x="-173142" y="544262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FE566D4-4BA6-DD41-9F4C-378C210D6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142" y="544262"/>
                <a:ext cx="43261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DFF02D-5C60-B24B-9D3C-2279F5825224}"/>
                  </a:ext>
                </a:extLst>
              </p:cNvPr>
              <p:cNvSpPr txBox="1"/>
              <p:nvPr/>
            </p:nvSpPr>
            <p:spPr>
              <a:xfrm>
                <a:off x="3560890" y="579538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DFF02D-5C60-B24B-9D3C-2279F5825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890" y="579538"/>
                <a:ext cx="43261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F7BB1CF4-70A5-B549-BC2F-853493C0C32E}"/>
              </a:ext>
            </a:extLst>
          </p:cNvPr>
          <p:cNvSpPr txBox="1"/>
          <p:nvPr/>
        </p:nvSpPr>
        <p:spPr>
          <a:xfrm>
            <a:off x="1149456" y="1386125"/>
            <a:ext cx="148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ghdad" pitchFamily="2" charset="-78"/>
                <a:cs typeface="Baghdad" pitchFamily="2" charset="-78"/>
              </a:rPr>
              <a:t>Voltmeter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B616C85-35CD-D247-AAA0-80A3CC7ECCD7}"/>
              </a:ext>
            </a:extLst>
          </p:cNvPr>
          <p:cNvCxnSpPr/>
          <p:nvPr/>
        </p:nvCxnSpPr>
        <p:spPr>
          <a:xfrm>
            <a:off x="799184" y="822501"/>
            <a:ext cx="61636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E5F94F-17AE-904B-B1D2-4D19C6D382A7}"/>
                  </a:ext>
                </a:extLst>
              </p:cNvPr>
              <p:cNvSpPr txBox="1"/>
              <p:nvPr/>
            </p:nvSpPr>
            <p:spPr>
              <a:xfrm>
                <a:off x="882981" y="768178"/>
                <a:ext cx="505138" cy="491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E5F94F-17AE-904B-B1D2-4D19C6D3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81" y="768178"/>
                <a:ext cx="505138" cy="491738"/>
              </a:xfrm>
              <a:prstGeom prst="rect">
                <a:avLst/>
              </a:prstGeom>
              <a:blipFill>
                <a:blip r:embed="rId1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E211A12-1468-D94A-B6C5-9A8A75A5528A}"/>
              </a:ext>
            </a:extLst>
          </p:cNvPr>
          <p:cNvGrpSpPr/>
          <p:nvPr/>
        </p:nvGrpSpPr>
        <p:grpSpPr>
          <a:xfrm>
            <a:off x="5280010" y="888334"/>
            <a:ext cx="5569071" cy="3889233"/>
            <a:chOff x="4622354" y="933221"/>
            <a:chExt cx="5569071" cy="388923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B5C6B80-3877-A84C-BE48-D24B591A49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73384" y="2650376"/>
              <a:ext cx="1920240" cy="149864"/>
              <a:chOff x="1798321" y="1448011"/>
              <a:chExt cx="3254071" cy="31371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0A76DB-3885-6040-9FA0-FBD35DDB2853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68B561D-85D4-BD45-9206-F85EEF2F9FB5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B5BAA45-DDBE-364A-9D74-357DDE2F86D0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2E5F5D3-198F-5641-AA59-862B0C611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8C89699B-D171-1049-BD47-20939CE906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BEEF737-8290-D44B-8DE9-433EC4E62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A4C940E2-37EC-4948-B47F-C848C40E12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13F148EC-DECA-0E43-B991-08F648BBB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858589FF-FD71-1249-BBCC-19ED4FD889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A7346C2E-9E6B-DF43-860E-B4EE314D2D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D46C2D9-CADE-8943-872E-A84DCAB7A6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0CB1A9CF-C96D-824B-90CC-86652E717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4B7AD76-FF4E-F640-8C4C-037826A2FCEC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1F94B0-87D3-F048-88D9-AAFCA729D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3624" y="1790375"/>
              <a:ext cx="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30AD637-719F-5647-93D4-67F3F774D6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3384" y="1790375"/>
              <a:ext cx="0" cy="914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617329C-F73C-2440-8563-B81707E3D4FA}"/>
                </a:ext>
              </a:extLst>
            </p:cNvPr>
            <p:cNvSpPr/>
            <p:nvPr/>
          </p:nvSpPr>
          <p:spPr>
            <a:xfrm>
              <a:off x="7658792" y="13331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626B596-BF19-AC47-9A42-11CD28048D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874086" y="1540223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ghdad" pitchFamily="2" charset="-78"/>
                  <a:cs typeface="Baghdad" pitchFamily="2" charset="-78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0C09F43-8790-7746-A276-A622C309153D}"/>
                    </a:ext>
                  </a:extLst>
                </p:cNvPr>
                <p:cNvSpPr txBox="1"/>
                <p:nvPr/>
              </p:nvSpPr>
              <p:spPr>
                <a:xfrm>
                  <a:off x="7918430" y="933221"/>
                  <a:ext cx="22729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≈5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0C09F43-8790-7746-A276-A622C3091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430" y="933221"/>
                  <a:ext cx="227299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4B8A55-A0B8-1F46-AED6-871D0707C948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7156820" y="1790375"/>
              <a:ext cx="5019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C8A41E2-9C56-FC42-B523-98662F469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3192" y="1790375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D1D9F79-0371-0C4F-8193-B3E1707FA218}"/>
                </a:ext>
              </a:extLst>
            </p:cNvPr>
            <p:cNvSpPr/>
            <p:nvPr/>
          </p:nvSpPr>
          <p:spPr>
            <a:xfrm>
              <a:off x="5665894" y="224757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B20BA56-A8D8-5843-AF58-7554144959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881188" y="2454623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ghdad" pitchFamily="2" charset="-78"/>
                  <a:cs typeface="Baghdad" pitchFamily="2" charset="-78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9D0C0B-4B8B-2044-8F86-D56BA5DCC26D}"/>
                    </a:ext>
                  </a:extLst>
                </p:cNvPr>
                <p:cNvSpPr txBox="1"/>
                <p:nvPr/>
              </p:nvSpPr>
              <p:spPr>
                <a:xfrm>
                  <a:off x="4791188" y="1819200"/>
                  <a:ext cx="23262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≈0.02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39D0C0B-4B8B-2044-8F86-D56BA5DCC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188" y="1819200"/>
                  <a:ext cx="2326214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3F7D684-057D-CE42-BA64-30200DE93FCD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5163922" y="2704775"/>
              <a:ext cx="5019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B80A63-F3A6-234C-8F25-C73DEBF86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0294" y="2704775"/>
              <a:ext cx="5486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BF63DC3-2920-4E4D-BFFD-3D4D45993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1832" y="2713048"/>
              <a:ext cx="5019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C36230C-7FDB-FC4E-AC88-D7FDDBC0B2E1}"/>
                </a:ext>
              </a:extLst>
            </p:cNvPr>
            <p:cNvCxnSpPr/>
            <p:nvPr/>
          </p:nvCxnSpPr>
          <p:spPr>
            <a:xfrm>
              <a:off x="5163922" y="2692612"/>
              <a:ext cx="0" cy="12971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EACFA3-7BFE-844E-BF42-7FB06EDCC299}"/>
                </a:ext>
              </a:extLst>
            </p:cNvPr>
            <p:cNvCxnSpPr/>
            <p:nvPr/>
          </p:nvCxnSpPr>
          <p:spPr>
            <a:xfrm>
              <a:off x="9623804" y="2713048"/>
              <a:ext cx="0" cy="12971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D6E2DEF-F52C-F545-A759-CE498D4A4C71}"/>
                </a:ext>
              </a:extLst>
            </p:cNvPr>
            <p:cNvGrpSpPr>
              <a:grpSpLocks/>
            </p:cNvGrpSpPr>
            <p:nvPr/>
          </p:nvGrpSpPr>
          <p:grpSpPr>
            <a:xfrm>
              <a:off x="7530828" y="3924961"/>
              <a:ext cx="548640" cy="149864"/>
              <a:chOff x="1798321" y="1448011"/>
              <a:chExt cx="3254071" cy="31371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D5C45CC-9B9B-7F43-B80A-153E69D2653B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9C8E260-4B7B-134D-96AA-24ABBFF36D7A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2B54C20-2C76-5B47-958C-9DF061E76CDF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BB7733F5-692D-0449-82C4-CCF18EDEC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150A6D06-CA76-F44C-BC18-B62240E12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04381ED-D655-494C-A19A-72780D1CC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2A42137C-0F46-2840-B247-03653177E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F60B46F6-2351-EA41-823F-FBCBDC9CB0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FFDAC3D2-1379-EF44-8A76-EF767A66F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BB782C12-F985-E149-B7A7-3AE1A4F52C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147AD54-DB30-2F45-BC89-50A220248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40F1FBF-B306-224C-BC23-26E02F4B9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43E7C55-EF00-0F4D-B5FF-2C1D6F46F94F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798039-8FAC-1E46-B369-D2E2BAFDB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7638" y="3838307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91F055C-96EE-3042-A26C-551F7B46F1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0670" y="3684602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8AB8803-2C87-D54A-ACFD-D0DA48DD2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63921" y="3998533"/>
              <a:ext cx="228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DDED214-F473-6240-B441-E84E170500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5992" y="4005424"/>
              <a:ext cx="1507812" cy="672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1373239-3E06-AD47-9219-F1D6C48A50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310271" y="4237679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Baghdad" pitchFamily="2" charset="-78"/>
                  <a:cs typeface="Baghdad" pitchFamily="2" charset="-78"/>
                </a:rPr>
                <a:t>V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299010F-28B5-924C-A80D-8BBABBF795D5}"/>
                </a:ext>
              </a:extLst>
            </p:cNvPr>
            <p:cNvSpPr txBox="1"/>
            <p:nvPr/>
          </p:nvSpPr>
          <p:spPr>
            <a:xfrm>
              <a:off x="5527384" y="3052291"/>
              <a:ext cx="1419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Ammeter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F82B271-0392-1245-A50B-45749E50BEE7}"/>
                </a:ext>
              </a:extLst>
            </p:cNvPr>
            <p:cNvSpPr txBox="1"/>
            <p:nvPr/>
          </p:nvSpPr>
          <p:spPr>
            <a:xfrm>
              <a:off x="8518275" y="1394886"/>
              <a:ext cx="1486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Voltmeter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43F2493-3BB7-DF48-B292-12C766C19030}"/>
                    </a:ext>
                  </a:extLst>
                </p:cNvPr>
                <p:cNvSpPr txBox="1"/>
                <p:nvPr/>
              </p:nvSpPr>
              <p:spPr>
                <a:xfrm>
                  <a:off x="7357968" y="2756285"/>
                  <a:ext cx="12260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43F2493-3BB7-DF48-B292-12C766C19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7968" y="2756285"/>
                  <a:ext cx="1226041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9FAB13D0-0CD6-9D40-8605-26A1021ED425}"/>
                    </a:ext>
                  </a:extLst>
                </p:cNvPr>
                <p:cNvSpPr/>
                <p:nvPr/>
              </p:nvSpPr>
              <p:spPr>
                <a:xfrm>
                  <a:off x="7512472" y="3487775"/>
                  <a:ext cx="7864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int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9FAB13D0-0CD6-9D40-8605-26A1021ED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472" y="3487775"/>
                  <a:ext cx="786497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E32CDAB-EE11-CB45-AA8C-B07D96EB8D73}"/>
                </a:ext>
              </a:extLst>
            </p:cNvPr>
            <p:cNvCxnSpPr/>
            <p:nvPr/>
          </p:nvCxnSpPr>
          <p:spPr>
            <a:xfrm>
              <a:off x="4622354" y="2592342"/>
              <a:ext cx="6163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99BE3CC-B9EC-A049-B4A1-C350B7530279}"/>
                    </a:ext>
                  </a:extLst>
                </p:cNvPr>
                <p:cNvSpPr txBox="1"/>
                <p:nvPr/>
              </p:nvSpPr>
              <p:spPr>
                <a:xfrm>
                  <a:off x="4706151" y="2538019"/>
                  <a:ext cx="3803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99BE3CC-B9EC-A049-B4A1-C350B7530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6151" y="2538019"/>
                  <a:ext cx="380361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628F225-6C99-0D49-8D17-25CE9D15385B}"/>
                </a:ext>
              </a:extLst>
            </p:cNvPr>
            <p:cNvCxnSpPr/>
            <p:nvPr/>
          </p:nvCxnSpPr>
          <p:spPr>
            <a:xfrm>
              <a:off x="7810582" y="2544971"/>
              <a:ext cx="6163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5621094-6450-F44A-B023-03C7B3C756C0}"/>
                    </a:ext>
                  </a:extLst>
                </p:cNvPr>
                <p:cNvSpPr txBox="1"/>
                <p:nvPr/>
              </p:nvSpPr>
              <p:spPr>
                <a:xfrm>
                  <a:off x="8364760" y="2205026"/>
                  <a:ext cx="4880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F5621094-6450-F44A-B023-03C7B3C75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760" y="2205026"/>
                  <a:ext cx="48808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DF679BDA-337A-4748-8EA4-66D17E558F57}"/>
                </a:ext>
              </a:extLst>
            </p:cNvPr>
            <p:cNvCxnSpPr/>
            <p:nvPr/>
          </p:nvCxnSpPr>
          <p:spPr>
            <a:xfrm>
              <a:off x="7031924" y="1641359"/>
              <a:ext cx="61636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50A878D-084D-5941-804F-46434B2CE26C}"/>
                    </a:ext>
                  </a:extLst>
                </p:cNvPr>
                <p:cNvSpPr txBox="1"/>
                <p:nvPr/>
              </p:nvSpPr>
              <p:spPr>
                <a:xfrm>
                  <a:off x="7110368" y="1189636"/>
                  <a:ext cx="4952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150A878D-084D-5941-804F-46434B2CE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0368" y="1189636"/>
                  <a:ext cx="495200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C0690E0-6EFC-2244-BBFA-DF98826B64E8}"/>
                    </a:ext>
                  </a:extLst>
                </p:cNvPr>
                <p:cNvSpPr txBox="1"/>
                <p:nvPr/>
              </p:nvSpPr>
              <p:spPr>
                <a:xfrm>
                  <a:off x="6844685" y="2628380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C0690E0-6EFC-2244-BBFA-DF98826B6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685" y="2628380"/>
                  <a:ext cx="432619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755F7B8-976E-0443-BB7C-AEBEC6DBD073}"/>
                    </a:ext>
                  </a:extLst>
                </p:cNvPr>
                <p:cNvSpPr txBox="1"/>
                <p:nvPr/>
              </p:nvSpPr>
              <p:spPr>
                <a:xfrm>
                  <a:off x="8882307" y="2650785"/>
                  <a:ext cx="4326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755F7B8-976E-0443-BB7C-AEBEC6DBD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07" y="2650785"/>
                  <a:ext cx="432619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851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5A41AE-ADF3-B749-9752-5EE2E4A45AD7}"/>
              </a:ext>
            </a:extLst>
          </p:cNvPr>
          <p:cNvGrpSpPr/>
          <p:nvPr/>
        </p:nvGrpSpPr>
        <p:grpSpPr>
          <a:xfrm>
            <a:off x="2417868" y="1108843"/>
            <a:ext cx="5821535" cy="3707161"/>
            <a:chOff x="2417868" y="1108843"/>
            <a:chExt cx="5821535" cy="3707161"/>
          </a:xfrm>
        </p:grpSpPr>
        <p:sp>
          <p:nvSpPr>
            <p:cNvPr id="2" name="Right Triangle 1">
              <a:extLst>
                <a:ext uri="{FF2B5EF4-FFF2-40B4-BE49-F238E27FC236}">
                  <a16:creationId xmlns:a16="http://schemas.microsoft.com/office/drawing/2014/main" id="{EB6F21E1-82B5-4841-8EBE-DF940E40CB0E}"/>
                </a:ext>
              </a:extLst>
            </p:cNvPr>
            <p:cNvSpPr/>
            <p:nvPr/>
          </p:nvSpPr>
          <p:spPr>
            <a:xfrm flipV="1">
              <a:off x="3300413" y="1743075"/>
              <a:ext cx="4371975" cy="2414588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90DBEA8-7DCA-E74B-9AB5-AC3B8DC7BC2B}"/>
                    </a:ext>
                  </a:extLst>
                </p:cNvPr>
                <p:cNvSpPr txBox="1"/>
                <p:nvPr/>
              </p:nvSpPr>
              <p:spPr>
                <a:xfrm>
                  <a:off x="7700345" y="1512242"/>
                  <a:ext cx="5390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90DBEA8-7DCA-E74B-9AB5-AC3B8DC7B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345" y="1512242"/>
                  <a:ext cx="539058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88C18E7-41ED-874B-8F95-05D8E87D4BF5}"/>
                    </a:ext>
                  </a:extLst>
                </p:cNvPr>
                <p:cNvSpPr txBox="1"/>
                <p:nvPr/>
              </p:nvSpPr>
              <p:spPr>
                <a:xfrm>
                  <a:off x="2754238" y="1397942"/>
                  <a:ext cx="546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88C18E7-41ED-874B-8F95-05D8E87D4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238" y="1397942"/>
                  <a:ext cx="5461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3A7C26C-E19C-3340-8282-DEDB00DEE354}"/>
                    </a:ext>
                  </a:extLst>
                </p:cNvPr>
                <p:cNvSpPr txBox="1"/>
                <p:nvPr/>
              </p:nvSpPr>
              <p:spPr>
                <a:xfrm>
                  <a:off x="2938015" y="3926830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3A7C26C-E19C-3340-8282-DEDB00DEE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8015" y="3926830"/>
                  <a:ext cx="47583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 5">
              <a:extLst>
                <a:ext uri="{FF2B5EF4-FFF2-40B4-BE49-F238E27FC236}">
                  <a16:creationId xmlns:a16="http://schemas.microsoft.com/office/drawing/2014/main" id="{ECB8E6CA-097A-E042-B294-D478A961F1AF}"/>
                </a:ext>
              </a:extLst>
            </p:cNvPr>
            <p:cNvSpPr/>
            <p:nvPr/>
          </p:nvSpPr>
          <p:spPr>
            <a:xfrm>
              <a:off x="2895272" y="3730154"/>
              <a:ext cx="810281" cy="1085850"/>
            </a:xfrm>
            <a:prstGeom prst="arc">
              <a:avLst>
                <a:gd name="adj1" fmla="val 16200000"/>
                <a:gd name="adj2" fmla="val 189253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6099356-81AE-F546-9BB1-FFFF78A2AD69}"/>
                </a:ext>
              </a:extLst>
            </p:cNvPr>
            <p:cNvSpPr/>
            <p:nvPr/>
          </p:nvSpPr>
          <p:spPr>
            <a:xfrm>
              <a:off x="6890064" y="1243013"/>
              <a:ext cx="810281" cy="1085850"/>
            </a:xfrm>
            <a:prstGeom prst="arc">
              <a:avLst>
                <a:gd name="adj1" fmla="val 7950086"/>
                <a:gd name="adj2" fmla="val 1158126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EB9D04-21CB-5242-B35A-A068508F1EA4}"/>
                    </a:ext>
                  </a:extLst>
                </p:cNvPr>
                <p:cNvSpPr txBox="1"/>
                <p:nvPr/>
              </p:nvSpPr>
              <p:spPr>
                <a:xfrm>
                  <a:off x="6351006" y="1743074"/>
                  <a:ext cx="5513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EB9D04-21CB-5242-B35A-A068508F1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1006" y="1743074"/>
                  <a:ext cx="5513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FB0236-585D-1242-A57E-B3654B016754}"/>
                    </a:ext>
                  </a:extLst>
                </p:cNvPr>
                <p:cNvSpPr txBox="1"/>
                <p:nvPr/>
              </p:nvSpPr>
              <p:spPr>
                <a:xfrm>
                  <a:off x="3301306" y="3366827"/>
                  <a:ext cx="5584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FB0236-585D-1242-A57E-B3654B016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306" y="3366827"/>
                  <a:ext cx="55848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9C0E2C-C662-BC4F-9CCB-76BB416AB680}"/>
                </a:ext>
              </a:extLst>
            </p:cNvPr>
            <p:cNvCxnSpPr/>
            <p:nvPr/>
          </p:nvCxnSpPr>
          <p:spPr>
            <a:xfrm flipV="1">
              <a:off x="2938015" y="3500995"/>
              <a:ext cx="0" cy="6566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7385B9-C246-8749-B16F-29EDE2CCBCC6}"/>
                    </a:ext>
                  </a:extLst>
                </p:cNvPr>
                <p:cNvSpPr txBox="1"/>
                <p:nvPr/>
              </p:nvSpPr>
              <p:spPr>
                <a:xfrm>
                  <a:off x="2417868" y="3646829"/>
                  <a:ext cx="593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7385B9-C246-8749-B16F-29EDE2CCB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868" y="3646829"/>
                  <a:ext cx="59343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A40BD9-6DCC-A744-9D16-7DFD5F9B042A}"/>
                    </a:ext>
                  </a:extLst>
                </p:cNvPr>
                <p:cNvSpPr txBox="1"/>
                <p:nvPr/>
              </p:nvSpPr>
              <p:spPr>
                <a:xfrm>
                  <a:off x="7166487" y="1108843"/>
                  <a:ext cx="7633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0A40BD9-6DCC-A744-9D16-7DFD5F9B04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6487" y="1108843"/>
                  <a:ext cx="76334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330CA5B-23C9-C348-AAB8-587F8428E29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03628" y="1198199"/>
              <a:ext cx="0" cy="65666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A73F9E7-B9DD-1F4E-B87C-F1D54F4F488E}"/>
                    </a:ext>
                  </a:extLst>
                </p:cNvPr>
                <p:cNvSpPr txBox="1"/>
                <p:nvPr/>
              </p:nvSpPr>
              <p:spPr>
                <a:xfrm>
                  <a:off x="4723051" y="1195126"/>
                  <a:ext cx="7633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A73F9E7-B9DD-1F4E-B87C-F1D54F4F4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3051" y="1195126"/>
                  <a:ext cx="76335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8E9E84-5866-ED4A-AB97-110FDC2B2FC9}"/>
                    </a:ext>
                  </a:extLst>
                </p:cNvPr>
                <p:cNvSpPr txBox="1"/>
                <p:nvPr/>
              </p:nvSpPr>
              <p:spPr>
                <a:xfrm>
                  <a:off x="2500561" y="2570076"/>
                  <a:ext cx="76335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600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B8E9E84-5866-ED4A-AB97-110FDC2B2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561" y="2570076"/>
                  <a:ext cx="763351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008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43AD716-3088-384F-B4F8-6E847C457F07}"/>
              </a:ext>
            </a:extLst>
          </p:cNvPr>
          <p:cNvGrpSpPr/>
          <p:nvPr/>
        </p:nvGrpSpPr>
        <p:grpSpPr>
          <a:xfrm>
            <a:off x="1864519" y="1148958"/>
            <a:ext cx="7796688" cy="2839718"/>
            <a:chOff x="1778794" y="891783"/>
            <a:chExt cx="7796688" cy="283971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AD4E548-1D86-074D-B252-BA8B6322FED0}"/>
                </a:ext>
              </a:extLst>
            </p:cNvPr>
            <p:cNvCxnSpPr/>
            <p:nvPr/>
          </p:nvCxnSpPr>
          <p:spPr>
            <a:xfrm>
              <a:off x="3357562" y="1657350"/>
              <a:ext cx="61264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C59D3F0-03B5-1C42-B495-4620415634C2}"/>
                </a:ext>
              </a:extLst>
            </p:cNvPr>
            <p:cNvCxnSpPr/>
            <p:nvPr/>
          </p:nvCxnSpPr>
          <p:spPr>
            <a:xfrm>
              <a:off x="3357562" y="3252787"/>
              <a:ext cx="62179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6CDF70-16EC-1746-AB8A-7D65F4D82D67}"/>
                </a:ext>
              </a:extLst>
            </p:cNvPr>
            <p:cNvCxnSpPr/>
            <p:nvPr/>
          </p:nvCxnSpPr>
          <p:spPr>
            <a:xfrm>
              <a:off x="3357563" y="2476499"/>
              <a:ext cx="315753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7A74FD-73B1-5A41-94BA-CF97C3794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8838" y="2500313"/>
              <a:ext cx="1228725" cy="928687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CB863CD-126C-B94A-8A04-6A6D78E043BA}"/>
                </a:ext>
              </a:extLst>
            </p:cNvPr>
            <p:cNvCxnSpPr/>
            <p:nvPr/>
          </p:nvCxnSpPr>
          <p:spPr>
            <a:xfrm>
              <a:off x="1778794" y="2476498"/>
              <a:ext cx="3157537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BEF85F0-8BB5-F74A-9CDC-D8C33B828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7562" y="1657350"/>
              <a:ext cx="2314576" cy="842963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5F9A7E-C949-8146-8176-7089902D7F33}"/>
                </a:ext>
              </a:extLst>
            </p:cNvPr>
            <p:cNvCxnSpPr>
              <a:cxnSpLocks/>
            </p:cNvCxnSpPr>
            <p:nvPr/>
          </p:nvCxnSpPr>
          <p:spPr>
            <a:xfrm>
              <a:off x="5643562" y="1671638"/>
              <a:ext cx="2533176" cy="18400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B5DA47-1328-F34A-815D-043F4B65367C}"/>
                </a:ext>
              </a:extLst>
            </p:cNvPr>
            <p:cNvCxnSpPr/>
            <p:nvPr/>
          </p:nvCxnSpPr>
          <p:spPr>
            <a:xfrm>
              <a:off x="5643562" y="1657350"/>
              <a:ext cx="0" cy="13073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E2C7509-05CF-B944-A013-6776993E29EF}"/>
                </a:ext>
              </a:extLst>
            </p:cNvPr>
            <p:cNvSpPr/>
            <p:nvPr/>
          </p:nvSpPr>
          <p:spPr>
            <a:xfrm>
              <a:off x="2757486" y="1800225"/>
              <a:ext cx="1307303" cy="1276339"/>
            </a:xfrm>
            <a:prstGeom prst="arc">
              <a:avLst>
                <a:gd name="adj1" fmla="val 20223089"/>
                <a:gd name="adj2" fmla="val 561842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FC50287-E6D9-5F49-B757-3A0606A208C9}"/>
                </a:ext>
              </a:extLst>
            </p:cNvPr>
            <p:cNvSpPr/>
            <p:nvPr/>
          </p:nvSpPr>
          <p:spPr>
            <a:xfrm>
              <a:off x="5113499" y="891783"/>
              <a:ext cx="1307303" cy="1276339"/>
            </a:xfrm>
            <a:prstGeom prst="arc">
              <a:avLst>
                <a:gd name="adj1" fmla="val 5876258"/>
                <a:gd name="adj2" fmla="val 920641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A6962E-D6A4-3F47-9D0F-77FFF024FCCA}"/>
                    </a:ext>
                  </a:extLst>
                </p:cNvPr>
                <p:cNvSpPr txBox="1"/>
                <p:nvPr/>
              </p:nvSpPr>
              <p:spPr>
                <a:xfrm>
                  <a:off x="4037776" y="2097146"/>
                  <a:ext cx="55136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2A6962E-D6A4-3F47-9D0F-77FFF024F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7776" y="2097146"/>
                  <a:ext cx="551368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2070983-C9A3-4A4C-A9C3-8FBDFA984A11}"/>
                    </a:ext>
                  </a:extLst>
                </p:cNvPr>
                <p:cNvSpPr txBox="1"/>
                <p:nvPr/>
              </p:nvSpPr>
              <p:spPr>
                <a:xfrm>
                  <a:off x="5014263" y="1945485"/>
                  <a:ext cx="5584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2070983-C9A3-4A4C-A9C3-8FBDFA984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263" y="1945485"/>
                  <a:ext cx="558486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C2572-D629-084A-8C4B-29A13A4C270C}"/>
                    </a:ext>
                  </a:extLst>
                </p:cNvPr>
                <p:cNvSpPr txBox="1"/>
                <p:nvPr/>
              </p:nvSpPr>
              <p:spPr>
                <a:xfrm>
                  <a:off x="2396081" y="2530079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C2572-D629-084A-8C4B-29A13A4C2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081" y="2530079"/>
                  <a:ext cx="43576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F2E288B-05DD-6348-A484-905C4ACF9DF8}"/>
                </a:ext>
              </a:extLst>
            </p:cNvPr>
            <p:cNvSpPr/>
            <p:nvPr/>
          </p:nvSpPr>
          <p:spPr>
            <a:xfrm>
              <a:off x="2739318" y="1811100"/>
              <a:ext cx="1431983" cy="1276339"/>
            </a:xfrm>
            <a:prstGeom prst="arc">
              <a:avLst>
                <a:gd name="adj1" fmla="val 8705206"/>
                <a:gd name="adj2" fmla="val 1079129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988A91-0E8B-BF46-9D5A-048CAD724AA2}"/>
                </a:ext>
              </a:extLst>
            </p:cNvPr>
            <p:cNvCxnSpPr/>
            <p:nvPr/>
          </p:nvCxnSpPr>
          <p:spPr>
            <a:xfrm>
              <a:off x="3357562" y="1657350"/>
              <a:ext cx="0" cy="1595437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FCD3FE-DB8D-0841-9D35-6199F038463A}"/>
                    </a:ext>
                  </a:extLst>
                </p:cNvPr>
                <p:cNvSpPr txBox="1"/>
                <p:nvPr/>
              </p:nvSpPr>
              <p:spPr>
                <a:xfrm>
                  <a:off x="4514538" y="2665661"/>
                  <a:ext cx="4351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FCD3FE-DB8D-0841-9D35-6199F0384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538" y="2665661"/>
                  <a:ext cx="43518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EC44F4-CEAE-5A49-B17A-2E3BD08AD0A6}"/>
                    </a:ext>
                  </a:extLst>
                </p:cNvPr>
                <p:cNvSpPr txBox="1"/>
                <p:nvPr/>
              </p:nvSpPr>
              <p:spPr>
                <a:xfrm>
                  <a:off x="1863938" y="1927919"/>
                  <a:ext cx="10052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1EC44F4-CEAE-5A49-B17A-2E3BD08AD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938" y="1927919"/>
                  <a:ext cx="100527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97A2084-E87A-914D-84B2-FDEE7B887B8D}"/>
                    </a:ext>
                  </a:extLst>
                </p:cNvPr>
                <p:cNvSpPr txBox="1"/>
                <p:nvPr/>
              </p:nvSpPr>
              <p:spPr>
                <a:xfrm>
                  <a:off x="3252056" y="2505074"/>
                  <a:ext cx="452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97A2084-E87A-914D-84B2-FDEE7B887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056" y="2505074"/>
                  <a:ext cx="45217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F32F3A4-C2C6-B649-8A8A-B3AF0840271A}"/>
                    </a:ext>
                  </a:extLst>
                </p:cNvPr>
                <p:cNvSpPr txBox="1"/>
                <p:nvPr/>
              </p:nvSpPr>
              <p:spPr>
                <a:xfrm>
                  <a:off x="5454546" y="1146579"/>
                  <a:ext cx="463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F32F3A4-C2C6-B649-8A8A-B3AF084027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546" y="1146579"/>
                  <a:ext cx="46384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2ACCB07-197B-C64D-A391-9AC9E69D0EA5}"/>
                    </a:ext>
                  </a:extLst>
                </p:cNvPr>
                <p:cNvSpPr txBox="1"/>
                <p:nvPr/>
              </p:nvSpPr>
              <p:spPr>
                <a:xfrm>
                  <a:off x="7392883" y="3269836"/>
                  <a:ext cx="4233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2ACCB07-197B-C64D-A391-9AC9E69D0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883" y="3269836"/>
                  <a:ext cx="423386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E5BF4C0-17D2-9D4F-B5D9-93E53A7395E5}"/>
                    </a:ext>
                  </a:extLst>
                </p:cNvPr>
                <p:cNvSpPr txBox="1"/>
                <p:nvPr/>
              </p:nvSpPr>
              <p:spPr>
                <a:xfrm>
                  <a:off x="6190838" y="2565689"/>
                  <a:ext cx="534249" cy="4696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E5BF4C0-17D2-9D4F-B5D9-93E53A739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38" y="2565689"/>
                  <a:ext cx="534249" cy="469616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102EC1-2F5C-0748-8930-6AC8AF160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391" y="2665661"/>
              <a:ext cx="914400" cy="0"/>
            </a:xfrm>
            <a:prstGeom prst="line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75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B500E-4D9C-064D-BEA9-BA7936201A10}"/>
              </a:ext>
            </a:extLst>
          </p:cNvPr>
          <p:cNvSpPr txBox="1"/>
          <p:nvPr/>
        </p:nvSpPr>
        <p:spPr>
          <a:xfrm>
            <a:off x="5857875" y="1614488"/>
            <a:ext cx="7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50264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BDF861C-CDF4-CC4A-BE58-3009018E66E2}"/>
              </a:ext>
            </a:extLst>
          </p:cNvPr>
          <p:cNvGrpSpPr/>
          <p:nvPr/>
        </p:nvGrpSpPr>
        <p:grpSpPr>
          <a:xfrm>
            <a:off x="2235996" y="1543050"/>
            <a:ext cx="4389424" cy="4100512"/>
            <a:chOff x="2235996" y="1543050"/>
            <a:chExt cx="4389424" cy="410051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3392F14-70AD-2144-9B5C-B7ED25F99066}"/>
                </a:ext>
              </a:extLst>
            </p:cNvPr>
            <p:cNvGrpSpPr/>
            <p:nvPr/>
          </p:nvGrpSpPr>
          <p:grpSpPr>
            <a:xfrm>
              <a:off x="2235997" y="1543050"/>
              <a:ext cx="4389423" cy="4100512"/>
              <a:chOff x="2235997" y="1543050"/>
              <a:chExt cx="4389423" cy="410051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843BC4E-15E5-394E-A8E7-0771703CAA02}"/>
                  </a:ext>
                </a:extLst>
              </p:cNvPr>
              <p:cNvCxnSpPr/>
              <p:nvPr/>
            </p:nvCxnSpPr>
            <p:spPr>
              <a:xfrm>
                <a:off x="2867808" y="4286250"/>
                <a:ext cx="3757612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F9843D-D355-114A-A17B-54D715839812}"/>
                  </a:ext>
                </a:extLst>
              </p:cNvPr>
              <p:cNvSpPr/>
              <p:nvPr/>
            </p:nvSpPr>
            <p:spPr>
              <a:xfrm rot="3600000">
                <a:off x="4670419" y="2146509"/>
                <a:ext cx="157162" cy="2743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A008EEC-F491-EE40-AC49-C04B79B600BB}"/>
                  </a:ext>
                </a:extLst>
              </p:cNvPr>
              <p:cNvSpPr/>
              <p:nvPr/>
            </p:nvSpPr>
            <p:spPr>
              <a:xfrm>
                <a:off x="3443288" y="1543050"/>
                <a:ext cx="157162" cy="27432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rc 2">
                <a:extLst>
                  <a:ext uri="{FF2B5EF4-FFF2-40B4-BE49-F238E27FC236}">
                    <a16:creationId xmlns:a16="http://schemas.microsoft.com/office/drawing/2014/main" id="{44F570B9-AF27-1842-B94F-42FC7671F74D}"/>
                  </a:ext>
                </a:extLst>
              </p:cNvPr>
              <p:cNvSpPr/>
              <p:nvPr/>
            </p:nvSpPr>
            <p:spPr>
              <a:xfrm>
                <a:off x="2235997" y="2900362"/>
                <a:ext cx="2743200" cy="2743200"/>
              </a:xfrm>
              <a:prstGeom prst="arc">
                <a:avLst>
                  <a:gd name="adj1" fmla="val 16200000"/>
                  <a:gd name="adj2" fmla="val 19348118"/>
                </a:avLst>
              </a:prstGeom>
              <a:ln w="19050">
                <a:solidFill>
                  <a:schemeClr val="tx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6341C1B-CD8D-614A-A354-720A1E8FF6E9}"/>
                      </a:ext>
                    </a:extLst>
                  </p:cNvPr>
                  <p:cNvSpPr txBox="1"/>
                  <p:nvPr/>
                </p:nvSpPr>
                <p:spPr>
                  <a:xfrm>
                    <a:off x="3711194" y="1986990"/>
                    <a:ext cx="131837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6341C1B-CD8D-614A-A354-720A1E8FF6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1194" y="1986990"/>
                    <a:ext cx="1318374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571CF2-C2B5-2B45-AA90-22549047E1EA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0">
                <a:off x="3895853" y="3746709"/>
                <a:ext cx="914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29D09AE-35CE-A64C-977C-39E07AE91ECD}"/>
                  </a:ext>
                </a:extLst>
              </p:cNvPr>
              <p:cNvCxnSpPr>
                <a:cxnSpLocks/>
              </p:cNvCxnSpPr>
              <p:nvPr/>
            </p:nvCxnSpPr>
            <p:spPr>
              <a:xfrm rot="3600000">
                <a:off x="4520400" y="3890304"/>
                <a:ext cx="914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3B2A60-2AFE-1A4D-ADD6-9C2B61179E2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5865" y="3285044"/>
                    <a:ext cx="62613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43B2A60-2AFE-1A4D-ADD6-9C2B61179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5865" y="3285044"/>
                    <a:ext cx="62613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39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817AA6D-88B7-A74B-BC0D-5B184D74E920}"/>
                      </a:ext>
                    </a:extLst>
                  </p:cNvPr>
                  <p:cNvSpPr txBox="1"/>
                  <p:nvPr/>
                </p:nvSpPr>
                <p:spPr>
                  <a:xfrm>
                    <a:off x="4961546" y="3597513"/>
                    <a:ext cx="61061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817AA6D-88B7-A74B-BC0D-5B184D74E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1546" y="3597513"/>
                    <a:ext cx="61061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082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0F40F6D-A1D1-3F48-9B20-14ABEA9D8083}"/>
                  </a:ext>
                </a:extLst>
              </p:cNvPr>
              <p:cNvGrpSpPr/>
              <p:nvPr/>
            </p:nvGrpSpPr>
            <p:grpSpPr>
              <a:xfrm>
                <a:off x="4749000" y="3495884"/>
                <a:ext cx="1200150" cy="1200150"/>
                <a:chOff x="7929563" y="1870136"/>
                <a:chExt cx="1200150" cy="1200150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A8653664-691C-E74F-A8E6-5A3707061A70}"/>
                    </a:ext>
                  </a:extLst>
                </p:cNvPr>
                <p:cNvCxnSpPr/>
                <p:nvPr/>
              </p:nvCxnSpPr>
              <p:spPr>
                <a:xfrm>
                  <a:off x="7929563" y="1870136"/>
                  <a:ext cx="0" cy="12001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3CE6FEC-610E-7A49-B42D-3F2587F38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8529638" y="1270061"/>
                  <a:ext cx="0" cy="12001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8F102CE-D9E6-A942-AB35-092BC777B405}"/>
                      </a:ext>
                    </a:extLst>
                  </p:cNvPr>
                  <p:cNvSpPr txBox="1"/>
                  <p:nvPr/>
                </p:nvSpPr>
                <p:spPr>
                  <a:xfrm>
                    <a:off x="5949150" y="3263524"/>
                    <a:ext cx="42639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8F102CE-D9E6-A942-AB35-092BC777B4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9150" y="3263524"/>
                    <a:ext cx="4263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E6D80B0-8D57-3545-9AD1-43E2D2C288D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299" y="4503241"/>
                    <a:ext cx="42639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E6D80B0-8D57-3545-9AD1-43E2D2C28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299" y="4503241"/>
                    <a:ext cx="42639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E1E2A10-1FED-1244-8088-433CD6A60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1869" y="3103771"/>
                <a:ext cx="0" cy="1200150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3CE3F17-6FBA-0647-B6F6-8B0F1C63DB11}"/>
                      </a:ext>
                    </a:extLst>
                  </p:cNvPr>
                  <p:cNvSpPr txBox="1"/>
                  <p:nvPr/>
                </p:nvSpPr>
                <p:spPr>
                  <a:xfrm>
                    <a:off x="3786886" y="4264219"/>
                    <a:ext cx="5747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43CE3F17-6FBA-0647-B6F6-8B0F1C63D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6886" y="4264219"/>
                    <a:ext cx="574773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434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30D6450-AB33-0D42-B7CC-37AC5D60EDE6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299" y="3617674"/>
                    <a:ext cx="66274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30D6450-AB33-0D42-B7CC-37AC5D60E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299" y="3617674"/>
                    <a:ext cx="662746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774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34E57A-8D08-604F-B0F5-66E352E5A4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9000" y="3459103"/>
                <a:ext cx="0" cy="1828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DCDDE61-73F8-7048-AC57-060130B9EE49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346" y="5057070"/>
                    <a:ext cx="70769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𝑀𝑔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FDCDDE61-73F8-7048-AC57-060130B9EE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346" y="5057070"/>
                    <a:ext cx="70769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E1E5DFC-085C-334D-8AFD-D3839206A25F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859" y="4300537"/>
                    <a:ext cx="46948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E1E5DFC-085C-334D-8AFD-D3839206A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859" y="4300537"/>
                    <a:ext cx="4694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7F224A-822E-3F4E-8D99-2354C8196C4D}"/>
                      </a:ext>
                    </a:extLst>
                  </p:cNvPr>
                  <p:cNvSpPr txBox="1"/>
                  <p:nvPr/>
                </p:nvSpPr>
                <p:spPr>
                  <a:xfrm>
                    <a:off x="4544658" y="2981141"/>
                    <a:ext cx="45146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487F224A-822E-3F4E-8D99-2354C8196C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4658" y="2981141"/>
                    <a:ext cx="45146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17911EB-423A-B641-9419-2275A263578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841909" y="3983881"/>
                <a:ext cx="0" cy="64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1D8D6A9C-7F1E-DC4B-9CFC-7A6AA3A24E82}"/>
                  </a:ext>
                </a:extLst>
              </p:cNvPr>
              <p:cNvSpPr/>
              <p:nvPr/>
            </p:nvSpPr>
            <p:spPr>
              <a:xfrm>
                <a:off x="4370381" y="2999893"/>
                <a:ext cx="914400" cy="914400"/>
              </a:xfrm>
              <a:prstGeom prst="arc">
                <a:avLst>
                  <a:gd name="adj1" fmla="val 5742640"/>
                  <a:gd name="adj2" fmla="val 911809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C8C0B38-F7D9-C743-91AD-3449F8D5C4AF}"/>
                      </a:ext>
                    </a:extLst>
                  </p:cNvPr>
                  <p:cNvSpPr txBox="1"/>
                  <p:nvPr/>
                </p:nvSpPr>
                <p:spPr>
                  <a:xfrm>
                    <a:off x="4343195" y="3760996"/>
                    <a:ext cx="4357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C8C0B38-F7D9-C743-91AD-3449F8D5C4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3195" y="3760996"/>
                    <a:ext cx="43576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468FAAC-1470-7A48-A86E-982FBA33307C}"/>
                      </a:ext>
                    </a:extLst>
                  </p:cNvPr>
                  <p:cNvSpPr txBox="1"/>
                  <p:nvPr/>
                </p:nvSpPr>
                <p:spPr>
                  <a:xfrm>
                    <a:off x="4123524" y="2624606"/>
                    <a:ext cx="43576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468FAAC-1470-7A48-A86E-982FBA3330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3524" y="2624606"/>
                    <a:ext cx="435760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6B4418-C174-744D-A2E0-2634FAC46535}"/>
                    </a:ext>
                  </a:extLst>
                </p:cNvPr>
                <p:cNvSpPr txBox="1"/>
                <p:nvPr/>
              </p:nvSpPr>
              <p:spPr>
                <a:xfrm>
                  <a:off x="3013774" y="2518598"/>
                  <a:ext cx="5625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6B4418-C174-744D-A2E0-2634FAC46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774" y="2518598"/>
                  <a:ext cx="562526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BE3EF3-2FD1-C246-8B35-5B583EAF8058}"/>
                </a:ext>
              </a:extLst>
            </p:cNvPr>
            <p:cNvCxnSpPr/>
            <p:nvPr/>
          </p:nvCxnSpPr>
          <p:spPr>
            <a:xfrm>
              <a:off x="2281946" y="2920883"/>
              <a:ext cx="128016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19CBFF-BC5C-2A41-B172-76593D6B154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2235996" y="3416183"/>
              <a:ext cx="2473714" cy="3387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1A0B451-0982-FF49-AA1A-3D01848EABD8}"/>
                </a:ext>
              </a:extLst>
            </p:cNvPr>
            <p:cNvCxnSpPr/>
            <p:nvPr/>
          </p:nvCxnSpPr>
          <p:spPr>
            <a:xfrm>
              <a:off x="3011215" y="2890547"/>
              <a:ext cx="0" cy="5522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E0CD14-2E3D-E449-B419-7C52A8A07787}"/>
                    </a:ext>
                  </a:extLst>
                </p:cNvPr>
                <p:cNvSpPr txBox="1"/>
                <p:nvPr/>
              </p:nvSpPr>
              <p:spPr>
                <a:xfrm>
                  <a:off x="2615458" y="293488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BE0CD14-2E3D-E449-B419-7C52A8A077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458" y="2934888"/>
                  <a:ext cx="43037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1196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CDA85F02-2E4D-D147-A0EC-3FE0F1487458}"/>
              </a:ext>
            </a:extLst>
          </p:cNvPr>
          <p:cNvGrpSpPr/>
          <p:nvPr/>
        </p:nvGrpSpPr>
        <p:grpSpPr>
          <a:xfrm>
            <a:off x="1314451" y="1076303"/>
            <a:ext cx="9246370" cy="3013761"/>
            <a:chOff x="585788" y="947715"/>
            <a:chExt cx="9246370" cy="301376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89EFA99-E36F-4C43-898D-F01E1CA5CBBD}"/>
                </a:ext>
              </a:extLst>
            </p:cNvPr>
            <p:cNvCxnSpPr/>
            <p:nvPr/>
          </p:nvCxnSpPr>
          <p:spPr>
            <a:xfrm>
              <a:off x="714375" y="2016248"/>
              <a:ext cx="0" cy="500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3BD9C6-2FBB-A142-AD78-067D8F1BFF20}"/>
                </a:ext>
              </a:extLst>
            </p:cNvPr>
            <p:cNvCxnSpPr/>
            <p:nvPr/>
          </p:nvCxnSpPr>
          <p:spPr>
            <a:xfrm>
              <a:off x="733625" y="2239902"/>
              <a:ext cx="305768" cy="0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414473-EE5E-1946-A672-9C78E7C64D64}"/>
                </a:ext>
              </a:extLst>
            </p:cNvPr>
            <p:cNvGrpSpPr/>
            <p:nvPr/>
          </p:nvGrpSpPr>
          <p:grpSpPr>
            <a:xfrm>
              <a:off x="1858403" y="2161062"/>
              <a:ext cx="903061" cy="149864"/>
              <a:chOff x="8032841" y="1026443"/>
              <a:chExt cx="3213654" cy="43731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DF268E3-D39F-164D-A071-E1952CA3C74B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8F7D010-DA64-F14A-99DE-CA800C821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513F91-E66A-1D42-8896-F2EA3A6FF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EE1954A-16EA-0242-981B-F69557E8F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55D3D9-44D8-CA44-83F7-36D5D6A8F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6D49A26-8118-1746-898A-EE07EA7BD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DA14CE-9412-144C-BD2A-BF04E69B9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D53DD3-58E1-3E46-A2EF-CE54F94D6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A6B3515-A337-A54E-A9CC-7430A342E9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FB0588-8D21-9B4A-8058-DE48D08440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7FDEC9-9CFB-0A4B-A917-5C1AD8054734}"/>
                </a:ext>
              </a:extLst>
            </p:cNvPr>
            <p:cNvCxnSpPr/>
            <p:nvPr/>
          </p:nvCxnSpPr>
          <p:spPr>
            <a:xfrm>
              <a:off x="2732975" y="2227869"/>
              <a:ext cx="393131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91D6A4-C08B-F74D-855B-F455880CD652}"/>
                </a:ext>
              </a:extLst>
            </p:cNvPr>
            <p:cNvSpPr/>
            <p:nvPr/>
          </p:nvSpPr>
          <p:spPr>
            <a:xfrm>
              <a:off x="3099428" y="2000250"/>
              <a:ext cx="485775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1377C0-36E7-2042-ADA0-9A5D26372EE1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3585203" y="2248254"/>
              <a:ext cx="1401135" cy="20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65AC6E-DAFA-6F4B-AF6E-24811BDE5DE0}"/>
                </a:ext>
              </a:extLst>
            </p:cNvPr>
            <p:cNvSpPr/>
            <p:nvPr/>
          </p:nvSpPr>
          <p:spPr>
            <a:xfrm>
              <a:off x="4970417" y="2000251"/>
              <a:ext cx="488943" cy="5000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54AD0B-EC28-0E49-AA6E-863B7DD3D448}"/>
                </a:ext>
              </a:extLst>
            </p:cNvPr>
            <p:cNvCxnSpPr>
              <a:stCxn id="23" idx="0"/>
            </p:cNvCxnSpPr>
            <p:nvPr/>
          </p:nvCxnSpPr>
          <p:spPr>
            <a:xfrm flipV="1">
              <a:off x="5214889" y="2000250"/>
              <a:ext cx="1300211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DA7410-3413-3E4F-A8D7-AA73255866FA}"/>
                </a:ext>
              </a:extLst>
            </p:cNvPr>
            <p:cNvCxnSpPr>
              <a:stCxn id="23" idx="4"/>
            </p:cNvCxnSpPr>
            <p:nvPr/>
          </p:nvCxnSpPr>
          <p:spPr>
            <a:xfrm flipV="1">
              <a:off x="5214889" y="2471738"/>
              <a:ext cx="2514649" cy="285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C328AB-C452-CF42-93AD-559F3C6BE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5100" y="1817370"/>
              <a:ext cx="365760" cy="3657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08050B-D7E7-6C43-ADEA-57EE7CBD2DD3}"/>
                </a:ext>
              </a:extLst>
            </p:cNvPr>
            <p:cNvSpPr/>
            <p:nvPr/>
          </p:nvSpPr>
          <p:spPr>
            <a:xfrm>
              <a:off x="7729538" y="2000250"/>
              <a:ext cx="485775" cy="5000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75DC90-8034-6B44-81A0-5812C90A79A6}"/>
                </a:ext>
              </a:extLst>
            </p:cNvPr>
            <p:cNvCxnSpPr>
              <a:cxnSpLocks/>
            </p:cNvCxnSpPr>
            <p:nvPr/>
          </p:nvCxnSpPr>
          <p:spPr>
            <a:xfrm>
              <a:off x="6880860" y="2000250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7D5D86C-A1BE-884A-AC09-8F91D47CD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2143" y="2000250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915D76E-70DA-B94D-9661-122C03D57848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13" y="2269973"/>
              <a:ext cx="82296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8965F25-4FE3-8545-BFB8-541F4D8A25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0895" y="2295496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16B7767-9614-E247-9D41-33383E8AF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5770" y="2249611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226404-36CB-E641-9939-23BFD9C11C24}"/>
                </a:ext>
              </a:extLst>
            </p:cNvPr>
            <p:cNvCxnSpPr>
              <a:cxnSpLocks/>
            </p:cNvCxnSpPr>
            <p:nvPr/>
          </p:nvCxnSpPr>
          <p:spPr>
            <a:xfrm>
              <a:off x="3597109" y="2101975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37E2854-3271-6F46-BB8C-16045E5D4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9358" y="2101975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6D565B-15D8-6B44-B55A-0E19A87BA277}"/>
                </a:ext>
              </a:extLst>
            </p:cNvPr>
            <p:cNvCxnSpPr>
              <a:cxnSpLocks/>
            </p:cNvCxnSpPr>
            <p:nvPr/>
          </p:nvCxnSpPr>
          <p:spPr>
            <a:xfrm>
              <a:off x="2359844" y="1646114"/>
              <a:ext cx="0" cy="1402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851FDA4-EA7A-CD45-A352-A60D869F5494}"/>
                </a:ext>
              </a:extLst>
            </p:cNvPr>
            <p:cNvGrpSpPr/>
            <p:nvPr/>
          </p:nvGrpSpPr>
          <p:grpSpPr>
            <a:xfrm>
              <a:off x="1039393" y="2169062"/>
              <a:ext cx="903061" cy="149864"/>
              <a:chOff x="8032841" y="1026443"/>
              <a:chExt cx="3213654" cy="43731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BFC6671-BEF7-274E-A362-1C17CC171C3F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B71973C-2B89-B247-B588-E95C325554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2A0AA6B-7880-C84A-AD29-3361913D58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5A2E093-8F7C-9A44-B479-458EEC755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C019DBE-0205-BF45-9F2D-24BC600ACC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54E3C8E-CEA4-E544-895C-9C14CB26A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9873777-C4E3-894A-A201-A39F7B392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117A55D-AC3F-1E47-AFDA-AC47AEFDE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208CF6B-DA78-5B49-A20D-51B35B315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E57E9B1-B94F-EA4D-B886-219DE2B1C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F861E3-45D2-6E4F-BB62-597BCEB6C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375" y="2667715"/>
              <a:ext cx="911778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F2EF87A-9FA4-7B4C-94F1-9FEE28085678}"/>
                </a:ext>
              </a:extLst>
            </p:cNvPr>
            <p:cNvCxnSpPr>
              <a:cxnSpLocks/>
            </p:cNvCxnSpPr>
            <p:nvPr/>
          </p:nvCxnSpPr>
          <p:spPr>
            <a:xfrm>
              <a:off x="5179325" y="2000250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0E51479-6FE0-5548-BC15-69D76C307D23}"/>
                </a:ext>
              </a:extLst>
            </p:cNvPr>
            <p:cNvCxnSpPr>
              <a:cxnSpLocks/>
            </p:cNvCxnSpPr>
            <p:nvPr/>
          </p:nvCxnSpPr>
          <p:spPr>
            <a:xfrm>
              <a:off x="5286005" y="2490758"/>
              <a:ext cx="5600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A1CE11-279E-4349-ACCD-FE240A6283B0}"/>
                </a:ext>
              </a:extLst>
            </p:cNvPr>
            <p:cNvSpPr/>
            <p:nvPr/>
          </p:nvSpPr>
          <p:spPr>
            <a:xfrm>
              <a:off x="4273396" y="1817370"/>
              <a:ext cx="1591598" cy="867729"/>
            </a:xfrm>
            <a:prstGeom prst="rect">
              <a:avLst/>
            </a:prstGeom>
            <a:solidFill>
              <a:schemeClr val="bg1">
                <a:lumMod val="85000"/>
                <a:alpha val="5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04E1AAF-B426-C945-B555-E915F6C0833B}"/>
                </a:ext>
              </a:extLst>
            </p:cNvPr>
            <p:cNvSpPr/>
            <p:nvPr/>
          </p:nvSpPr>
          <p:spPr>
            <a:xfrm>
              <a:off x="5912143" y="1727806"/>
              <a:ext cx="1528787" cy="500063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395B23-8C7F-D04C-A0AD-F451924FBE39}"/>
                </a:ext>
              </a:extLst>
            </p:cNvPr>
            <p:cNvSpPr/>
            <p:nvPr/>
          </p:nvSpPr>
          <p:spPr>
            <a:xfrm>
              <a:off x="7123189" y="1852140"/>
              <a:ext cx="1528787" cy="771283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7D9F8BA-323E-A241-84A6-336971472DE5}"/>
                </a:ext>
              </a:extLst>
            </p:cNvPr>
            <p:cNvSpPr/>
            <p:nvPr/>
          </p:nvSpPr>
          <p:spPr>
            <a:xfrm>
              <a:off x="2589648" y="1791588"/>
              <a:ext cx="1528787" cy="771283"/>
            </a:xfrm>
            <a:prstGeom prst="rect">
              <a:avLst/>
            </a:prstGeom>
            <a:solidFill>
              <a:schemeClr val="bg1">
                <a:lumMod val="85000"/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CC37DF-D6CB-8A43-8F84-818093D2BECA}"/>
                </a:ext>
              </a:extLst>
            </p:cNvPr>
            <p:cNvCxnSpPr/>
            <p:nvPr/>
          </p:nvCxnSpPr>
          <p:spPr>
            <a:xfrm>
              <a:off x="3099428" y="2667715"/>
              <a:ext cx="0" cy="2897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0E13FFA-50FB-0343-AEED-313101AAE29E}"/>
                </a:ext>
              </a:extLst>
            </p:cNvPr>
            <p:cNvCxnSpPr/>
            <p:nvPr/>
          </p:nvCxnSpPr>
          <p:spPr>
            <a:xfrm>
              <a:off x="5179325" y="2676407"/>
              <a:ext cx="0" cy="2897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0DD8149-5495-AF41-92DE-36C77A618C40}"/>
                </a:ext>
              </a:extLst>
            </p:cNvPr>
            <p:cNvCxnSpPr/>
            <p:nvPr/>
          </p:nvCxnSpPr>
          <p:spPr>
            <a:xfrm>
              <a:off x="6543650" y="2651643"/>
              <a:ext cx="0" cy="2897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3F93862-1149-E54C-AE30-B18F435E6377}"/>
                </a:ext>
              </a:extLst>
            </p:cNvPr>
            <p:cNvCxnSpPr/>
            <p:nvPr/>
          </p:nvCxnSpPr>
          <p:spPr>
            <a:xfrm>
              <a:off x="7753350" y="2651643"/>
              <a:ext cx="0" cy="28979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52E58B0-43DF-7148-BC2B-3EA12995FB6E}"/>
                    </a:ext>
                  </a:extLst>
                </p:cNvPr>
                <p:cNvSpPr txBox="1"/>
                <p:nvPr/>
              </p:nvSpPr>
              <p:spPr>
                <a:xfrm>
                  <a:off x="1974765" y="2653061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52E58B0-43DF-7148-BC2B-3EA12995F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765" y="2653061"/>
                  <a:ext cx="469487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D68CDF9-8209-A74E-880E-73E72F5B430A}"/>
                    </a:ext>
                  </a:extLst>
                </p:cNvPr>
                <p:cNvSpPr txBox="1"/>
                <p:nvPr/>
              </p:nvSpPr>
              <p:spPr>
                <a:xfrm>
                  <a:off x="2851627" y="2865270"/>
                  <a:ext cx="5495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D68CDF9-8209-A74E-880E-73E72F5B4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627" y="2865270"/>
                  <a:ext cx="549574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D9A2A36-F3ED-264F-B529-264953FF1D43}"/>
                    </a:ext>
                  </a:extLst>
                </p:cNvPr>
                <p:cNvSpPr txBox="1"/>
                <p:nvPr/>
              </p:nvSpPr>
              <p:spPr>
                <a:xfrm>
                  <a:off x="6268863" y="2817498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D9A2A36-F3ED-264F-B529-264953FF1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863" y="2817498"/>
                  <a:ext cx="55669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EE3B87-0113-794F-A761-8BABE84DDDED}"/>
                    </a:ext>
                  </a:extLst>
                </p:cNvPr>
                <p:cNvSpPr txBox="1"/>
                <p:nvPr/>
              </p:nvSpPr>
              <p:spPr>
                <a:xfrm>
                  <a:off x="7504986" y="2817498"/>
                  <a:ext cx="5566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EE3B87-0113-794F-A761-8BABE84DD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986" y="2817498"/>
                  <a:ext cx="55669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A0E434-E19D-D84F-A2B9-717302B86FD4}"/>
                    </a:ext>
                  </a:extLst>
                </p:cNvPr>
                <p:cNvSpPr txBox="1"/>
                <p:nvPr/>
              </p:nvSpPr>
              <p:spPr>
                <a:xfrm>
                  <a:off x="5059164" y="2826901"/>
                  <a:ext cx="4598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F9A0E434-E19D-D84F-A2B9-717302B86F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164" y="2826901"/>
                  <a:ext cx="45986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42D3B18-7068-B743-842A-E0FAD16D7D4C}"/>
                    </a:ext>
                  </a:extLst>
                </p:cNvPr>
                <p:cNvSpPr txBox="1"/>
                <p:nvPr/>
              </p:nvSpPr>
              <p:spPr>
                <a:xfrm>
                  <a:off x="6801082" y="1426835"/>
                  <a:ext cx="7076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42D3B18-7068-B743-842A-E0FAD16D7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1082" y="1426835"/>
                  <a:ext cx="70769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D614EA8-6867-334C-A96F-8283DC745D41}"/>
                    </a:ext>
                  </a:extLst>
                </p:cNvPr>
                <p:cNvSpPr txBox="1"/>
                <p:nvPr/>
              </p:nvSpPr>
              <p:spPr>
                <a:xfrm>
                  <a:off x="5368225" y="2053302"/>
                  <a:ext cx="545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D614EA8-6867-334C-A96F-8283DC745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225" y="2053302"/>
                  <a:ext cx="54585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4FF9CFF-60EB-2E4B-97A7-C76F806279C2}"/>
                    </a:ext>
                  </a:extLst>
                </p:cNvPr>
                <p:cNvSpPr txBox="1"/>
                <p:nvPr/>
              </p:nvSpPr>
              <p:spPr>
                <a:xfrm>
                  <a:off x="4428170" y="1804614"/>
                  <a:ext cx="5387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4FF9CFF-60EB-2E4B-97A7-C76F80627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170" y="1804614"/>
                  <a:ext cx="53873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914F825-5CC8-9240-B688-8E01D1AC889C}"/>
                    </a:ext>
                  </a:extLst>
                </p:cNvPr>
                <p:cNvSpPr txBox="1"/>
                <p:nvPr/>
              </p:nvSpPr>
              <p:spPr>
                <a:xfrm>
                  <a:off x="5355503" y="1534895"/>
                  <a:ext cx="545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914F825-5CC8-9240-B688-8E01D1AC88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503" y="1534895"/>
                  <a:ext cx="54585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BADEFE8-C6B8-E748-913B-381C141C348C}"/>
                    </a:ext>
                  </a:extLst>
                </p:cNvPr>
                <p:cNvSpPr txBox="1"/>
                <p:nvPr/>
              </p:nvSpPr>
              <p:spPr>
                <a:xfrm>
                  <a:off x="8840650" y="1800640"/>
                  <a:ext cx="8776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BADEFE8-C6B8-E748-913B-381C141C3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650" y="1800640"/>
                  <a:ext cx="877613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9DEF44B-5CA5-1E4B-B280-4A44029AC0A4}"/>
                    </a:ext>
                  </a:extLst>
                </p:cNvPr>
                <p:cNvSpPr txBox="1"/>
                <p:nvPr/>
              </p:nvSpPr>
              <p:spPr>
                <a:xfrm>
                  <a:off x="3489540" y="1566280"/>
                  <a:ext cx="8776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9DEF44B-5CA5-1E4B-B280-4A44029AC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540" y="1566280"/>
                  <a:ext cx="877613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429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6E7E5E6-B456-A84D-BA21-E13AF55429EB}"/>
                    </a:ext>
                  </a:extLst>
                </p:cNvPr>
                <p:cNvSpPr txBox="1"/>
                <p:nvPr/>
              </p:nvSpPr>
              <p:spPr>
                <a:xfrm>
                  <a:off x="2426409" y="1387264"/>
                  <a:ext cx="7285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6E7E5E6-B456-A84D-BA21-E13AF5542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409" y="1387264"/>
                  <a:ext cx="728533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18DDB4A-D747-AF43-B82A-0693581956A1}"/>
                </a:ext>
              </a:extLst>
            </p:cNvPr>
            <p:cNvSpPr txBox="1"/>
            <p:nvPr/>
          </p:nvSpPr>
          <p:spPr>
            <a:xfrm>
              <a:off x="1282118" y="3038146"/>
              <a:ext cx="1427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Baghdad" pitchFamily="2" charset="-78"/>
                  <a:cs typeface="Baghdad" pitchFamily="2" charset="-78"/>
                </a:rPr>
                <a:t>Tip of </a:t>
              </a:r>
            </a:p>
            <a:p>
              <a:r>
                <a:rPr lang="en-US" dirty="0">
                  <a:latin typeface="Baghdad" pitchFamily="2" charset="-78"/>
                  <a:cs typeface="Baghdad" pitchFamily="2" charset="-78"/>
                </a:rPr>
                <a:t>unstretched </a:t>
              </a:r>
            </a:p>
            <a:p>
              <a:r>
                <a:rPr lang="en-US" dirty="0">
                  <a:latin typeface="Baghdad" pitchFamily="2" charset="-78"/>
                  <a:cs typeface="Baghdad" pitchFamily="2" charset="-78"/>
                </a:rPr>
                <a:t>spring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2B0AE98-3AB9-9542-9605-9A5215BAE2CC}"/>
                </a:ext>
              </a:extLst>
            </p:cNvPr>
            <p:cNvCxnSpPr/>
            <p:nvPr/>
          </p:nvCxnSpPr>
          <p:spPr>
            <a:xfrm flipV="1">
              <a:off x="1489444" y="2699753"/>
              <a:ext cx="870400" cy="35674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AD31F74-B727-4A46-86A3-56587EF3F903}"/>
                </a:ext>
              </a:extLst>
            </p:cNvPr>
            <p:cNvCxnSpPr/>
            <p:nvPr/>
          </p:nvCxnSpPr>
          <p:spPr>
            <a:xfrm>
              <a:off x="3126106" y="1387264"/>
              <a:ext cx="7510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D8425EB-DA27-DE44-B585-A8D0695EEE87}"/>
                    </a:ext>
                  </a:extLst>
                </p:cNvPr>
                <p:cNvSpPr txBox="1"/>
                <p:nvPr/>
              </p:nvSpPr>
              <p:spPr>
                <a:xfrm>
                  <a:off x="3067528" y="947715"/>
                  <a:ext cx="5606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4D8425EB-DA27-DE44-B585-A8D0695EEE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528" y="947715"/>
                  <a:ext cx="56060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21297864-F255-034A-8725-523474A07458}"/>
                </a:ext>
              </a:extLst>
            </p:cNvPr>
            <p:cNvCxnSpPr/>
            <p:nvPr/>
          </p:nvCxnSpPr>
          <p:spPr>
            <a:xfrm>
              <a:off x="6299058" y="1512441"/>
              <a:ext cx="7510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967BE9A-6D38-2148-BB9D-E78558180A36}"/>
                    </a:ext>
                  </a:extLst>
                </p:cNvPr>
                <p:cNvSpPr txBox="1"/>
                <p:nvPr/>
              </p:nvSpPr>
              <p:spPr>
                <a:xfrm>
                  <a:off x="6240480" y="1072892"/>
                  <a:ext cx="5677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D967BE9A-6D38-2148-BB9D-E78558180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480" y="1072892"/>
                  <a:ext cx="56772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E1DA123-8A12-7E4A-9277-26F6E9663D84}"/>
                </a:ext>
              </a:extLst>
            </p:cNvPr>
            <p:cNvCxnSpPr/>
            <p:nvPr/>
          </p:nvCxnSpPr>
          <p:spPr>
            <a:xfrm>
              <a:off x="7824730" y="1725156"/>
              <a:ext cx="7510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0259573-A1F7-3244-8D0C-07DD35627F17}"/>
                    </a:ext>
                  </a:extLst>
                </p:cNvPr>
                <p:cNvSpPr txBox="1"/>
                <p:nvPr/>
              </p:nvSpPr>
              <p:spPr>
                <a:xfrm>
                  <a:off x="7766152" y="1285607"/>
                  <a:ext cx="56772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0259573-A1F7-3244-8D0C-07DD35627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6152" y="1285607"/>
                  <a:ext cx="56772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AD2CC7F-07A8-6745-B2CE-DA30DA9FF0D1}"/>
                </a:ext>
              </a:extLst>
            </p:cNvPr>
            <p:cNvCxnSpPr/>
            <p:nvPr/>
          </p:nvCxnSpPr>
          <p:spPr>
            <a:xfrm>
              <a:off x="4904418" y="1525140"/>
              <a:ext cx="75103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992CE12-D640-084F-8108-DC0C5E20B236}"/>
                    </a:ext>
                  </a:extLst>
                </p:cNvPr>
                <p:cNvSpPr txBox="1"/>
                <p:nvPr/>
              </p:nvSpPr>
              <p:spPr>
                <a:xfrm>
                  <a:off x="4845840" y="1085591"/>
                  <a:ext cx="56060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992CE12-D640-084F-8108-DC0C5E20B2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840" y="1085591"/>
                  <a:ext cx="56060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361C0C6-E049-4D49-B39F-EE32603E935C}"/>
                </a:ext>
              </a:extLst>
            </p:cNvPr>
            <p:cNvSpPr/>
            <p:nvPr/>
          </p:nvSpPr>
          <p:spPr>
            <a:xfrm>
              <a:off x="585788" y="1387264"/>
              <a:ext cx="128587" cy="147800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9E485D-B10E-8A4A-8220-0A1738365E60}"/>
                </a:ext>
              </a:extLst>
            </p:cNvPr>
            <p:cNvSpPr txBox="1"/>
            <p:nvPr/>
          </p:nvSpPr>
          <p:spPr>
            <a:xfrm>
              <a:off x="3167989" y="1961365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9D4B828-C445-0145-B323-D057FDDA58F3}"/>
                </a:ext>
              </a:extLst>
            </p:cNvPr>
            <p:cNvSpPr txBox="1"/>
            <p:nvPr/>
          </p:nvSpPr>
          <p:spPr>
            <a:xfrm>
              <a:off x="6498554" y="1704172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ADC2FAF-7ADE-6D43-876C-9701657ABC47}"/>
                </a:ext>
              </a:extLst>
            </p:cNvPr>
            <p:cNvSpPr txBox="1"/>
            <p:nvPr/>
          </p:nvSpPr>
          <p:spPr>
            <a:xfrm>
              <a:off x="7786344" y="1930059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443E6FA-1094-C64D-BFE7-58C3EBA97A5D}"/>
                  </a:ext>
                </a:extLst>
              </p:cNvPr>
              <p:cNvSpPr txBox="1"/>
              <p:nvPr/>
            </p:nvSpPr>
            <p:spPr>
              <a:xfrm>
                <a:off x="10181404" y="2775880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443E6FA-1094-C64D-BFE7-58C3EBA97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404" y="2775880"/>
                <a:ext cx="426399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447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BCCF7FB7-23D1-2D46-ACB5-77E61F49962D}"/>
              </a:ext>
            </a:extLst>
          </p:cNvPr>
          <p:cNvGrpSpPr/>
          <p:nvPr/>
        </p:nvGrpSpPr>
        <p:grpSpPr>
          <a:xfrm>
            <a:off x="72073" y="592841"/>
            <a:ext cx="5313357" cy="4433555"/>
            <a:chOff x="0" y="614468"/>
            <a:chExt cx="5313357" cy="4433555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CFE14DE-2F8B-4543-9481-49BC058E7F6B}"/>
                </a:ext>
              </a:extLst>
            </p:cNvPr>
            <p:cNvSpPr/>
            <p:nvPr/>
          </p:nvSpPr>
          <p:spPr>
            <a:xfrm>
              <a:off x="776503" y="1385199"/>
              <a:ext cx="3657600" cy="365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474847-E486-D647-AB19-554F05D59C07}"/>
                </a:ext>
              </a:extLst>
            </p:cNvPr>
            <p:cNvCxnSpPr>
              <a:cxnSpLocks/>
            </p:cNvCxnSpPr>
            <p:nvPr/>
          </p:nvCxnSpPr>
          <p:spPr>
            <a:xfrm>
              <a:off x="2605302" y="841783"/>
              <a:ext cx="0" cy="420624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52E1E5F-7060-6642-B7F7-B458880A190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88183" y="1202319"/>
              <a:ext cx="0" cy="402336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629BFD-EC2F-1246-A1F0-ACA3BD4ED9E4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2605303" y="1385198"/>
              <a:ext cx="0" cy="3657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1BAF57-C57F-C14A-AE08-2DE976372117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2619591" y="1373588"/>
              <a:ext cx="0" cy="3657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C24D897-B77C-1945-A06E-3D6E9FC0DD7B}"/>
                    </a:ext>
                  </a:extLst>
                </p:cNvPr>
                <p:cNvSpPr txBox="1"/>
                <p:nvPr/>
              </p:nvSpPr>
              <p:spPr>
                <a:xfrm>
                  <a:off x="3891575" y="1589891"/>
                  <a:ext cx="452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C24D897-B77C-1945-A06E-3D6E9FC0D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575" y="1589891"/>
                  <a:ext cx="45217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B960D-A12F-2841-A70B-907F9F0540BF}"/>
                    </a:ext>
                  </a:extLst>
                </p:cNvPr>
                <p:cNvSpPr txBox="1"/>
                <p:nvPr/>
              </p:nvSpPr>
              <p:spPr>
                <a:xfrm>
                  <a:off x="761604" y="1589890"/>
                  <a:ext cx="463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D2B960D-A12F-2841-A70B-907F9F054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604" y="1589890"/>
                  <a:ext cx="46384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686002-B321-5040-AFBC-077C62EA9509}"/>
                    </a:ext>
                  </a:extLst>
                </p:cNvPr>
                <p:cNvSpPr txBox="1"/>
                <p:nvPr/>
              </p:nvSpPr>
              <p:spPr>
                <a:xfrm>
                  <a:off x="4814151" y="291397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1686002-B321-5040-AFBC-077C62EA9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51" y="2913977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95E014-D2F1-5A48-9348-9877DF3F795B}"/>
                    </a:ext>
                  </a:extLst>
                </p:cNvPr>
                <p:cNvSpPr txBox="1"/>
                <p:nvPr/>
              </p:nvSpPr>
              <p:spPr>
                <a:xfrm>
                  <a:off x="2111394" y="61446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F95E014-D2F1-5A48-9348-9877DF3F7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394" y="614468"/>
                  <a:ext cx="43037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A90103D-E1CA-6D4B-A8B3-F31FD9BFA528}"/>
                </a:ext>
              </a:extLst>
            </p:cNvPr>
            <p:cNvCxnSpPr/>
            <p:nvPr/>
          </p:nvCxnSpPr>
          <p:spPr>
            <a:xfrm flipV="1">
              <a:off x="0" y="2185299"/>
              <a:ext cx="5157787" cy="205740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C361A3-76E7-A743-B21A-EF655DB57B5A}"/>
                    </a:ext>
                  </a:extLst>
                </p:cNvPr>
                <p:cNvSpPr txBox="1"/>
                <p:nvPr/>
              </p:nvSpPr>
              <p:spPr>
                <a:xfrm>
                  <a:off x="4741342" y="2219527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0C361A3-76E7-A743-B21A-EF655DB57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342" y="2219527"/>
                  <a:ext cx="57201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3DB524C-52E4-AA4D-AA06-0F1BDADBF786}"/>
                </a:ext>
              </a:extLst>
            </p:cNvPr>
            <p:cNvSpPr/>
            <p:nvPr/>
          </p:nvSpPr>
          <p:spPr>
            <a:xfrm>
              <a:off x="2062733" y="2657200"/>
              <a:ext cx="1252459" cy="975218"/>
            </a:xfrm>
            <a:prstGeom prst="arc">
              <a:avLst>
                <a:gd name="adj1" fmla="val 20598365"/>
                <a:gd name="adj2" fmla="val 36804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32D87C-2765-B446-9AC9-7F5DFA1F6070}"/>
                    </a:ext>
                  </a:extLst>
                </p:cNvPr>
                <p:cNvSpPr txBox="1"/>
                <p:nvPr/>
              </p:nvSpPr>
              <p:spPr>
                <a:xfrm>
                  <a:off x="3308259" y="2821520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32D87C-2765-B446-9AC9-7F5DFA1F6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59" y="2821520"/>
                  <a:ext cx="57201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48EB7B0-8562-6945-BBF5-AD79FC40BB76}"/>
                </a:ext>
              </a:extLst>
            </p:cNvPr>
            <p:cNvSpPr/>
            <p:nvPr/>
          </p:nvSpPr>
          <p:spPr>
            <a:xfrm>
              <a:off x="2174944" y="2528020"/>
              <a:ext cx="1039867" cy="1210010"/>
            </a:xfrm>
            <a:prstGeom prst="arc">
              <a:avLst>
                <a:gd name="adj1" fmla="val 16954971"/>
                <a:gd name="adj2" fmla="val 7652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40D2E3-59CA-864C-9F09-6D8463F7F43C}"/>
                    </a:ext>
                  </a:extLst>
                </p:cNvPr>
                <p:cNvSpPr txBox="1"/>
                <p:nvPr/>
              </p:nvSpPr>
              <p:spPr>
                <a:xfrm>
                  <a:off x="3014488" y="1041794"/>
                  <a:ext cx="18053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B40D2E3-59CA-864C-9F09-6D8463F7F4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488" y="1041794"/>
                  <a:ext cx="1805366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69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C940EE-EED6-AA4A-9FB7-85F98E906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5302" y="1501048"/>
              <a:ext cx="623797" cy="171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13AC0D7-6C9A-B449-AB88-E1F163A20190}"/>
                    </a:ext>
                  </a:extLst>
                </p:cNvPr>
                <p:cNvSpPr txBox="1"/>
                <p:nvPr/>
              </p:nvSpPr>
              <p:spPr>
                <a:xfrm>
                  <a:off x="2160656" y="3350675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13AC0D7-6C9A-B449-AB88-E1F163A20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0656" y="3350675"/>
                  <a:ext cx="572015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F17576-5542-A545-A58F-5981600F10D8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2279776" y="3220481"/>
              <a:ext cx="6400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B70AFE-D074-284B-9F30-A04A83B34002}"/>
                    </a:ext>
                  </a:extLst>
                </p:cNvPr>
                <p:cNvSpPr txBox="1"/>
                <p:nvPr/>
              </p:nvSpPr>
              <p:spPr>
                <a:xfrm>
                  <a:off x="3017655" y="2459871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B70AFE-D074-284B-9F30-A04A83B34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655" y="2459871"/>
                  <a:ext cx="43576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2ADBAB-E011-5940-AA98-4326A68FA2A8}"/>
                    </a:ext>
                  </a:extLst>
                </p:cNvPr>
                <p:cNvSpPr txBox="1"/>
                <p:nvPr/>
              </p:nvSpPr>
              <p:spPr>
                <a:xfrm>
                  <a:off x="3687014" y="2671360"/>
                  <a:ext cx="4514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92ADBAB-E011-5940-AA98-4326A68FA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014" y="2671360"/>
                  <a:ext cx="451470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15245F-6831-C24B-9968-803F18D32165}"/>
                    </a:ext>
                  </a:extLst>
                </p:cNvPr>
                <p:cNvSpPr txBox="1"/>
                <p:nvPr/>
              </p:nvSpPr>
              <p:spPr>
                <a:xfrm>
                  <a:off x="2667721" y="3149239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15245F-6831-C24B-9968-803F18D32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721" y="3149239"/>
                  <a:ext cx="47583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2256A7-4E6D-BA41-8DD6-2A1B443D7BCE}"/>
                </a:ext>
              </a:extLst>
            </p:cNvPr>
            <p:cNvCxnSpPr>
              <a:cxnSpLocks noChangeAspect="1"/>
            </p:cNvCxnSpPr>
            <p:nvPr/>
          </p:nvCxnSpPr>
          <p:spPr>
            <a:xfrm rot="16200000" flipV="1">
              <a:off x="2810130" y="1879870"/>
              <a:ext cx="1375410" cy="54864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F589D3-A8F9-E945-AC1C-C64F99C5F778}"/>
                </a:ext>
              </a:extLst>
            </p:cNvPr>
            <p:cNvSpPr/>
            <p:nvPr/>
          </p:nvSpPr>
          <p:spPr>
            <a:xfrm rot="20247982">
              <a:off x="3696081" y="2540945"/>
              <a:ext cx="257175" cy="203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30F37B8-4982-2846-A52C-0B689E5054FD}"/>
              </a:ext>
            </a:extLst>
          </p:cNvPr>
          <p:cNvGrpSpPr/>
          <p:nvPr/>
        </p:nvGrpSpPr>
        <p:grpSpPr>
          <a:xfrm>
            <a:off x="6609713" y="668462"/>
            <a:ext cx="4886170" cy="4462894"/>
            <a:chOff x="6981015" y="683654"/>
            <a:chExt cx="4886170" cy="446289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79AB569-3BFC-D346-9A4E-CCC1F258EFD4}"/>
                </a:ext>
              </a:extLst>
            </p:cNvPr>
            <p:cNvSpPr/>
            <p:nvPr/>
          </p:nvSpPr>
          <p:spPr>
            <a:xfrm>
              <a:off x="7403138" y="1454385"/>
              <a:ext cx="3657600" cy="365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4460518-0CEE-4341-913B-224E2B7C30C8}"/>
                </a:ext>
              </a:extLst>
            </p:cNvPr>
            <p:cNvCxnSpPr>
              <a:cxnSpLocks/>
            </p:cNvCxnSpPr>
            <p:nvPr/>
          </p:nvCxnSpPr>
          <p:spPr>
            <a:xfrm>
              <a:off x="9231937" y="910969"/>
              <a:ext cx="0" cy="420624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29898E-A10D-A942-AEA4-5D831702654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414818" y="1271505"/>
              <a:ext cx="0" cy="402336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DCFC31-D1A3-FB40-AA1E-6E91B4DD17E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9231938" y="1454384"/>
              <a:ext cx="0" cy="3657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842AEF-A1E1-4448-8285-C1812726C916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9246226" y="1442774"/>
              <a:ext cx="0" cy="3657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A05B5E-9101-BE4A-8D62-60F56EA404E6}"/>
                    </a:ext>
                  </a:extLst>
                </p:cNvPr>
                <p:cNvSpPr txBox="1"/>
                <p:nvPr/>
              </p:nvSpPr>
              <p:spPr>
                <a:xfrm>
                  <a:off x="10518210" y="1659077"/>
                  <a:ext cx="452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A05B5E-9101-BE4A-8D62-60F56EA40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8210" y="1659077"/>
                  <a:ext cx="45217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3C557E0-730D-4B43-BCEA-BE5ED9945867}"/>
                    </a:ext>
                  </a:extLst>
                </p:cNvPr>
                <p:cNvSpPr txBox="1"/>
                <p:nvPr/>
              </p:nvSpPr>
              <p:spPr>
                <a:xfrm>
                  <a:off x="7388239" y="1659076"/>
                  <a:ext cx="463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3C557E0-730D-4B43-BCEA-BE5ED9945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8239" y="1659076"/>
                  <a:ext cx="463845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70F41DB-4348-5F40-8FFE-D06897D3DF57}"/>
                    </a:ext>
                  </a:extLst>
                </p:cNvPr>
                <p:cNvSpPr txBox="1"/>
                <p:nvPr/>
              </p:nvSpPr>
              <p:spPr>
                <a:xfrm>
                  <a:off x="11440786" y="2983163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70F41DB-4348-5F40-8FFE-D06897D3D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0786" y="2983163"/>
                  <a:ext cx="42639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C2FAC58-01FA-FB4B-B70C-6A67CB4ACA23}"/>
                    </a:ext>
                  </a:extLst>
                </p:cNvPr>
                <p:cNvSpPr txBox="1"/>
                <p:nvPr/>
              </p:nvSpPr>
              <p:spPr>
                <a:xfrm>
                  <a:off x="8738029" y="683654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C2FAC58-01FA-FB4B-B70C-6A67CB4ACA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8029" y="683654"/>
                  <a:ext cx="43037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ADAD185-7817-AA4B-94ED-3515B7E21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0210" y="1588081"/>
              <a:ext cx="3583919" cy="3558467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D57D8A8-EF90-6847-ACF0-F4381ABFDAD2}"/>
                    </a:ext>
                  </a:extLst>
                </p:cNvPr>
                <p:cNvSpPr txBox="1"/>
                <p:nvPr/>
              </p:nvSpPr>
              <p:spPr>
                <a:xfrm>
                  <a:off x="6981015" y="4564731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D57D8A8-EF90-6847-ACF0-F4381ABFD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1015" y="4564731"/>
                  <a:ext cx="572015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5B691C00-2F40-9141-8135-873529747DF5}"/>
                </a:ext>
              </a:extLst>
            </p:cNvPr>
            <p:cNvSpPr/>
            <p:nvPr/>
          </p:nvSpPr>
          <p:spPr>
            <a:xfrm>
              <a:off x="8173788" y="2315679"/>
              <a:ext cx="1828584" cy="1796632"/>
            </a:xfrm>
            <a:prstGeom prst="arc">
              <a:avLst>
                <a:gd name="adj1" fmla="val 19520722"/>
                <a:gd name="adj2" fmla="val 36804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F38A2D-F15A-E844-9316-C9E527F261A6}"/>
                    </a:ext>
                  </a:extLst>
                </p:cNvPr>
                <p:cNvSpPr txBox="1"/>
                <p:nvPr/>
              </p:nvSpPr>
              <p:spPr>
                <a:xfrm>
                  <a:off x="9875904" y="2735087"/>
                  <a:ext cx="736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9F38A2D-F15A-E844-9316-C9E527F26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5904" y="2735087"/>
                  <a:ext cx="736035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9B0E2FD5-407D-B14A-934A-F18E71104400}"/>
                </a:ext>
              </a:extLst>
            </p:cNvPr>
            <p:cNvSpPr/>
            <p:nvPr/>
          </p:nvSpPr>
          <p:spPr>
            <a:xfrm>
              <a:off x="8801579" y="2597206"/>
              <a:ext cx="1039867" cy="1210010"/>
            </a:xfrm>
            <a:prstGeom prst="arc">
              <a:avLst>
                <a:gd name="adj1" fmla="val 16954971"/>
                <a:gd name="adj2" fmla="val 76529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F67A1D2-68A9-DC41-91DE-74104E589959}"/>
                    </a:ext>
                  </a:extLst>
                </p:cNvPr>
                <p:cNvSpPr txBox="1"/>
                <p:nvPr/>
              </p:nvSpPr>
              <p:spPr>
                <a:xfrm>
                  <a:off x="9641123" y="1110980"/>
                  <a:ext cx="18053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F67A1D2-68A9-DC41-91DE-74104E589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123" y="1110980"/>
                  <a:ext cx="1805366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A2811F-A052-7744-854C-9A2E3FF4E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1937" y="1570234"/>
              <a:ext cx="623797" cy="17129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9C918FB-5344-6E46-8CCB-62CB5E2FAE55}"/>
                    </a:ext>
                  </a:extLst>
                </p:cNvPr>
                <p:cNvSpPr txBox="1"/>
                <p:nvPr/>
              </p:nvSpPr>
              <p:spPr>
                <a:xfrm>
                  <a:off x="8999985" y="3260420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9C918FB-5344-6E46-8CCB-62CB5E2FA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985" y="3260420"/>
                  <a:ext cx="572015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EA0809-BADC-DD4B-BC23-038C49459A63}"/>
                    </a:ext>
                  </a:extLst>
                </p:cNvPr>
                <p:cNvSpPr txBox="1"/>
                <p:nvPr/>
              </p:nvSpPr>
              <p:spPr>
                <a:xfrm>
                  <a:off x="9486231" y="2358184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7EA0809-BADC-DD4B-BC23-038C49459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231" y="2358184"/>
                  <a:ext cx="435760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30EDBD2-9218-5B42-98E0-4494A59FFD18}"/>
                    </a:ext>
                  </a:extLst>
                </p:cNvPr>
                <p:cNvSpPr txBox="1"/>
                <p:nvPr/>
              </p:nvSpPr>
              <p:spPr>
                <a:xfrm>
                  <a:off x="10243922" y="2083491"/>
                  <a:ext cx="4514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30EDBD2-9218-5B42-98E0-4494A59FF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3922" y="2083491"/>
                  <a:ext cx="451470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4172D9-888E-BA42-BCCD-A2169399E89D}"/>
                    </a:ext>
                  </a:extLst>
                </p:cNvPr>
                <p:cNvSpPr txBox="1"/>
                <p:nvPr/>
              </p:nvSpPr>
              <p:spPr>
                <a:xfrm>
                  <a:off x="9294356" y="3218425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B24172D9-888E-BA42-BCCD-A2169399E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4356" y="3218425"/>
                  <a:ext cx="475835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80B7BD0-D887-8F49-B8C9-9E4BE00A8B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0163" y="1564975"/>
              <a:ext cx="577694" cy="57823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D1D738-4FD1-DA49-A925-6F59A06F76D9}"/>
                </a:ext>
              </a:extLst>
            </p:cNvPr>
            <p:cNvSpPr/>
            <p:nvPr/>
          </p:nvSpPr>
          <p:spPr>
            <a:xfrm rot="2700000">
              <a:off x="10110199" y="1997055"/>
              <a:ext cx="257175" cy="203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F98856C-7246-0844-88E7-31AA2621041B}"/>
                </a:ext>
              </a:extLst>
            </p:cNvPr>
            <p:cNvCxnSpPr>
              <a:cxnSpLocks/>
            </p:cNvCxnSpPr>
            <p:nvPr/>
          </p:nvCxnSpPr>
          <p:spPr>
            <a:xfrm rot="-2700000">
              <a:off x="8918722" y="3287153"/>
              <a:ext cx="6400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08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4F5F541-9DEB-A54A-B79E-C2579F23EED0}"/>
              </a:ext>
            </a:extLst>
          </p:cNvPr>
          <p:cNvGrpSpPr/>
          <p:nvPr/>
        </p:nvGrpSpPr>
        <p:grpSpPr>
          <a:xfrm>
            <a:off x="3136365" y="697058"/>
            <a:ext cx="5533003" cy="5145747"/>
            <a:chOff x="2393415" y="139845"/>
            <a:chExt cx="5533003" cy="514574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53F7AB-5763-884C-83CD-669DCC359084}"/>
                </a:ext>
              </a:extLst>
            </p:cNvPr>
            <p:cNvSpPr/>
            <p:nvPr/>
          </p:nvSpPr>
          <p:spPr>
            <a:xfrm>
              <a:off x="3462371" y="1593429"/>
              <a:ext cx="3657600" cy="3657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F5E408C-30A5-3D4B-BB17-4A18E3FFDB9E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70" y="1050013"/>
              <a:ext cx="0" cy="420624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C23540-8D81-DF47-AA8E-C48914DA7A7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74051" y="1410549"/>
              <a:ext cx="0" cy="402336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829A5A4-4B95-7046-B06C-32926BBBC8EB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5291171" y="1593428"/>
              <a:ext cx="0" cy="3657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EABD1E-5AEB-EC4A-9306-84DFBA2C2CF0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5305459" y="1581818"/>
              <a:ext cx="0" cy="36576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0D453F8-1CDD-0546-8EF8-0B7F60C41CE5}"/>
                    </a:ext>
                  </a:extLst>
                </p:cNvPr>
                <p:cNvSpPr txBox="1"/>
                <p:nvPr/>
              </p:nvSpPr>
              <p:spPr>
                <a:xfrm>
                  <a:off x="6577443" y="1798121"/>
                  <a:ext cx="452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0D453F8-1CDD-0546-8EF8-0B7F60C4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443" y="1798121"/>
                  <a:ext cx="452175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2C9AD4-BDDE-0842-8274-AE5F7DD95945}"/>
                    </a:ext>
                  </a:extLst>
                </p:cNvPr>
                <p:cNvSpPr txBox="1"/>
                <p:nvPr/>
              </p:nvSpPr>
              <p:spPr>
                <a:xfrm>
                  <a:off x="3447472" y="1798120"/>
                  <a:ext cx="4638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2C9AD4-BDDE-0842-8274-AE5F7DD959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472" y="1798120"/>
                  <a:ext cx="46384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46B300-AC46-C740-ACEF-04C56AB64392}"/>
                    </a:ext>
                  </a:extLst>
                </p:cNvPr>
                <p:cNvSpPr txBox="1"/>
                <p:nvPr/>
              </p:nvSpPr>
              <p:spPr>
                <a:xfrm>
                  <a:off x="7500019" y="31222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546B300-AC46-C740-ACEF-04C56AB64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0019" y="3122207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1AFEF-964B-5E45-BBB8-19DFC90B91B6}"/>
                    </a:ext>
                  </a:extLst>
                </p:cNvPr>
                <p:cNvSpPr txBox="1"/>
                <p:nvPr/>
              </p:nvSpPr>
              <p:spPr>
                <a:xfrm>
                  <a:off x="4797262" y="82269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1AFEF-964B-5E45-BBB8-19DFC90B9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262" y="822698"/>
                  <a:ext cx="43037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913B940-B9E4-B643-B7DF-61AB436FE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9443" y="1727125"/>
              <a:ext cx="3583919" cy="3558467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D681E4-04A1-784A-B954-3EFAF73811A1}"/>
                    </a:ext>
                  </a:extLst>
                </p:cNvPr>
                <p:cNvSpPr txBox="1"/>
                <p:nvPr/>
              </p:nvSpPr>
              <p:spPr>
                <a:xfrm>
                  <a:off x="3040248" y="4703775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3D681E4-04A1-784A-B954-3EFAF73811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248" y="4703775"/>
                  <a:ext cx="572015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F767C6E-5ADB-F840-8DA4-0C5406E10552}"/>
                </a:ext>
              </a:extLst>
            </p:cNvPr>
            <p:cNvSpPr/>
            <p:nvPr/>
          </p:nvSpPr>
          <p:spPr>
            <a:xfrm>
              <a:off x="4233021" y="2454723"/>
              <a:ext cx="1828584" cy="1796632"/>
            </a:xfrm>
            <a:prstGeom prst="arc">
              <a:avLst>
                <a:gd name="adj1" fmla="val 19520722"/>
                <a:gd name="adj2" fmla="val 368045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13715E-153A-AA41-93D2-D0BF48DF976D}"/>
                    </a:ext>
                  </a:extLst>
                </p:cNvPr>
                <p:cNvSpPr txBox="1"/>
                <p:nvPr/>
              </p:nvSpPr>
              <p:spPr>
                <a:xfrm>
                  <a:off x="5935137" y="2874131"/>
                  <a:ext cx="736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45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13715E-153A-AA41-93D2-D0BF48DF9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137" y="2874131"/>
                  <a:ext cx="73603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A1AAD33-6DDD-5A4A-969F-173E25648A0E}"/>
                    </a:ext>
                  </a:extLst>
                </p:cNvPr>
                <p:cNvSpPr txBox="1"/>
                <p:nvPr/>
              </p:nvSpPr>
              <p:spPr>
                <a:xfrm>
                  <a:off x="5059218" y="3399464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A1AAD33-6DDD-5A4A-969F-173E25648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218" y="3399464"/>
                  <a:ext cx="57201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9A3D73-B1E6-3347-A5E9-036AD5ED06AE}"/>
                    </a:ext>
                  </a:extLst>
                </p:cNvPr>
                <p:cNvSpPr txBox="1"/>
                <p:nvPr/>
              </p:nvSpPr>
              <p:spPr>
                <a:xfrm>
                  <a:off x="5353589" y="3357469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9A3D73-B1E6-3347-A5E9-036AD5ED0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89" y="3357469"/>
                  <a:ext cx="47583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196456-C8AB-B34F-B318-201931DFC943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4977955" y="3426197"/>
              <a:ext cx="6400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CDCBFF-E44C-1349-BF46-906D177EE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4805" y="139845"/>
              <a:ext cx="3583919" cy="3558467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B9BD3C-8358-1848-81BE-0A4295E729E6}"/>
                    </a:ext>
                  </a:extLst>
                </p:cNvPr>
                <p:cNvSpPr txBox="1"/>
                <p:nvPr/>
              </p:nvSpPr>
              <p:spPr>
                <a:xfrm>
                  <a:off x="2393415" y="2814246"/>
                  <a:ext cx="5720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1B9BD3C-8358-1848-81BE-0A4295E729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415" y="2814246"/>
                  <a:ext cx="572015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663F1D3-7A72-D34E-B604-F4354214B921}"/>
                </a:ext>
              </a:extLst>
            </p:cNvPr>
            <p:cNvSpPr>
              <a:spLocks noChangeAspect="1"/>
            </p:cNvSpPr>
            <p:nvPr/>
          </p:nvSpPr>
          <p:spPr>
            <a:xfrm rot="2646652">
              <a:off x="3687309" y="1317663"/>
              <a:ext cx="1852309" cy="2944382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3EB0BF4-79F0-BE4A-8C0B-E85A799AE4E6}"/>
                </a:ext>
              </a:extLst>
            </p:cNvPr>
            <p:cNvSpPr/>
            <p:nvPr/>
          </p:nvSpPr>
          <p:spPr>
            <a:xfrm rot="2534795">
              <a:off x="3671184" y="1321045"/>
              <a:ext cx="1846470" cy="2986403"/>
            </a:xfrm>
            <a:prstGeom prst="arc">
              <a:avLst>
                <a:gd name="adj1" fmla="val 8234769"/>
                <a:gd name="adj2" fmla="val 16319787"/>
              </a:avLst>
            </a:prstGeom>
            <a:ln w="19050">
              <a:solidFill>
                <a:srgbClr val="C00000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5DB6DE-49D0-5449-90BB-2971BDEB09BA}"/>
                    </a:ext>
                  </a:extLst>
                </p:cNvPr>
                <p:cNvSpPr txBox="1"/>
                <p:nvPr/>
              </p:nvSpPr>
              <p:spPr>
                <a:xfrm>
                  <a:off x="3446391" y="2610174"/>
                  <a:ext cx="796436" cy="494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dip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05DB6DE-49D0-5449-90BB-2971BDEB0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391" y="2610174"/>
                  <a:ext cx="796436" cy="494559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25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C01A679-36D7-0D4C-BB68-5CD074FFFBBC}"/>
              </a:ext>
            </a:extLst>
          </p:cNvPr>
          <p:cNvGrpSpPr/>
          <p:nvPr/>
        </p:nvGrpSpPr>
        <p:grpSpPr>
          <a:xfrm>
            <a:off x="675816" y="290914"/>
            <a:ext cx="2743200" cy="2743200"/>
            <a:chOff x="4076241" y="1233889"/>
            <a:chExt cx="2743200" cy="2743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F7D98BE-E414-694D-A804-58A1A802527F}"/>
                </a:ext>
              </a:extLst>
            </p:cNvPr>
            <p:cNvSpPr/>
            <p:nvPr/>
          </p:nvSpPr>
          <p:spPr>
            <a:xfrm>
              <a:off x="4076241" y="1233889"/>
              <a:ext cx="2743200" cy="27432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BD8FDD-C43D-304D-9F66-0C1FBF77C3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3441" y="1691089"/>
              <a:ext cx="1828800" cy="182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AEEAE60-B336-9943-9ACD-BC94FE16CA49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5447841" y="1233889"/>
              <a:ext cx="0" cy="274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5D285E-32A8-164B-ABFE-FA048E827EF7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4076241" y="2605489"/>
              <a:ext cx="2743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023209-B0CF-2749-A442-834D60341F18}"/>
                </a:ext>
              </a:extLst>
            </p:cNvPr>
            <p:cNvCxnSpPr>
              <a:cxnSpLocks/>
              <a:endCxn id="3" idx="5"/>
            </p:cNvCxnSpPr>
            <p:nvPr/>
          </p:nvCxnSpPr>
          <p:spPr>
            <a:xfrm>
              <a:off x="5447841" y="2605489"/>
              <a:ext cx="646578" cy="646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81701E-93A9-BB46-A90A-301B81E465AD}"/>
                    </a:ext>
                  </a:extLst>
                </p:cNvPr>
                <p:cNvSpPr txBox="1"/>
                <p:nvPr/>
              </p:nvSpPr>
              <p:spPr>
                <a:xfrm>
                  <a:off x="5491519" y="2841694"/>
                  <a:ext cx="36984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F81701E-93A9-BB46-A90A-301B81E46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1519" y="2841694"/>
                  <a:ext cx="369845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898674-AAE9-284C-817B-F5E1E3E48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9559" y="1890330"/>
              <a:ext cx="137160" cy="1371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33EBFA-DA43-0141-96EA-66790AEFB156}"/>
                </a:ext>
              </a:extLst>
            </p:cNvPr>
            <p:cNvCxnSpPr/>
            <p:nvPr/>
          </p:nvCxnSpPr>
          <p:spPr>
            <a:xfrm flipH="1" flipV="1">
              <a:off x="6019559" y="1691089"/>
              <a:ext cx="342682" cy="3364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42B934D-0566-9844-AFF3-542F4EFAC701}"/>
                    </a:ext>
                  </a:extLst>
                </p:cNvPr>
                <p:cNvSpPr txBox="1"/>
                <p:nvPr/>
              </p:nvSpPr>
              <p:spPr>
                <a:xfrm>
                  <a:off x="6237292" y="1840074"/>
                  <a:ext cx="39094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42B934D-0566-9844-AFF3-542F4EFAC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292" y="1840074"/>
                  <a:ext cx="39094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CB0AD0-4FE9-614C-9924-4E9EFEB9C1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634147" y="1957441"/>
              <a:ext cx="453992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54E781-E8FF-2948-8DE1-5D7398C7B9B0}"/>
                    </a:ext>
                  </a:extLst>
                </p:cNvPr>
                <p:cNvSpPr txBox="1"/>
                <p:nvPr/>
              </p:nvSpPr>
              <p:spPr>
                <a:xfrm>
                  <a:off x="5505369" y="1936729"/>
                  <a:ext cx="4094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154E781-E8FF-2948-8DE1-5D7398C7B9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369" y="1936729"/>
                  <a:ext cx="409471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406AD19-6740-6C4A-B58B-462BF6FB402B}"/>
                    </a:ext>
                  </a:extLst>
                </p:cNvPr>
                <p:cNvSpPr txBox="1"/>
                <p:nvPr/>
              </p:nvSpPr>
              <p:spPr>
                <a:xfrm>
                  <a:off x="4764267" y="2083021"/>
                  <a:ext cx="5613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406AD19-6740-6C4A-B58B-462BF6FB4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267" y="2083021"/>
                  <a:ext cx="561372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69302B4-17EE-A946-8CEC-19BAEABE3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5094" y="1985944"/>
              <a:ext cx="640299" cy="64482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E57D899-C602-094F-8C10-5A53C90E4CA1}"/>
                    </a:ext>
                  </a:extLst>
                </p:cNvPr>
                <p:cNvSpPr txBox="1"/>
                <p:nvPr/>
              </p:nvSpPr>
              <p:spPr>
                <a:xfrm>
                  <a:off x="5891661" y="1948234"/>
                  <a:ext cx="46153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E57D899-C602-094F-8C10-5A53C90E4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661" y="1948234"/>
                  <a:ext cx="46153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BFAA4AB-0607-1D46-9EDD-731320A8CD73}"/>
              </a:ext>
            </a:extLst>
          </p:cNvPr>
          <p:cNvSpPr txBox="1"/>
          <p:nvPr/>
        </p:nvSpPr>
        <p:spPr>
          <a:xfrm>
            <a:off x="8720901" y="992718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ghdad" pitchFamily="2" charset="-78"/>
                <a:cs typeface="Baghdad" pitchFamily="2" charset="-78"/>
              </a:rPr>
              <a:t>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FE0167-5444-B34E-A574-6718CD558842}"/>
              </a:ext>
            </a:extLst>
          </p:cNvPr>
          <p:cNvCxnSpPr/>
          <p:nvPr/>
        </p:nvCxnSpPr>
        <p:spPr>
          <a:xfrm>
            <a:off x="9572866" y="929714"/>
            <a:ext cx="1371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72EC2F-D791-784A-A070-164232397895}"/>
              </a:ext>
            </a:extLst>
          </p:cNvPr>
          <p:cNvCxnSpPr/>
          <p:nvPr/>
        </p:nvCxnSpPr>
        <p:spPr>
          <a:xfrm>
            <a:off x="10955259" y="799561"/>
            <a:ext cx="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696655-01AC-E44B-936A-FBF95CDBE7A4}"/>
              </a:ext>
            </a:extLst>
          </p:cNvPr>
          <p:cNvCxnSpPr/>
          <p:nvPr/>
        </p:nvCxnSpPr>
        <p:spPr>
          <a:xfrm>
            <a:off x="8844122" y="794798"/>
            <a:ext cx="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200A797-71FC-7D45-B07D-3AD523626FE9}"/>
              </a:ext>
            </a:extLst>
          </p:cNvPr>
          <p:cNvSpPr txBox="1"/>
          <p:nvPr/>
        </p:nvSpPr>
        <p:spPr>
          <a:xfrm>
            <a:off x="10774680" y="1007685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ghdad" pitchFamily="2" charset="-78"/>
                <a:cs typeface="Baghdad" pitchFamily="2" charset="-78"/>
              </a:rPr>
              <a:t>B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E2033B-5E1C-8F4F-A372-B42B986837E3}"/>
              </a:ext>
            </a:extLst>
          </p:cNvPr>
          <p:cNvGrpSpPr/>
          <p:nvPr/>
        </p:nvGrpSpPr>
        <p:grpSpPr>
          <a:xfrm>
            <a:off x="11477275" y="273732"/>
            <a:ext cx="365760" cy="365760"/>
            <a:chOff x="6450330" y="1210984"/>
            <a:chExt cx="365760" cy="36576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BED207-12C2-1742-A7E7-392C166CFB6C}"/>
                </a:ext>
              </a:extLst>
            </p:cNvPr>
            <p:cNvCxnSpPr/>
            <p:nvPr/>
          </p:nvCxnSpPr>
          <p:spPr>
            <a:xfrm>
              <a:off x="6638924" y="1210984"/>
              <a:ext cx="0" cy="365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4C9D85-2368-0A47-B270-BCE0AE41D2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33210" y="1222489"/>
              <a:ext cx="0" cy="365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3156F8-6F7A-5D45-88C1-50CB71D8CCAE}"/>
              </a:ext>
            </a:extLst>
          </p:cNvPr>
          <p:cNvGrpSpPr/>
          <p:nvPr/>
        </p:nvGrpSpPr>
        <p:grpSpPr>
          <a:xfrm>
            <a:off x="324066" y="3640299"/>
            <a:ext cx="11518969" cy="2856599"/>
            <a:chOff x="412323" y="3730958"/>
            <a:chExt cx="11518969" cy="285659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942C5D-C385-484A-9C3F-ED3AF0F51A58}"/>
                </a:ext>
              </a:extLst>
            </p:cNvPr>
            <p:cNvGrpSpPr/>
            <p:nvPr/>
          </p:nvGrpSpPr>
          <p:grpSpPr>
            <a:xfrm>
              <a:off x="4947565" y="3844357"/>
              <a:ext cx="2743200" cy="2743200"/>
              <a:chOff x="5376404" y="1243066"/>
              <a:chExt cx="3657600" cy="36576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2DBB743-0223-C442-9BE6-118051262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6404" y="1243066"/>
                <a:ext cx="3657600" cy="3657600"/>
              </a:xfrm>
              <a:prstGeom prst="ellipse">
                <a:avLst/>
              </a:prstGeom>
              <a:noFill/>
              <a:ln w="285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68FE933-26DF-BB46-8E44-2EC21945D05E}"/>
                  </a:ext>
                </a:extLst>
              </p:cNvPr>
              <p:cNvCxnSpPr>
                <a:stCxn id="26" idx="0"/>
                <a:endCxn id="26" idx="4"/>
              </p:cNvCxnSpPr>
              <p:nvPr/>
            </p:nvCxnSpPr>
            <p:spPr>
              <a:xfrm>
                <a:off x="7205204" y="1243066"/>
                <a:ext cx="0" cy="3657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863FA6A-1090-5F49-AC34-593D3226928F}"/>
                  </a:ext>
                </a:extLst>
              </p:cNvPr>
              <p:cNvCxnSpPr>
                <a:stCxn id="26" idx="2"/>
                <a:endCxn id="26" idx="6"/>
              </p:cNvCxnSpPr>
              <p:nvPr/>
            </p:nvCxnSpPr>
            <p:spPr>
              <a:xfrm>
                <a:off x="5376404" y="3071866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942D859-87BC-FF4A-80FA-874B3E2299BF}"/>
                </a:ext>
              </a:extLst>
            </p:cNvPr>
            <p:cNvGrpSpPr/>
            <p:nvPr/>
          </p:nvGrpSpPr>
          <p:grpSpPr>
            <a:xfrm>
              <a:off x="412323" y="3730958"/>
              <a:ext cx="2743200" cy="2743200"/>
              <a:chOff x="5376404" y="1243066"/>
              <a:chExt cx="3657600" cy="365760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1D5CB3A-8639-2141-9168-4623F1B80A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76404" y="1243066"/>
                <a:ext cx="3657600" cy="3657600"/>
              </a:xfrm>
              <a:prstGeom prst="ellipse">
                <a:avLst/>
              </a:prstGeom>
              <a:noFill/>
              <a:ln w="285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F8581CE-C16E-DB49-A503-D50DBCAE761F}"/>
                  </a:ext>
                </a:extLst>
              </p:cNvPr>
              <p:cNvCxnSpPr>
                <a:stCxn id="34" idx="0"/>
                <a:endCxn id="34" idx="4"/>
              </p:cNvCxnSpPr>
              <p:nvPr/>
            </p:nvCxnSpPr>
            <p:spPr>
              <a:xfrm>
                <a:off x="7205204" y="1243066"/>
                <a:ext cx="0" cy="3657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66F5115-F385-6E43-ADB4-298DB18F805A}"/>
                  </a:ext>
                </a:extLst>
              </p:cNvPr>
              <p:cNvCxnSpPr>
                <a:stCxn id="34" idx="2"/>
                <a:endCxn id="34" idx="6"/>
              </p:cNvCxnSpPr>
              <p:nvPr/>
            </p:nvCxnSpPr>
            <p:spPr>
              <a:xfrm>
                <a:off x="5376404" y="3071866"/>
                <a:ext cx="3657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57E1FDE-4768-5E40-8655-3E573E3205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17131" y="3748572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78C354-3750-1149-B4CB-82B328DB0F42}"/>
                </a:ext>
              </a:extLst>
            </p:cNvPr>
            <p:cNvCxnSpPr>
              <a:cxnSpLocks/>
            </p:cNvCxnSpPr>
            <p:nvPr/>
          </p:nvCxnSpPr>
          <p:spPr>
            <a:xfrm>
              <a:off x="8945531" y="5120172"/>
              <a:ext cx="27432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1CEE2D-D4E3-6948-B535-E3392FAFE753}"/>
                </a:ext>
              </a:extLst>
            </p:cNvPr>
            <p:cNvSpPr txBox="1"/>
            <p:nvPr/>
          </p:nvSpPr>
          <p:spPr>
            <a:xfrm>
              <a:off x="3113916" y="4945551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16ABBC-5AD4-BF47-8A09-213B3AB3B5F6}"/>
                </a:ext>
              </a:extLst>
            </p:cNvPr>
            <p:cNvSpPr/>
            <p:nvPr/>
          </p:nvSpPr>
          <p:spPr>
            <a:xfrm>
              <a:off x="3110325" y="5004779"/>
              <a:ext cx="91440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191D193-3EB7-6B4D-995B-83D0315D4EF9}"/>
                </a:ext>
              </a:extLst>
            </p:cNvPr>
            <p:cNvSpPr/>
            <p:nvPr/>
          </p:nvSpPr>
          <p:spPr>
            <a:xfrm>
              <a:off x="11660155" y="5022393"/>
              <a:ext cx="91440" cy="1828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64D427-D081-AE4E-A7DF-274F6B8A54CA}"/>
                </a:ext>
              </a:extLst>
            </p:cNvPr>
            <p:cNvSpPr txBox="1"/>
            <p:nvPr/>
          </p:nvSpPr>
          <p:spPr>
            <a:xfrm>
              <a:off x="1453105" y="5096219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O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C2B515-6D6F-A949-B9A5-C42688D3A646}"/>
                </a:ext>
              </a:extLst>
            </p:cNvPr>
            <p:cNvSpPr txBox="1"/>
            <p:nvPr/>
          </p:nvSpPr>
          <p:spPr>
            <a:xfrm>
              <a:off x="9957738" y="5102558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O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4F6F78-9173-F940-8A94-C8402F1EBA66}"/>
                </a:ext>
              </a:extLst>
            </p:cNvPr>
            <p:cNvSpPr txBox="1"/>
            <p:nvPr/>
          </p:nvSpPr>
          <p:spPr>
            <a:xfrm>
              <a:off x="11571898" y="5193999"/>
              <a:ext cx="359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P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31DCAD-9DDE-7549-906E-328C421A9CD6}"/>
                </a:ext>
              </a:extLst>
            </p:cNvPr>
            <p:cNvSpPr txBox="1"/>
            <p:nvPr/>
          </p:nvSpPr>
          <p:spPr>
            <a:xfrm>
              <a:off x="5934123" y="5162748"/>
              <a:ext cx="385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aghdad" pitchFamily="2" charset="-78"/>
                  <a:cs typeface="Baghdad" pitchFamily="2" charset="-78"/>
                </a:rPr>
                <a:t>O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E05AF24-2B25-6049-BFA6-0C3AA5A38E9B}"/>
                </a:ext>
              </a:extLst>
            </p:cNvPr>
            <p:cNvGrpSpPr/>
            <p:nvPr/>
          </p:nvGrpSpPr>
          <p:grpSpPr>
            <a:xfrm>
              <a:off x="8135268" y="4961291"/>
              <a:ext cx="365760" cy="365760"/>
              <a:chOff x="6450330" y="1210984"/>
              <a:chExt cx="365760" cy="36576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DF25A7C-EAFB-B84E-8882-776CA430F65D}"/>
                  </a:ext>
                </a:extLst>
              </p:cNvPr>
              <p:cNvCxnSpPr/>
              <p:nvPr/>
            </p:nvCxnSpPr>
            <p:spPr>
              <a:xfrm>
                <a:off x="6638924" y="1210984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B1084ED-52EB-4241-8439-04245CF4BC1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33210" y="1222489"/>
                <a:ext cx="0" cy="36576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B607F0-E1C0-1C47-BA8D-B418542A5345}"/>
                    </a:ext>
                  </a:extLst>
                </p:cNvPr>
                <p:cNvSpPr txBox="1"/>
                <p:nvPr/>
              </p:nvSpPr>
              <p:spPr>
                <a:xfrm>
                  <a:off x="6734142" y="4822338"/>
                  <a:ext cx="4133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4B607F0-E1C0-1C47-BA8D-B418542A5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142" y="4822338"/>
                  <a:ext cx="413382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B3CCCCB-FEA8-9C4C-9971-25D4A3F514B3}"/>
                    </a:ext>
                  </a:extLst>
                </p:cNvPr>
                <p:cNvSpPr txBox="1"/>
                <p:nvPr/>
              </p:nvSpPr>
              <p:spPr>
                <a:xfrm>
                  <a:off x="7313708" y="4090824"/>
                  <a:ext cx="42300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B3CCCCB-FEA8-9C4C-9971-25D4A3F514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3708" y="4090824"/>
                  <a:ext cx="423001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E5FB669-3108-544A-8146-9085ED02E7BF}"/>
                    </a:ext>
                  </a:extLst>
                </p:cNvPr>
                <p:cNvSpPr txBox="1"/>
                <p:nvPr/>
              </p:nvSpPr>
              <p:spPr>
                <a:xfrm>
                  <a:off x="2721773" y="3752538"/>
                  <a:ext cx="8749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CE5FB669-3108-544A-8146-9085ED02E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773" y="3752538"/>
                  <a:ext cx="87498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61CB22-4766-9B42-A219-1AB11EFBFE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51544" y="4942458"/>
              <a:ext cx="0" cy="365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29C25BC-4491-174A-BC06-5913EBA101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36330" y="4768321"/>
              <a:ext cx="0" cy="3657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45AEA3-C155-C748-8FAA-F012F33F2D8D}"/>
                    </a:ext>
                  </a:extLst>
                </p:cNvPr>
                <p:cNvSpPr txBox="1"/>
                <p:nvPr/>
              </p:nvSpPr>
              <p:spPr>
                <a:xfrm>
                  <a:off x="10807600" y="4755565"/>
                  <a:ext cx="4133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45AEA3-C155-C748-8FAA-F012F33F2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7600" y="4755565"/>
                  <a:ext cx="41338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B9D4605-B4D4-C846-8D83-FCDC49D41059}"/>
                    </a:ext>
                  </a:extLst>
                </p:cNvPr>
                <p:cNvSpPr txBox="1"/>
                <p:nvPr/>
              </p:nvSpPr>
              <p:spPr>
                <a:xfrm>
                  <a:off x="2119457" y="4745496"/>
                  <a:ext cx="41338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B9D4605-B4D4-C846-8D83-FCDC49D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7" y="4745496"/>
                  <a:ext cx="413382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C84E6EC-72CB-9244-8D51-20DB34689D43}"/>
                    </a:ext>
                  </a:extLst>
                </p:cNvPr>
                <p:cNvSpPr txBox="1"/>
                <p:nvPr/>
              </p:nvSpPr>
              <p:spPr>
                <a:xfrm>
                  <a:off x="11543301" y="4644063"/>
                  <a:ext cx="38799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C84E6EC-72CB-9244-8D51-20DB34689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3301" y="4644063"/>
                  <a:ext cx="387991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7742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7F04F7B-2AE2-5342-887F-491731FA2B8F}"/>
              </a:ext>
            </a:extLst>
          </p:cNvPr>
          <p:cNvGrpSpPr/>
          <p:nvPr/>
        </p:nvGrpSpPr>
        <p:grpSpPr>
          <a:xfrm>
            <a:off x="1516412" y="998800"/>
            <a:ext cx="9159175" cy="5084090"/>
            <a:chOff x="2568352" y="1084525"/>
            <a:chExt cx="9159175" cy="50840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31B9CC-B29F-AA4F-92A2-88816A6441F2}"/>
                </a:ext>
              </a:extLst>
            </p:cNvPr>
            <p:cNvSpPr/>
            <p:nvPr/>
          </p:nvSpPr>
          <p:spPr>
            <a:xfrm>
              <a:off x="11246340" y="234903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B698D6B-0B53-3047-93A8-0EE29281F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5692" y="2390237"/>
              <a:ext cx="5499719" cy="33820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983F538-C143-A34F-B488-6D39E4C23019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5812006" y="2427087"/>
              <a:ext cx="5447725" cy="151610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DC4586-1664-D847-88E5-EA9FC6F59B4E}"/>
                </a:ext>
              </a:extLst>
            </p:cNvPr>
            <p:cNvSpPr txBox="1"/>
            <p:nvPr/>
          </p:nvSpPr>
          <p:spPr>
            <a:xfrm>
              <a:off x="11356913" y="2141533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E8C07F-8EE7-5E48-A157-22F83312A66D}"/>
                </a:ext>
              </a:extLst>
            </p:cNvPr>
            <p:cNvSpPr txBox="1"/>
            <p:nvPr/>
          </p:nvSpPr>
          <p:spPr>
            <a:xfrm>
              <a:off x="5155360" y="2626081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S</a:t>
              </a:r>
              <a:r>
                <a:rPr lang="en-US" sz="2400" baseline="-25000" dirty="0">
                  <a:latin typeface="Book Antiqua" panose="02040602050305030304" pitchFamily="18" charset="0"/>
                </a:rPr>
                <a:t>1</a:t>
              </a:r>
              <a:endParaRPr lang="en-US" sz="2400" dirty="0">
                <a:latin typeface="Book Antiqua" panose="0204060205030503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2587DC-9EFB-554D-A144-433E3F9D9015}"/>
                </a:ext>
              </a:extLst>
            </p:cNvPr>
            <p:cNvSpPr txBox="1"/>
            <p:nvPr/>
          </p:nvSpPr>
          <p:spPr>
            <a:xfrm>
              <a:off x="5254526" y="3815751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S</a:t>
              </a:r>
              <a:r>
                <a:rPr lang="en-US" sz="2400" baseline="-25000" dirty="0">
                  <a:latin typeface="Book Antiqua" panose="02040602050305030304" pitchFamily="18" charset="0"/>
                </a:rPr>
                <a:t>2</a:t>
              </a:r>
              <a:endParaRPr lang="en-US" sz="2400" dirty="0">
                <a:latin typeface="Book Antiqua" panose="0204060205030503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5C4B36-09F1-434D-938D-E62172133BA4}"/>
                </a:ext>
              </a:extLst>
            </p:cNvPr>
            <p:cNvSpPr/>
            <p:nvPr/>
          </p:nvSpPr>
          <p:spPr>
            <a:xfrm>
              <a:off x="5686550" y="1299573"/>
              <a:ext cx="134026" cy="40092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326E76-BD69-8842-B02E-2AC866623BA9}"/>
                </a:ext>
              </a:extLst>
            </p:cNvPr>
            <p:cNvSpPr/>
            <p:nvPr/>
          </p:nvSpPr>
          <p:spPr>
            <a:xfrm>
              <a:off x="5673388" y="2603198"/>
              <a:ext cx="133171" cy="183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C6F4A-7E8F-0B49-8C09-40AAC0BA178A}"/>
                </a:ext>
              </a:extLst>
            </p:cNvPr>
            <p:cNvSpPr/>
            <p:nvPr/>
          </p:nvSpPr>
          <p:spPr>
            <a:xfrm>
              <a:off x="5677028" y="3836446"/>
              <a:ext cx="133171" cy="183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8BD18D-E210-BB44-8009-F0D100B5D2CB}"/>
                    </a:ext>
                  </a:extLst>
                </p:cNvPr>
                <p:cNvSpPr txBox="1"/>
                <p:nvPr/>
              </p:nvSpPr>
              <p:spPr>
                <a:xfrm>
                  <a:off x="7413985" y="2905417"/>
                  <a:ext cx="80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C8BD18D-E210-BB44-8009-F0D100B5D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985" y="2905417"/>
                  <a:ext cx="80208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CC8460-AE02-574E-A728-3A9328BEAB81}"/>
                    </a:ext>
                  </a:extLst>
                </p:cNvPr>
                <p:cNvSpPr txBox="1"/>
                <p:nvPr/>
              </p:nvSpPr>
              <p:spPr>
                <a:xfrm>
                  <a:off x="3436890" y="2876570"/>
                  <a:ext cx="59748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CC8460-AE02-574E-A728-3A9328BEA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6890" y="2876570"/>
                  <a:ext cx="59748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415D3D8-CEDB-8A4C-A34A-03801D352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7361" y="3326053"/>
              <a:ext cx="83210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8EA156A-4E32-BF49-949F-82AB0217373B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V="1">
              <a:off x="5703688" y="2427087"/>
              <a:ext cx="5556043" cy="89896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C3489ECF-38A8-CE4B-B74D-CC1647B31503}"/>
                </a:ext>
              </a:extLst>
            </p:cNvPr>
            <p:cNvSpPr/>
            <p:nvPr/>
          </p:nvSpPr>
          <p:spPr>
            <a:xfrm>
              <a:off x="6202048" y="2723619"/>
              <a:ext cx="1371600" cy="1067229"/>
            </a:xfrm>
            <a:prstGeom prst="arc">
              <a:avLst>
                <a:gd name="adj1" fmla="val 20499792"/>
                <a:gd name="adj2" fmla="val 34654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D7588B-6B13-6A4B-A08C-0BC12C1B31EF}"/>
                    </a:ext>
                  </a:extLst>
                </p:cNvPr>
                <p:cNvSpPr txBox="1"/>
                <p:nvPr/>
              </p:nvSpPr>
              <p:spPr>
                <a:xfrm>
                  <a:off x="5120047" y="2994935"/>
                  <a:ext cx="80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D7588B-6B13-6A4B-A08C-0BC12C1B3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047" y="2994935"/>
                  <a:ext cx="80208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967AE-2322-D74F-BA7B-CE26BAFF29F0}"/>
                </a:ext>
              </a:extLst>
            </p:cNvPr>
            <p:cNvCxnSpPr/>
            <p:nvPr/>
          </p:nvCxnSpPr>
          <p:spPr>
            <a:xfrm>
              <a:off x="11281200" y="1315358"/>
              <a:ext cx="0" cy="402336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A74174-A1D9-3640-BE3F-BE43975B5BEE}"/>
                </a:ext>
              </a:extLst>
            </p:cNvPr>
            <p:cNvSpPr txBox="1"/>
            <p:nvPr/>
          </p:nvSpPr>
          <p:spPr>
            <a:xfrm rot="5400000">
              <a:off x="10545155" y="4656803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Screen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7A51D30-6D99-B44E-9C3E-A552BB98872F}"/>
                </a:ext>
              </a:extLst>
            </p:cNvPr>
            <p:cNvSpPr/>
            <p:nvPr/>
          </p:nvSpPr>
          <p:spPr>
            <a:xfrm>
              <a:off x="5643706" y="1918107"/>
              <a:ext cx="1270490" cy="3070812"/>
            </a:xfrm>
            <a:custGeom>
              <a:avLst/>
              <a:gdLst>
                <a:gd name="connsiteX0" fmla="*/ 0 w 714894"/>
                <a:gd name="connsiteY0" fmla="*/ 0 h 1313411"/>
                <a:gd name="connsiteX1" fmla="*/ 49876 w 714894"/>
                <a:gd name="connsiteY1" fmla="*/ 299258 h 1313411"/>
                <a:gd name="connsiteX2" fmla="*/ 83127 w 714894"/>
                <a:gd name="connsiteY2" fmla="*/ 399011 h 1313411"/>
                <a:gd name="connsiteX3" fmla="*/ 116378 w 714894"/>
                <a:gd name="connsiteY3" fmla="*/ 498764 h 1313411"/>
                <a:gd name="connsiteX4" fmla="*/ 133003 w 714894"/>
                <a:gd name="connsiteY4" fmla="*/ 548640 h 1313411"/>
                <a:gd name="connsiteX5" fmla="*/ 166254 w 714894"/>
                <a:gd name="connsiteY5" fmla="*/ 598517 h 1313411"/>
                <a:gd name="connsiteX6" fmla="*/ 216131 w 714894"/>
                <a:gd name="connsiteY6" fmla="*/ 698269 h 1313411"/>
                <a:gd name="connsiteX7" fmla="*/ 266007 w 714894"/>
                <a:gd name="connsiteY7" fmla="*/ 798022 h 1313411"/>
                <a:gd name="connsiteX8" fmla="*/ 282633 w 714894"/>
                <a:gd name="connsiteY8" fmla="*/ 847898 h 1313411"/>
                <a:gd name="connsiteX9" fmla="*/ 349134 w 714894"/>
                <a:gd name="connsiteY9" fmla="*/ 947651 h 1313411"/>
                <a:gd name="connsiteX10" fmla="*/ 382385 w 714894"/>
                <a:gd name="connsiteY10" fmla="*/ 997527 h 1313411"/>
                <a:gd name="connsiteX11" fmla="*/ 432262 w 714894"/>
                <a:gd name="connsiteY11" fmla="*/ 1047404 h 1313411"/>
                <a:gd name="connsiteX12" fmla="*/ 515389 w 714894"/>
                <a:gd name="connsiteY12" fmla="*/ 1130531 h 1313411"/>
                <a:gd name="connsiteX13" fmla="*/ 548640 w 714894"/>
                <a:gd name="connsiteY13" fmla="*/ 1180407 h 1313411"/>
                <a:gd name="connsiteX14" fmla="*/ 598516 w 714894"/>
                <a:gd name="connsiteY14" fmla="*/ 1213658 h 1313411"/>
                <a:gd name="connsiteX15" fmla="*/ 648393 w 714894"/>
                <a:gd name="connsiteY15" fmla="*/ 1263535 h 1313411"/>
                <a:gd name="connsiteX16" fmla="*/ 714894 w 714894"/>
                <a:gd name="connsiteY16" fmla="*/ 1313411 h 13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4894" h="1313411">
                  <a:moveTo>
                    <a:pt x="0" y="0"/>
                  </a:moveTo>
                  <a:cubicBezTo>
                    <a:pt x="10350" y="82799"/>
                    <a:pt x="24667" y="223631"/>
                    <a:pt x="49876" y="299258"/>
                  </a:cubicBezTo>
                  <a:lnTo>
                    <a:pt x="83127" y="399011"/>
                  </a:lnTo>
                  <a:lnTo>
                    <a:pt x="116378" y="498764"/>
                  </a:lnTo>
                  <a:cubicBezTo>
                    <a:pt x="121920" y="515389"/>
                    <a:pt x="123282" y="534059"/>
                    <a:pt x="133003" y="548640"/>
                  </a:cubicBezTo>
                  <a:cubicBezTo>
                    <a:pt x="144087" y="565266"/>
                    <a:pt x="157318" y="580645"/>
                    <a:pt x="166254" y="598517"/>
                  </a:cubicBezTo>
                  <a:cubicBezTo>
                    <a:pt x="235084" y="736176"/>
                    <a:pt x="120841" y="555336"/>
                    <a:pt x="216131" y="698269"/>
                  </a:cubicBezTo>
                  <a:cubicBezTo>
                    <a:pt x="257915" y="823627"/>
                    <a:pt x="201553" y="669117"/>
                    <a:pt x="266007" y="798022"/>
                  </a:cubicBezTo>
                  <a:cubicBezTo>
                    <a:pt x="273844" y="813697"/>
                    <a:pt x="274122" y="832579"/>
                    <a:pt x="282633" y="847898"/>
                  </a:cubicBezTo>
                  <a:cubicBezTo>
                    <a:pt x="302040" y="882832"/>
                    <a:pt x="326967" y="914400"/>
                    <a:pt x="349134" y="947651"/>
                  </a:cubicBezTo>
                  <a:cubicBezTo>
                    <a:pt x="360218" y="964276"/>
                    <a:pt x="368256" y="983398"/>
                    <a:pt x="382385" y="997527"/>
                  </a:cubicBezTo>
                  <a:cubicBezTo>
                    <a:pt x="399011" y="1014153"/>
                    <a:pt x="417210" y="1029341"/>
                    <a:pt x="432262" y="1047404"/>
                  </a:cubicBezTo>
                  <a:cubicBezTo>
                    <a:pt x="501535" y="1130531"/>
                    <a:pt x="423949" y="1069571"/>
                    <a:pt x="515389" y="1130531"/>
                  </a:cubicBezTo>
                  <a:cubicBezTo>
                    <a:pt x="526473" y="1147156"/>
                    <a:pt x="534511" y="1166278"/>
                    <a:pt x="548640" y="1180407"/>
                  </a:cubicBezTo>
                  <a:cubicBezTo>
                    <a:pt x="562769" y="1194536"/>
                    <a:pt x="583166" y="1200866"/>
                    <a:pt x="598516" y="1213658"/>
                  </a:cubicBezTo>
                  <a:cubicBezTo>
                    <a:pt x="616579" y="1228710"/>
                    <a:pt x="630330" y="1248483"/>
                    <a:pt x="648393" y="1263535"/>
                  </a:cubicBezTo>
                  <a:cubicBezTo>
                    <a:pt x="761188" y="1357531"/>
                    <a:pt x="662020" y="1260537"/>
                    <a:pt x="714894" y="13134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A47642-A2E1-AB45-922C-C005B4883FF3}"/>
                </a:ext>
              </a:extLst>
            </p:cNvPr>
            <p:cNvCxnSpPr>
              <a:cxnSpLocks/>
              <a:stCxn id="11" idx="2"/>
              <a:endCxn id="21" idx="3"/>
            </p:cNvCxnSpPr>
            <p:nvPr/>
          </p:nvCxnSpPr>
          <p:spPr>
            <a:xfrm>
              <a:off x="5739974" y="2786664"/>
              <a:ext cx="110556" cy="2975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26B80A-130F-B843-BF01-3EF9713933C8}"/>
                </a:ext>
              </a:extLst>
            </p:cNvPr>
            <p:cNvSpPr txBox="1"/>
            <p:nvPr/>
          </p:nvSpPr>
          <p:spPr>
            <a:xfrm>
              <a:off x="6177682" y="3757429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782D164F-ED5C-3D42-A0F7-3533EB0BFB8B}"/>
                </a:ext>
              </a:extLst>
            </p:cNvPr>
            <p:cNvSpPr/>
            <p:nvPr/>
          </p:nvSpPr>
          <p:spPr>
            <a:xfrm rot="20360244">
              <a:off x="7548082" y="3886275"/>
              <a:ext cx="519995" cy="1263484"/>
            </a:xfrm>
            <a:prstGeom prst="triangle">
              <a:avLst>
                <a:gd name="adj" fmla="val 100000"/>
              </a:avLst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714FC2-7211-CC42-83D0-18CB55C30CD2}"/>
                </a:ext>
              </a:extLst>
            </p:cNvPr>
            <p:cNvSpPr txBox="1"/>
            <p:nvPr/>
          </p:nvSpPr>
          <p:spPr>
            <a:xfrm>
              <a:off x="7635422" y="3428225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S</a:t>
              </a:r>
              <a:r>
                <a:rPr lang="en-US" sz="2400" baseline="-25000" dirty="0">
                  <a:latin typeface="Book Antiqua" panose="02040602050305030304" pitchFamily="18" charset="0"/>
                </a:rPr>
                <a:t>1</a:t>
              </a:r>
              <a:endParaRPr lang="en-US" sz="2400" dirty="0">
                <a:latin typeface="Book Antiqua" panose="0204060205030503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196BC9-2AB6-E04F-B1FE-004270D1A713}"/>
                </a:ext>
              </a:extLst>
            </p:cNvPr>
            <p:cNvSpPr txBox="1"/>
            <p:nvPr/>
          </p:nvSpPr>
          <p:spPr>
            <a:xfrm>
              <a:off x="7561990" y="5179133"/>
              <a:ext cx="4491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S</a:t>
              </a:r>
              <a:r>
                <a:rPr lang="en-US" sz="2400" baseline="-25000" dirty="0">
                  <a:latin typeface="Book Antiqua" panose="02040602050305030304" pitchFamily="18" charset="0"/>
                </a:rPr>
                <a:t>2</a:t>
              </a:r>
              <a:endParaRPr lang="en-US" sz="2400" dirty="0">
                <a:latin typeface="Book Antiqua" panose="0204060205030503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8FAED7-7F1D-6744-9CCD-B05F02752811}"/>
                </a:ext>
              </a:extLst>
            </p:cNvPr>
            <p:cNvSpPr txBox="1"/>
            <p:nvPr/>
          </p:nvSpPr>
          <p:spPr>
            <a:xfrm>
              <a:off x="8168043" y="490661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9DDE0D1-89F7-0F40-A5BD-DC8B499D645C}"/>
                    </a:ext>
                  </a:extLst>
                </p:cNvPr>
                <p:cNvSpPr txBox="1"/>
                <p:nvPr/>
              </p:nvSpPr>
              <p:spPr>
                <a:xfrm>
                  <a:off x="7248775" y="4361659"/>
                  <a:ext cx="80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9DDE0D1-89F7-0F40-A5BD-DC8B499D6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775" y="4361659"/>
                  <a:ext cx="80208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E85E275-6253-5B4D-850B-FC02FBE4B1E3}"/>
                    </a:ext>
                  </a:extLst>
                </p:cNvPr>
                <p:cNvSpPr txBox="1"/>
                <p:nvPr/>
              </p:nvSpPr>
              <p:spPr>
                <a:xfrm>
                  <a:off x="7510046" y="4123709"/>
                  <a:ext cx="80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E85E275-6253-5B4D-850B-FC02FBE4B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046" y="4123709"/>
                  <a:ext cx="80208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30572EE-5C83-FF45-B4CB-B6E9F8CB6B03}"/>
                </a:ext>
              </a:extLst>
            </p:cNvPr>
            <p:cNvSpPr/>
            <p:nvPr/>
          </p:nvSpPr>
          <p:spPr>
            <a:xfrm rot="20184554">
              <a:off x="8023526" y="4843296"/>
              <a:ext cx="220103" cy="22292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A80E14-6714-164B-ACB4-4FEF83F4D1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94015" y="5122588"/>
              <a:ext cx="117186" cy="403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08AE652-EAC6-D749-A2F4-4B6CCD857FFB}"/>
                    </a:ext>
                  </a:extLst>
                </p:cNvPr>
                <p:cNvSpPr txBox="1"/>
                <p:nvPr/>
              </p:nvSpPr>
              <p:spPr>
                <a:xfrm>
                  <a:off x="5604522" y="5446301"/>
                  <a:ext cx="5205951" cy="72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 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08AE652-EAC6-D749-A2F4-4B6CCD857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522" y="5446301"/>
                  <a:ext cx="5205951" cy="722314"/>
                </a:xfrm>
                <a:prstGeom prst="rect">
                  <a:avLst/>
                </a:prstGeom>
                <a:blipFill>
                  <a:blip r:embed="rId7"/>
                  <a:stretch>
                    <a:fillRect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1238A5-52A7-DE4F-ADF0-9F7BAD6FC909}"/>
                    </a:ext>
                  </a:extLst>
                </p:cNvPr>
                <p:cNvSpPr txBox="1"/>
                <p:nvPr/>
              </p:nvSpPr>
              <p:spPr>
                <a:xfrm>
                  <a:off x="8655649" y="3350416"/>
                  <a:ext cx="8020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1238A5-52A7-DE4F-ADF0-9F7BAD6FC9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5649" y="3350416"/>
                  <a:ext cx="80208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EC109E9-905A-4645-A976-B37AAF6E4D7E}"/>
                </a:ext>
              </a:extLst>
            </p:cNvPr>
            <p:cNvSpPr txBox="1"/>
            <p:nvPr/>
          </p:nvSpPr>
          <p:spPr>
            <a:xfrm>
              <a:off x="11297982" y="1084525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ook Antiqua" panose="02040602050305030304" pitchFamily="18" charset="0"/>
                </a:rPr>
                <a:t>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F2CD20-AA04-4842-96D2-C1543ED9D0B3}"/>
                </a:ext>
              </a:extLst>
            </p:cNvPr>
            <p:cNvSpPr txBox="1"/>
            <p:nvPr/>
          </p:nvSpPr>
          <p:spPr>
            <a:xfrm>
              <a:off x="11269638" y="2603197"/>
              <a:ext cx="370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Book Antiqua" panose="02040602050305030304" pitchFamily="18" charset="0"/>
                </a:rPr>
                <a:t>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8C161D6-9831-4E46-9885-6A7EED7AB1AE}"/>
                </a:ext>
              </a:extLst>
            </p:cNvPr>
            <p:cNvSpPr txBox="1"/>
            <p:nvPr/>
          </p:nvSpPr>
          <p:spPr>
            <a:xfrm>
              <a:off x="11292060" y="3142253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O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31735C-38E8-F345-A29C-845DD70CFED4}"/>
                </a:ext>
              </a:extLst>
            </p:cNvPr>
            <p:cNvCxnSpPr>
              <a:cxnSpLocks/>
            </p:cNvCxnSpPr>
            <p:nvPr/>
          </p:nvCxnSpPr>
          <p:spPr>
            <a:xfrm>
              <a:off x="3093576" y="1299572"/>
              <a:ext cx="2642718" cy="14450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8A73A44-E5A0-0A41-A156-F1CAFE5D2ADE}"/>
                </a:ext>
              </a:extLst>
            </p:cNvPr>
            <p:cNvCxnSpPr>
              <a:cxnSpLocks/>
            </p:cNvCxnSpPr>
            <p:nvPr/>
          </p:nvCxnSpPr>
          <p:spPr>
            <a:xfrm>
              <a:off x="3018487" y="2534732"/>
              <a:ext cx="2642718" cy="14450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9B12C343-AA6F-0D4E-8ED6-7D8F49505E95}"/>
                </a:ext>
              </a:extLst>
            </p:cNvPr>
            <p:cNvSpPr/>
            <p:nvPr/>
          </p:nvSpPr>
          <p:spPr>
            <a:xfrm>
              <a:off x="3840001" y="2654137"/>
              <a:ext cx="1235972" cy="1564957"/>
            </a:xfrm>
            <a:prstGeom prst="arc">
              <a:avLst>
                <a:gd name="adj1" fmla="val 11311907"/>
                <a:gd name="adj2" fmla="val 1319093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13B2880-2161-F345-9FDD-05DBDA57B040}"/>
                </a:ext>
              </a:extLst>
            </p:cNvPr>
            <p:cNvSpPr/>
            <p:nvPr/>
          </p:nvSpPr>
          <p:spPr>
            <a:xfrm rot="343105" flipH="1">
              <a:off x="4469305" y="1837679"/>
              <a:ext cx="1270490" cy="3070812"/>
            </a:xfrm>
            <a:custGeom>
              <a:avLst/>
              <a:gdLst>
                <a:gd name="connsiteX0" fmla="*/ 0 w 714894"/>
                <a:gd name="connsiteY0" fmla="*/ 0 h 1313411"/>
                <a:gd name="connsiteX1" fmla="*/ 49876 w 714894"/>
                <a:gd name="connsiteY1" fmla="*/ 299258 h 1313411"/>
                <a:gd name="connsiteX2" fmla="*/ 83127 w 714894"/>
                <a:gd name="connsiteY2" fmla="*/ 399011 h 1313411"/>
                <a:gd name="connsiteX3" fmla="*/ 116378 w 714894"/>
                <a:gd name="connsiteY3" fmla="*/ 498764 h 1313411"/>
                <a:gd name="connsiteX4" fmla="*/ 133003 w 714894"/>
                <a:gd name="connsiteY4" fmla="*/ 548640 h 1313411"/>
                <a:gd name="connsiteX5" fmla="*/ 166254 w 714894"/>
                <a:gd name="connsiteY5" fmla="*/ 598517 h 1313411"/>
                <a:gd name="connsiteX6" fmla="*/ 216131 w 714894"/>
                <a:gd name="connsiteY6" fmla="*/ 698269 h 1313411"/>
                <a:gd name="connsiteX7" fmla="*/ 266007 w 714894"/>
                <a:gd name="connsiteY7" fmla="*/ 798022 h 1313411"/>
                <a:gd name="connsiteX8" fmla="*/ 282633 w 714894"/>
                <a:gd name="connsiteY8" fmla="*/ 847898 h 1313411"/>
                <a:gd name="connsiteX9" fmla="*/ 349134 w 714894"/>
                <a:gd name="connsiteY9" fmla="*/ 947651 h 1313411"/>
                <a:gd name="connsiteX10" fmla="*/ 382385 w 714894"/>
                <a:gd name="connsiteY10" fmla="*/ 997527 h 1313411"/>
                <a:gd name="connsiteX11" fmla="*/ 432262 w 714894"/>
                <a:gd name="connsiteY11" fmla="*/ 1047404 h 1313411"/>
                <a:gd name="connsiteX12" fmla="*/ 515389 w 714894"/>
                <a:gd name="connsiteY12" fmla="*/ 1130531 h 1313411"/>
                <a:gd name="connsiteX13" fmla="*/ 548640 w 714894"/>
                <a:gd name="connsiteY13" fmla="*/ 1180407 h 1313411"/>
                <a:gd name="connsiteX14" fmla="*/ 598516 w 714894"/>
                <a:gd name="connsiteY14" fmla="*/ 1213658 h 1313411"/>
                <a:gd name="connsiteX15" fmla="*/ 648393 w 714894"/>
                <a:gd name="connsiteY15" fmla="*/ 1263535 h 1313411"/>
                <a:gd name="connsiteX16" fmla="*/ 714894 w 714894"/>
                <a:gd name="connsiteY16" fmla="*/ 1313411 h 131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4894" h="1313411">
                  <a:moveTo>
                    <a:pt x="0" y="0"/>
                  </a:moveTo>
                  <a:cubicBezTo>
                    <a:pt x="10350" y="82799"/>
                    <a:pt x="24667" y="223631"/>
                    <a:pt x="49876" y="299258"/>
                  </a:cubicBezTo>
                  <a:lnTo>
                    <a:pt x="83127" y="399011"/>
                  </a:lnTo>
                  <a:lnTo>
                    <a:pt x="116378" y="498764"/>
                  </a:lnTo>
                  <a:cubicBezTo>
                    <a:pt x="121920" y="515389"/>
                    <a:pt x="123282" y="534059"/>
                    <a:pt x="133003" y="548640"/>
                  </a:cubicBezTo>
                  <a:cubicBezTo>
                    <a:pt x="144087" y="565266"/>
                    <a:pt x="157318" y="580645"/>
                    <a:pt x="166254" y="598517"/>
                  </a:cubicBezTo>
                  <a:cubicBezTo>
                    <a:pt x="235084" y="736176"/>
                    <a:pt x="120841" y="555336"/>
                    <a:pt x="216131" y="698269"/>
                  </a:cubicBezTo>
                  <a:cubicBezTo>
                    <a:pt x="257915" y="823627"/>
                    <a:pt x="201553" y="669117"/>
                    <a:pt x="266007" y="798022"/>
                  </a:cubicBezTo>
                  <a:cubicBezTo>
                    <a:pt x="273844" y="813697"/>
                    <a:pt x="274122" y="832579"/>
                    <a:pt x="282633" y="847898"/>
                  </a:cubicBezTo>
                  <a:cubicBezTo>
                    <a:pt x="302040" y="882832"/>
                    <a:pt x="326967" y="914400"/>
                    <a:pt x="349134" y="947651"/>
                  </a:cubicBezTo>
                  <a:cubicBezTo>
                    <a:pt x="360218" y="964276"/>
                    <a:pt x="368256" y="983398"/>
                    <a:pt x="382385" y="997527"/>
                  </a:cubicBezTo>
                  <a:cubicBezTo>
                    <a:pt x="399011" y="1014153"/>
                    <a:pt x="417210" y="1029341"/>
                    <a:pt x="432262" y="1047404"/>
                  </a:cubicBezTo>
                  <a:cubicBezTo>
                    <a:pt x="501535" y="1130531"/>
                    <a:pt x="423949" y="1069571"/>
                    <a:pt x="515389" y="1130531"/>
                  </a:cubicBezTo>
                  <a:cubicBezTo>
                    <a:pt x="526473" y="1147156"/>
                    <a:pt x="534511" y="1166278"/>
                    <a:pt x="548640" y="1180407"/>
                  </a:cubicBezTo>
                  <a:cubicBezTo>
                    <a:pt x="562769" y="1194536"/>
                    <a:pt x="583166" y="1200866"/>
                    <a:pt x="598516" y="1213658"/>
                  </a:cubicBezTo>
                  <a:cubicBezTo>
                    <a:pt x="616579" y="1228710"/>
                    <a:pt x="630330" y="1248483"/>
                    <a:pt x="648393" y="1263535"/>
                  </a:cubicBezTo>
                  <a:cubicBezTo>
                    <a:pt x="761188" y="1357531"/>
                    <a:pt x="662020" y="1260537"/>
                    <a:pt x="714894" y="131341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7B31F3-0D42-1F42-9F85-B2298954849F}"/>
                </a:ext>
              </a:extLst>
            </p:cNvPr>
            <p:cNvSpPr txBox="1"/>
            <p:nvPr/>
          </p:nvSpPr>
          <p:spPr>
            <a:xfrm>
              <a:off x="4744547" y="357876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B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6F429A6-EB14-6948-8B5E-C86B2A94ABCB}"/>
                    </a:ext>
                  </a:extLst>
                </p:cNvPr>
                <p:cNvSpPr txBox="1"/>
                <p:nvPr/>
              </p:nvSpPr>
              <p:spPr>
                <a:xfrm>
                  <a:off x="2568352" y="4852994"/>
                  <a:ext cx="32079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sz="2400" i="1" dirty="0">
                    <a:latin typeface="Book Antiqua" panose="02040602050305030304" pitchFamily="18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6F429A6-EB14-6948-8B5E-C86B2A94A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352" y="4852994"/>
                  <a:ext cx="320791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2531E2C-1B88-E647-A191-22402543471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137982" y="1131134"/>
            <a:ext cx="1095358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696598-588F-9443-952A-4F5DC87337A8}"/>
              </a:ext>
            </a:extLst>
          </p:cNvPr>
          <p:cNvSpPr txBox="1"/>
          <p:nvPr/>
        </p:nvSpPr>
        <p:spPr>
          <a:xfrm>
            <a:off x="2676855" y="123473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72973D-C9EC-CD42-A23B-8A1861FC4177}"/>
              </a:ext>
            </a:extLst>
          </p:cNvPr>
          <p:cNvSpPr txBox="1"/>
          <p:nvPr/>
        </p:nvSpPr>
        <p:spPr>
          <a:xfrm>
            <a:off x="1911330" y="245883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49273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26AFF09-D0F8-764C-95C2-8C1654E07955}"/>
              </a:ext>
            </a:extLst>
          </p:cNvPr>
          <p:cNvGrpSpPr/>
          <p:nvPr/>
        </p:nvGrpSpPr>
        <p:grpSpPr>
          <a:xfrm>
            <a:off x="228187" y="534690"/>
            <a:ext cx="11711607" cy="3620661"/>
            <a:chOff x="228187" y="534690"/>
            <a:chExt cx="11711607" cy="36206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18D9B6-0ECB-CC46-9256-0332D1465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700" y="1273175"/>
              <a:ext cx="10896600" cy="23114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A8396A8-8C11-684A-BC92-195CF1F21E21}"/>
                    </a:ext>
                  </a:extLst>
                </p:cNvPr>
                <p:cNvSpPr txBox="1"/>
                <p:nvPr/>
              </p:nvSpPr>
              <p:spPr>
                <a:xfrm>
                  <a:off x="11391695" y="3433464"/>
                  <a:ext cx="54809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A8396A8-8C11-684A-BC92-195CF1F21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1695" y="3433464"/>
                  <a:ext cx="54809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4F29070-C759-794F-8D29-1808B5B661B6}"/>
                </a:ext>
              </a:extLst>
            </p:cNvPr>
            <p:cNvCxnSpPr/>
            <p:nvPr/>
          </p:nvCxnSpPr>
          <p:spPr>
            <a:xfrm flipV="1">
              <a:off x="690561" y="1000125"/>
              <a:ext cx="0" cy="2428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6FACF1-6ECE-A646-A8FE-D9FF7156FCCC}"/>
                    </a:ext>
                  </a:extLst>
                </p:cNvPr>
                <p:cNvSpPr txBox="1"/>
                <p:nvPr/>
              </p:nvSpPr>
              <p:spPr>
                <a:xfrm>
                  <a:off x="228187" y="534690"/>
                  <a:ext cx="5138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6FACF1-6ECE-A646-A8FE-D9FF7156F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87" y="534690"/>
                  <a:ext cx="513859" cy="584775"/>
                </a:xfrm>
                <a:prstGeom prst="rect">
                  <a:avLst/>
                </a:prstGeom>
                <a:blipFill>
                  <a:blip r:embed="rId4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A2B49E-6388-8146-A554-4F3DC6CB7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561" y="3433464"/>
              <a:ext cx="1106805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D090E9F-D788-5D46-B586-F2168720E14E}"/>
                    </a:ext>
                  </a:extLst>
                </p:cNvPr>
                <p:cNvSpPr txBox="1"/>
                <p:nvPr/>
              </p:nvSpPr>
              <p:spPr>
                <a:xfrm>
                  <a:off x="2285280" y="3509020"/>
                  <a:ext cx="76059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D090E9F-D788-5D46-B586-F2168720E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5280" y="3509020"/>
                  <a:ext cx="76059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327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B19C93-AEEA-6240-AA08-55DBA31306B7}"/>
                </a:ext>
              </a:extLst>
            </p:cNvPr>
            <p:cNvCxnSpPr/>
            <p:nvPr/>
          </p:nvCxnSpPr>
          <p:spPr>
            <a:xfrm>
              <a:off x="690561" y="3584575"/>
              <a:ext cx="47672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56C9A1-653F-D149-8553-953609495DBA}"/>
                </a:ext>
              </a:extLst>
            </p:cNvPr>
            <p:cNvCxnSpPr>
              <a:cxnSpLocks/>
            </p:cNvCxnSpPr>
            <p:nvPr/>
          </p:nvCxnSpPr>
          <p:spPr>
            <a:xfrm>
              <a:off x="5457825" y="3584575"/>
              <a:ext cx="46720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EDBC40-4104-5047-9B8E-11CEBD237437}"/>
                    </a:ext>
                  </a:extLst>
                </p:cNvPr>
                <p:cNvSpPr txBox="1"/>
                <p:nvPr/>
              </p:nvSpPr>
              <p:spPr>
                <a:xfrm>
                  <a:off x="7489480" y="3509020"/>
                  <a:ext cx="77130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BEDBC40-4104-5047-9B8E-11CEBD23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480" y="3509020"/>
                  <a:ext cx="771300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613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0BFFD9-B630-154A-9487-27936D3B323D}"/>
                    </a:ext>
                  </a:extLst>
                </p:cNvPr>
                <p:cNvSpPr txBox="1"/>
                <p:nvPr/>
              </p:nvSpPr>
              <p:spPr>
                <a:xfrm>
                  <a:off x="2828174" y="3509020"/>
                  <a:ext cx="84042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0BFFD9-B630-154A-9487-27936D3B3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174" y="3509020"/>
                  <a:ext cx="840423" cy="646331"/>
                </a:xfrm>
                <a:prstGeom prst="rect">
                  <a:avLst/>
                </a:prstGeom>
                <a:blipFill>
                  <a:blip r:embed="rId7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E8B29D-33C4-2445-B833-9C2438D45592}"/>
                    </a:ext>
                  </a:extLst>
                </p:cNvPr>
                <p:cNvSpPr txBox="1"/>
                <p:nvPr/>
              </p:nvSpPr>
              <p:spPr>
                <a:xfrm>
                  <a:off x="8051285" y="3509019"/>
                  <a:ext cx="8511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FE8B29D-33C4-2445-B833-9C2438D45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285" y="3509019"/>
                  <a:ext cx="851130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2628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BF866B-4887-724C-928B-98B9CEE1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350" y="1073150"/>
            <a:ext cx="8623300" cy="4711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052519-E0B1-7E40-97C7-ED9FDFD36D5A}"/>
              </a:ext>
            </a:extLst>
          </p:cNvPr>
          <p:cNvCxnSpPr/>
          <p:nvPr/>
        </p:nvCxnSpPr>
        <p:spPr>
          <a:xfrm>
            <a:off x="4386263" y="3086100"/>
            <a:ext cx="3486150" cy="3429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7AA2E7-D0F3-CD45-8223-3EF4F7813CE4}"/>
              </a:ext>
            </a:extLst>
          </p:cNvPr>
          <p:cNvCxnSpPr>
            <a:cxnSpLocks/>
          </p:cNvCxnSpPr>
          <p:nvPr/>
        </p:nvCxnSpPr>
        <p:spPr>
          <a:xfrm>
            <a:off x="7829549" y="3429000"/>
            <a:ext cx="1885951" cy="20129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12B037-B948-234C-A1B4-9FF243E34E4F}"/>
              </a:ext>
            </a:extLst>
          </p:cNvPr>
          <p:cNvCxnSpPr/>
          <p:nvPr/>
        </p:nvCxnSpPr>
        <p:spPr>
          <a:xfrm flipH="1">
            <a:off x="6129338" y="2300288"/>
            <a:ext cx="2871787" cy="284321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7FEA7F-2E28-DE47-85C1-7AEB700E4B7E}"/>
              </a:ext>
            </a:extLst>
          </p:cNvPr>
          <p:cNvCxnSpPr>
            <a:cxnSpLocks/>
          </p:cNvCxnSpPr>
          <p:nvPr/>
        </p:nvCxnSpPr>
        <p:spPr>
          <a:xfrm>
            <a:off x="2842419" y="1658938"/>
            <a:ext cx="3760787" cy="345995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B8CF8D-971E-5942-A1D3-FCF13FAE5707}"/>
                  </a:ext>
                </a:extLst>
              </p:cNvPr>
              <p:cNvSpPr txBox="1"/>
              <p:nvPr/>
            </p:nvSpPr>
            <p:spPr>
              <a:xfrm>
                <a:off x="2501194" y="2501325"/>
                <a:ext cx="9230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B8CF8D-971E-5942-A1D3-FCF13FAE5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94" y="2501325"/>
                <a:ext cx="92307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F8D8-C984-9C45-89F0-CA3DB8919432}"/>
                  </a:ext>
                </a:extLst>
              </p:cNvPr>
              <p:cNvSpPr txBox="1"/>
              <p:nvPr/>
            </p:nvSpPr>
            <p:spPr>
              <a:xfrm>
                <a:off x="4780707" y="3086100"/>
                <a:ext cx="674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32F8D8-C984-9C45-89F0-CA3DB8919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707" y="3086100"/>
                <a:ext cx="674736" cy="584775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DE382-CCB8-8744-BD96-4B5206E3A2EA}"/>
                  </a:ext>
                </a:extLst>
              </p:cNvPr>
              <p:cNvSpPr txBox="1"/>
              <p:nvPr/>
            </p:nvSpPr>
            <p:spPr>
              <a:xfrm>
                <a:off x="7006438" y="3257550"/>
                <a:ext cx="6842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FDE382-CCB8-8744-BD96-4B5206E3A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438" y="3257550"/>
                <a:ext cx="684226" cy="584775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97AD95-E351-604D-9E70-2B52B17335F0}"/>
                  </a:ext>
                </a:extLst>
              </p:cNvPr>
              <p:cNvSpPr txBox="1"/>
              <p:nvPr/>
            </p:nvSpPr>
            <p:spPr>
              <a:xfrm>
                <a:off x="4125090" y="3136612"/>
                <a:ext cx="574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97AD95-E351-604D-9E70-2B52B173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090" y="3136612"/>
                <a:ext cx="5741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39-B313-D245-BD65-DEB2E765990E}"/>
                  </a:ext>
                </a:extLst>
              </p:cNvPr>
              <p:cNvSpPr txBox="1"/>
              <p:nvPr/>
            </p:nvSpPr>
            <p:spPr>
              <a:xfrm>
                <a:off x="5451542" y="1049557"/>
                <a:ext cx="5485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FDE739-B313-D245-BD65-DEB2E7659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542" y="1049557"/>
                <a:ext cx="54854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2CD98F-201F-194E-9802-FCADB28D4CEC}"/>
                  </a:ext>
                </a:extLst>
              </p:cNvPr>
              <p:cNvSpPr txBox="1"/>
              <p:nvPr/>
            </p:nvSpPr>
            <p:spPr>
              <a:xfrm>
                <a:off x="5725816" y="4626986"/>
                <a:ext cx="535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2CD98F-201F-194E-9802-FCADB28D4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816" y="4626986"/>
                <a:ext cx="535723" cy="584775"/>
              </a:xfrm>
              <a:prstGeom prst="rect">
                <a:avLst/>
              </a:prstGeom>
              <a:blipFill>
                <a:blip r:embed="rId8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D395CC-FC64-424F-8B11-ED8778C8FADD}"/>
                  </a:ext>
                </a:extLst>
              </p:cNvPr>
              <p:cNvSpPr txBox="1"/>
              <p:nvPr/>
            </p:nvSpPr>
            <p:spPr>
              <a:xfrm>
                <a:off x="7643429" y="3578224"/>
                <a:ext cx="585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D395CC-FC64-424F-8B11-ED8778C8F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29" y="3578224"/>
                <a:ext cx="58541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262D19-2AF0-BB40-9559-4DDDC6E689A2}"/>
                  </a:ext>
                </a:extLst>
              </p:cNvPr>
              <p:cNvSpPr txBox="1"/>
              <p:nvPr/>
            </p:nvSpPr>
            <p:spPr>
              <a:xfrm>
                <a:off x="6019205" y="4254035"/>
                <a:ext cx="6842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262D19-2AF0-BB40-9559-4DDDC6E68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205" y="4254035"/>
                <a:ext cx="684226" cy="584775"/>
              </a:xfrm>
              <a:prstGeom prst="rect">
                <a:avLst/>
              </a:prstGeom>
              <a:blipFill>
                <a:blip r:embed="rId10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76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F7C4308-5D96-1B47-A0CE-4683DC26BDB5}"/>
              </a:ext>
            </a:extLst>
          </p:cNvPr>
          <p:cNvGrpSpPr/>
          <p:nvPr/>
        </p:nvGrpSpPr>
        <p:grpSpPr>
          <a:xfrm>
            <a:off x="1757363" y="757238"/>
            <a:ext cx="4200525" cy="3200400"/>
            <a:chOff x="1757363" y="757238"/>
            <a:chExt cx="4200525" cy="3200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30D11A-E446-2D46-82EC-2E36FB032C78}"/>
                    </a:ext>
                  </a:extLst>
                </p:cNvPr>
                <p:cNvSpPr txBox="1"/>
                <p:nvPr/>
              </p:nvSpPr>
              <p:spPr>
                <a:xfrm>
                  <a:off x="2028825" y="2114550"/>
                  <a:ext cx="1076385" cy="7233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</m:sPre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30D11A-E446-2D46-82EC-2E36FB032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8825" y="2114550"/>
                  <a:ext cx="1076385" cy="723340"/>
                </a:xfrm>
                <a:prstGeom prst="rect">
                  <a:avLst/>
                </a:prstGeom>
                <a:blipFill>
                  <a:blip r:embed="rId2"/>
                  <a:stretch>
                    <a:fillRect r="-232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C7DD9F5-3179-8F4F-B1D9-33EB04729375}"/>
                    </a:ext>
                  </a:extLst>
                </p:cNvPr>
                <p:cNvSpPr txBox="1"/>
                <p:nvPr/>
              </p:nvSpPr>
              <p:spPr>
                <a:xfrm>
                  <a:off x="4310063" y="1181100"/>
                  <a:ext cx="1292790" cy="7200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Ca</m:t>
                            </m:r>
                          </m:e>
                        </m:sPre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C7DD9F5-3179-8F4F-B1D9-33EB04729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063" y="1181100"/>
                  <a:ext cx="1292790" cy="720069"/>
                </a:xfrm>
                <a:prstGeom prst="rect">
                  <a:avLst/>
                </a:prstGeom>
                <a:blipFill>
                  <a:blip r:embed="rId3"/>
                  <a:stretch>
                    <a:fillRect r="-971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DDE104-098F-F848-9820-C8786A9FDCFF}"/>
                    </a:ext>
                  </a:extLst>
                </p:cNvPr>
                <p:cNvSpPr txBox="1"/>
                <p:nvPr/>
              </p:nvSpPr>
              <p:spPr>
                <a:xfrm>
                  <a:off x="4310063" y="2962275"/>
                  <a:ext cx="1284775" cy="718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Pre>
                          <m:sPre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sub>
                          <m:sup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Ar</m:t>
                            </m:r>
                          </m:e>
                        </m:sPre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3DDE104-098F-F848-9820-C8786A9FD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063" y="2962275"/>
                  <a:ext cx="1284775" cy="718787"/>
                </a:xfrm>
                <a:prstGeom prst="rect">
                  <a:avLst/>
                </a:prstGeom>
                <a:blipFill>
                  <a:blip r:embed="rId4"/>
                  <a:stretch>
                    <a:fillRect r="-1961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08E740E-BDF5-8849-9257-11CA0A595ED8}"/>
                </a:ext>
              </a:extLst>
            </p:cNvPr>
            <p:cNvCxnSpPr/>
            <p:nvPr/>
          </p:nvCxnSpPr>
          <p:spPr>
            <a:xfrm flipV="1">
              <a:off x="3105210" y="1728788"/>
              <a:ext cx="1204853" cy="514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D6A512-63E3-2047-BFAC-D1C661BAD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5209" y="2628900"/>
              <a:ext cx="1204853" cy="5143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423523-7D68-8C47-BFEF-7E898199DF50}"/>
                    </a:ext>
                  </a:extLst>
                </p:cNvPr>
                <p:cNvSpPr txBox="1"/>
                <p:nvPr/>
              </p:nvSpPr>
              <p:spPr>
                <a:xfrm>
                  <a:off x="3352030" y="1462743"/>
                  <a:ext cx="61125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423523-7D68-8C47-BFEF-7E898199D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030" y="1462743"/>
                  <a:ext cx="611258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856DCB8-0D57-834E-95AE-1D1F8BD1FFA6}"/>
                    </a:ext>
                  </a:extLst>
                </p:cNvPr>
                <p:cNvSpPr txBox="1"/>
                <p:nvPr/>
              </p:nvSpPr>
              <p:spPr>
                <a:xfrm>
                  <a:off x="3329105" y="2790826"/>
                  <a:ext cx="6195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856DCB8-0D57-834E-95AE-1D1F8BD1F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105" y="2790826"/>
                  <a:ext cx="61952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1510C8-8262-D24D-8703-B28F81AA1F03}"/>
                </a:ext>
              </a:extLst>
            </p:cNvPr>
            <p:cNvSpPr/>
            <p:nvPr/>
          </p:nvSpPr>
          <p:spPr>
            <a:xfrm>
              <a:off x="1757363" y="757238"/>
              <a:ext cx="4200525" cy="3200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48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8476C11-D726-5348-806C-A80471F93A8A}"/>
              </a:ext>
            </a:extLst>
          </p:cNvPr>
          <p:cNvGrpSpPr/>
          <p:nvPr/>
        </p:nvGrpSpPr>
        <p:grpSpPr>
          <a:xfrm>
            <a:off x="11321628" y="252413"/>
            <a:ext cx="614363" cy="285751"/>
            <a:chOff x="8146248" y="2547342"/>
            <a:chExt cx="614363" cy="28575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05FD1C-467C-E44E-95A9-C80D11B9258A}"/>
                </a:ext>
              </a:extLst>
            </p:cNvPr>
            <p:cNvSpPr/>
            <p:nvPr/>
          </p:nvSpPr>
          <p:spPr>
            <a:xfrm>
              <a:off x="8146248" y="2575918"/>
              <a:ext cx="614363" cy="257175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ED39FA0-5B30-414F-A2E5-C3D64B47CB88}"/>
                </a:ext>
              </a:extLst>
            </p:cNvPr>
            <p:cNvSpPr/>
            <p:nvPr/>
          </p:nvSpPr>
          <p:spPr>
            <a:xfrm>
              <a:off x="8177213" y="2547342"/>
              <a:ext cx="552435" cy="246460"/>
            </a:xfrm>
            <a:custGeom>
              <a:avLst/>
              <a:gdLst>
                <a:gd name="connsiteX0" fmla="*/ 0 w 928688"/>
                <a:gd name="connsiteY0" fmla="*/ 57265 h 300153"/>
                <a:gd name="connsiteX1" fmla="*/ 142875 w 928688"/>
                <a:gd name="connsiteY1" fmla="*/ 200140 h 300153"/>
                <a:gd name="connsiteX2" fmla="*/ 185738 w 928688"/>
                <a:gd name="connsiteY2" fmla="*/ 243003 h 300153"/>
                <a:gd name="connsiteX3" fmla="*/ 314325 w 928688"/>
                <a:gd name="connsiteY3" fmla="*/ 285865 h 300153"/>
                <a:gd name="connsiteX4" fmla="*/ 357188 w 928688"/>
                <a:gd name="connsiteY4" fmla="*/ 300153 h 300153"/>
                <a:gd name="connsiteX5" fmla="*/ 542925 w 928688"/>
                <a:gd name="connsiteY5" fmla="*/ 271578 h 300153"/>
                <a:gd name="connsiteX6" fmla="*/ 642938 w 928688"/>
                <a:gd name="connsiteY6" fmla="*/ 243003 h 300153"/>
                <a:gd name="connsiteX7" fmla="*/ 728663 w 928688"/>
                <a:gd name="connsiteY7" fmla="*/ 214428 h 300153"/>
                <a:gd name="connsiteX8" fmla="*/ 800100 w 928688"/>
                <a:gd name="connsiteY8" fmla="*/ 142990 h 300153"/>
                <a:gd name="connsiteX9" fmla="*/ 842963 w 928688"/>
                <a:gd name="connsiteY9" fmla="*/ 114415 h 300153"/>
                <a:gd name="connsiteX10" fmla="*/ 900113 w 928688"/>
                <a:gd name="connsiteY10" fmla="*/ 42978 h 300153"/>
                <a:gd name="connsiteX11" fmla="*/ 928688 w 928688"/>
                <a:gd name="connsiteY11" fmla="*/ 115 h 300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8688" h="300153">
                  <a:moveTo>
                    <a:pt x="0" y="57265"/>
                  </a:moveTo>
                  <a:lnTo>
                    <a:pt x="142875" y="200140"/>
                  </a:lnTo>
                  <a:cubicBezTo>
                    <a:pt x="157163" y="214428"/>
                    <a:pt x="166569" y="236613"/>
                    <a:pt x="185738" y="243003"/>
                  </a:cubicBezTo>
                  <a:lnTo>
                    <a:pt x="314325" y="285865"/>
                  </a:lnTo>
                  <a:lnTo>
                    <a:pt x="357188" y="300153"/>
                  </a:lnTo>
                  <a:cubicBezTo>
                    <a:pt x="385044" y="296173"/>
                    <a:pt x="510724" y="279009"/>
                    <a:pt x="542925" y="271578"/>
                  </a:cubicBezTo>
                  <a:cubicBezTo>
                    <a:pt x="576709" y="263782"/>
                    <a:pt x="609800" y="253199"/>
                    <a:pt x="642938" y="243003"/>
                  </a:cubicBezTo>
                  <a:cubicBezTo>
                    <a:pt x="671727" y="234145"/>
                    <a:pt x="728663" y="214428"/>
                    <a:pt x="728663" y="214428"/>
                  </a:cubicBezTo>
                  <a:cubicBezTo>
                    <a:pt x="842965" y="138226"/>
                    <a:pt x="704847" y="238243"/>
                    <a:pt x="800100" y="142990"/>
                  </a:cubicBezTo>
                  <a:cubicBezTo>
                    <a:pt x="812242" y="130848"/>
                    <a:pt x="828675" y="123940"/>
                    <a:pt x="842963" y="114415"/>
                  </a:cubicBezTo>
                  <a:cubicBezTo>
                    <a:pt x="878874" y="6679"/>
                    <a:pt x="826255" y="135302"/>
                    <a:pt x="900113" y="42978"/>
                  </a:cubicBezTo>
                  <a:cubicBezTo>
                    <a:pt x="938018" y="-4403"/>
                    <a:pt x="892347" y="115"/>
                    <a:pt x="928688" y="115"/>
                  </a:cubicBezTo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1CD7E3-5B62-884E-B6F8-50C042F914BC}"/>
              </a:ext>
            </a:extLst>
          </p:cNvPr>
          <p:cNvGrpSpPr/>
          <p:nvPr/>
        </p:nvGrpSpPr>
        <p:grpSpPr>
          <a:xfrm>
            <a:off x="1857373" y="1755430"/>
            <a:ext cx="3386138" cy="2340320"/>
            <a:chOff x="3600448" y="1926880"/>
            <a:chExt cx="3386138" cy="234032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F97679D-924E-FE48-88B9-B7066D134468}"/>
                </a:ext>
              </a:extLst>
            </p:cNvPr>
            <p:cNvCxnSpPr/>
            <p:nvPr/>
          </p:nvCxnSpPr>
          <p:spPr>
            <a:xfrm>
              <a:off x="3614736" y="2438400"/>
              <a:ext cx="0" cy="182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B54A1E1-5472-DD4D-A74E-0BBBE958D735}"/>
                </a:ext>
              </a:extLst>
            </p:cNvPr>
            <p:cNvCxnSpPr/>
            <p:nvPr/>
          </p:nvCxnSpPr>
          <p:spPr>
            <a:xfrm>
              <a:off x="6986586" y="2438400"/>
              <a:ext cx="0" cy="182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E95567-618F-B641-9388-98AF51D98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0449" y="4267200"/>
              <a:ext cx="3386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8FE63F-61DE-0648-9ADE-8C3F60C0F75F}"/>
                </a:ext>
              </a:extLst>
            </p:cNvPr>
            <p:cNvSpPr/>
            <p:nvPr/>
          </p:nvSpPr>
          <p:spPr>
            <a:xfrm>
              <a:off x="3600448" y="3143250"/>
              <a:ext cx="3386129" cy="11239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D3C5850-69B0-8E4B-A2D9-D9B6DCFB10F7}"/>
                </a:ext>
              </a:extLst>
            </p:cNvPr>
            <p:cNvGrpSpPr/>
            <p:nvPr/>
          </p:nvGrpSpPr>
          <p:grpSpPr>
            <a:xfrm>
              <a:off x="5185413" y="2001453"/>
              <a:ext cx="1245865" cy="1604013"/>
              <a:chOff x="3743557" y="1874995"/>
              <a:chExt cx="1245865" cy="1604013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354E5E83-9D65-FE41-9834-3A8118BE4D01}"/>
                  </a:ext>
                </a:extLst>
              </p:cNvPr>
              <p:cNvSpPr/>
              <p:nvPr/>
            </p:nvSpPr>
            <p:spPr>
              <a:xfrm>
                <a:off x="3743557" y="2118657"/>
                <a:ext cx="828660" cy="838080"/>
              </a:xfrm>
              <a:prstGeom prst="arc">
                <a:avLst>
                  <a:gd name="adj1" fmla="val 1866345"/>
                  <a:gd name="adj2" fmla="val 439413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5A3DFB4-0EE1-7C42-B74F-8AA6A5B9C41B}"/>
                  </a:ext>
                </a:extLst>
              </p:cNvPr>
              <p:cNvGrpSpPr/>
              <p:nvPr/>
            </p:nvGrpSpPr>
            <p:grpSpPr>
              <a:xfrm>
                <a:off x="4140164" y="1874995"/>
                <a:ext cx="849258" cy="1604013"/>
                <a:chOff x="4140164" y="1874995"/>
                <a:chExt cx="849258" cy="1604013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4320333-96BB-F941-8EAA-857D832A13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57675" y="1890713"/>
                  <a:ext cx="0" cy="15882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AA73A3B-F8AF-CF45-B6E9-C5CC89A691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124" y="1874995"/>
                  <a:ext cx="0" cy="158829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5073EEF-72A6-1C48-82DD-1948A73B6902}"/>
                    </a:ext>
                  </a:extLst>
                </p:cNvPr>
                <p:cNvSpPr/>
                <p:nvPr/>
              </p:nvSpPr>
              <p:spPr>
                <a:xfrm>
                  <a:off x="4245761" y="2684860"/>
                  <a:ext cx="564349" cy="794148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4E900E3C-FC6B-4B4E-B0A8-5B3292BD10F2}"/>
                    </a:ext>
                  </a:extLst>
                </p:cNvPr>
                <p:cNvGrpSpPr/>
                <p:nvPr/>
              </p:nvGrpSpPr>
              <p:grpSpPr>
                <a:xfrm>
                  <a:off x="4220753" y="2438400"/>
                  <a:ext cx="614363" cy="271463"/>
                  <a:chOff x="8146248" y="2561630"/>
                  <a:chExt cx="614363" cy="271463"/>
                </a:xfrm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75C6A-2F61-CC4D-93E4-87E53C5DF945}"/>
                      </a:ext>
                    </a:extLst>
                  </p:cNvPr>
                  <p:cNvSpPr/>
                  <p:nvPr/>
                </p:nvSpPr>
                <p:spPr>
                  <a:xfrm>
                    <a:off x="8146248" y="2575918"/>
                    <a:ext cx="614363" cy="257175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>
                    <a:extLst>
                      <a:ext uri="{FF2B5EF4-FFF2-40B4-BE49-F238E27FC236}">
                        <a16:creationId xmlns:a16="http://schemas.microsoft.com/office/drawing/2014/main" id="{9C2D14C8-5958-2449-B69B-68B4AF2602FA}"/>
                      </a:ext>
                    </a:extLst>
                  </p:cNvPr>
                  <p:cNvSpPr/>
                  <p:nvPr/>
                </p:nvSpPr>
                <p:spPr>
                  <a:xfrm>
                    <a:off x="8177213" y="2561630"/>
                    <a:ext cx="552435" cy="246460"/>
                  </a:xfrm>
                  <a:custGeom>
                    <a:avLst/>
                    <a:gdLst>
                      <a:gd name="connsiteX0" fmla="*/ 0 w 928688"/>
                      <a:gd name="connsiteY0" fmla="*/ 57265 h 300153"/>
                      <a:gd name="connsiteX1" fmla="*/ 142875 w 928688"/>
                      <a:gd name="connsiteY1" fmla="*/ 200140 h 300153"/>
                      <a:gd name="connsiteX2" fmla="*/ 185738 w 928688"/>
                      <a:gd name="connsiteY2" fmla="*/ 243003 h 300153"/>
                      <a:gd name="connsiteX3" fmla="*/ 314325 w 928688"/>
                      <a:gd name="connsiteY3" fmla="*/ 285865 h 300153"/>
                      <a:gd name="connsiteX4" fmla="*/ 357188 w 928688"/>
                      <a:gd name="connsiteY4" fmla="*/ 300153 h 300153"/>
                      <a:gd name="connsiteX5" fmla="*/ 542925 w 928688"/>
                      <a:gd name="connsiteY5" fmla="*/ 271578 h 300153"/>
                      <a:gd name="connsiteX6" fmla="*/ 642938 w 928688"/>
                      <a:gd name="connsiteY6" fmla="*/ 243003 h 300153"/>
                      <a:gd name="connsiteX7" fmla="*/ 728663 w 928688"/>
                      <a:gd name="connsiteY7" fmla="*/ 214428 h 300153"/>
                      <a:gd name="connsiteX8" fmla="*/ 800100 w 928688"/>
                      <a:gd name="connsiteY8" fmla="*/ 142990 h 300153"/>
                      <a:gd name="connsiteX9" fmla="*/ 842963 w 928688"/>
                      <a:gd name="connsiteY9" fmla="*/ 114415 h 300153"/>
                      <a:gd name="connsiteX10" fmla="*/ 900113 w 928688"/>
                      <a:gd name="connsiteY10" fmla="*/ 42978 h 300153"/>
                      <a:gd name="connsiteX11" fmla="*/ 928688 w 928688"/>
                      <a:gd name="connsiteY11" fmla="*/ 115 h 300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28688" h="300153">
                        <a:moveTo>
                          <a:pt x="0" y="57265"/>
                        </a:moveTo>
                        <a:lnTo>
                          <a:pt x="142875" y="200140"/>
                        </a:lnTo>
                        <a:cubicBezTo>
                          <a:pt x="157163" y="214428"/>
                          <a:pt x="166569" y="236613"/>
                          <a:pt x="185738" y="243003"/>
                        </a:cubicBezTo>
                        <a:lnTo>
                          <a:pt x="314325" y="285865"/>
                        </a:lnTo>
                        <a:lnTo>
                          <a:pt x="357188" y="300153"/>
                        </a:lnTo>
                        <a:cubicBezTo>
                          <a:pt x="385044" y="296173"/>
                          <a:pt x="510724" y="279009"/>
                          <a:pt x="542925" y="271578"/>
                        </a:cubicBezTo>
                        <a:cubicBezTo>
                          <a:pt x="576709" y="263782"/>
                          <a:pt x="609800" y="253199"/>
                          <a:pt x="642938" y="243003"/>
                        </a:cubicBezTo>
                        <a:cubicBezTo>
                          <a:pt x="671727" y="234145"/>
                          <a:pt x="728663" y="214428"/>
                          <a:pt x="728663" y="214428"/>
                        </a:cubicBezTo>
                        <a:cubicBezTo>
                          <a:pt x="842965" y="138226"/>
                          <a:pt x="704847" y="238243"/>
                          <a:pt x="800100" y="142990"/>
                        </a:cubicBezTo>
                        <a:cubicBezTo>
                          <a:pt x="812242" y="130848"/>
                          <a:pt x="828675" y="123940"/>
                          <a:pt x="842963" y="114415"/>
                        </a:cubicBezTo>
                        <a:cubicBezTo>
                          <a:pt x="878874" y="6679"/>
                          <a:pt x="826255" y="135302"/>
                          <a:pt x="900113" y="42978"/>
                        </a:cubicBezTo>
                        <a:cubicBezTo>
                          <a:pt x="938018" y="-4403"/>
                          <a:pt x="892347" y="115"/>
                          <a:pt x="928688" y="115"/>
                        </a:cubicBezTo>
                      </a:path>
                    </a:pathLst>
                  </a:cu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68572F8-DF0E-BC4A-A41E-663BF49D2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1706" y="2505671"/>
                  <a:ext cx="757716" cy="5929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D6D7B5B-2EB7-7B45-BAE2-A9A1BF8536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0164" y="2875063"/>
                      <a:ext cx="73603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ED6D7B5B-2EB7-7B45-BAE2-A9A1BF8536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164" y="2875063"/>
                      <a:ext cx="736035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80D9A7E-510E-764B-B5CB-847D9A674C45}"/>
                </a:ext>
              </a:extLst>
            </p:cNvPr>
            <p:cNvGrpSpPr/>
            <p:nvPr/>
          </p:nvGrpSpPr>
          <p:grpSpPr>
            <a:xfrm>
              <a:off x="4037739" y="2017171"/>
              <a:ext cx="792648" cy="2049038"/>
              <a:chOff x="5077598" y="1932143"/>
              <a:chExt cx="792648" cy="204903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E54E767-9958-2B4A-854B-E56B4EF694E7}"/>
                  </a:ext>
                </a:extLst>
              </p:cNvPr>
              <p:cNvSpPr/>
              <p:nvPr/>
            </p:nvSpPr>
            <p:spPr>
              <a:xfrm>
                <a:off x="5314937" y="2561630"/>
                <a:ext cx="45719" cy="1803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C11A77E-0871-144D-A374-0A15ADB03CE5}"/>
                  </a:ext>
                </a:extLst>
              </p:cNvPr>
              <p:cNvSpPr/>
              <p:nvPr/>
            </p:nvSpPr>
            <p:spPr>
              <a:xfrm>
                <a:off x="5824527" y="2528290"/>
                <a:ext cx="45719" cy="18037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E0B0E24-2032-D34A-AECA-B2383CA3B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4937" y="1947861"/>
                <a:ext cx="0" cy="15882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367E950-615B-3D4B-A403-4FCE04093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386" y="1932143"/>
                <a:ext cx="0" cy="158829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1866B1-1A14-C443-9D0A-91710B303D20}"/>
                  </a:ext>
                </a:extLst>
              </p:cNvPr>
              <p:cNvSpPr/>
              <p:nvPr/>
            </p:nvSpPr>
            <p:spPr>
              <a:xfrm>
                <a:off x="5303023" y="2742008"/>
                <a:ext cx="564349" cy="79414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56034FC-493E-ED4A-8AE3-CD0AC3A37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8989" y="2586042"/>
                <a:ext cx="41667" cy="9839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4E30B30-32F9-404F-B23E-B2FE16A1B0BD}"/>
                      </a:ext>
                    </a:extLst>
                  </p:cNvPr>
                  <p:cNvSpPr txBox="1"/>
                  <p:nvPr/>
                </p:nvSpPr>
                <p:spPr>
                  <a:xfrm>
                    <a:off x="5077598" y="3519516"/>
                    <a:ext cx="56611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04E30B30-32F9-404F-B23E-B2FE16A1B0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7598" y="3519516"/>
                    <a:ext cx="56611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FCD9325-C684-764B-9A20-BDD6B6C04E1C}"/>
                    </a:ext>
                  </a:extLst>
                </p:cNvPr>
                <p:cNvSpPr txBox="1"/>
                <p:nvPr/>
              </p:nvSpPr>
              <p:spPr>
                <a:xfrm>
                  <a:off x="3803666" y="1959762"/>
                  <a:ext cx="5387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FCD9325-C684-764B-9A20-BDD6B6C04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3666" y="1959762"/>
                  <a:ext cx="53873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EFA7971-807D-394F-BE3F-41350C33DEDA}"/>
                    </a:ext>
                  </a:extLst>
                </p:cNvPr>
                <p:cNvSpPr txBox="1"/>
                <p:nvPr/>
              </p:nvSpPr>
              <p:spPr>
                <a:xfrm>
                  <a:off x="5239470" y="1926880"/>
                  <a:ext cx="545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EFA7971-807D-394F-BE3F-41350C33D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470" y="1926880"/>
                  <a:ext cx="54585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75CEF3C-00A1-554B-B14C-E98CF8FAE1DC}"/>
              </a:ext>
            </a:extLst>
          </p:cNvPr>
          <p:cNvGrpSpPr/>
          <p:nvPr/>
        </p:nvGrpSpPr>
        <p:grpSpPr>
          <a:xfrm>
            <a:off x="7164582" y="1557817"/>
            <a:ext cx="3971649" cy="2827966"/>
            <a:chOff x="7012773" y="1313994"/>
            <a:chExt cx="3971649" cy="282796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7A080D3-CD76-DD42-AF7B-EE697EAB611A}"/>
                </a:ext>
              </a:extLst>
            </p:cNvPr>
            <p:cNvCxnSpPr/>
            <p:nvPr/>
          </p:nvCxnSpPr>
          <p:spPr>
            <a:xfrm>
              <a:off x="7027061" y="2313160"/>
              <a:ext cx="0" cy="182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0CA2D0C-05B2-F748-AFCF-322B74224347}"/>
                </a:ext>
              </a:extLst>
            </p:cNvPr>
            <p:cNvCxnSpPr/>
            <p:nvPr/>
          </p:nvCxnSpPr>
          <p:spPr>
            <a:xfrm>
              <a:off x="10398911" y="2313160"/>
              <a:ext cx="0" cy="182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F034854-0822-024B-9AED-7700DFBC5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2774" y="4141960"/>
              <a:ext cx="338612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A139CE4-7194-184A-B6AD-6090FADF0DFF}"/>
                </a:ext>
              </a:extLst>
            </p:cNvPr>
            <p:cNvSpPr/>
            <p:nvPr/>
          </p:nvSpPr>
          <p:spPr>
            <a:xfrm>
              <a:off x="7012773" y="3018010"/>
              <a:ext cx="3386129" cy="112395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7CC3795-41B6-6541-8F7C-8F9EF28BD803}"/>
                </a:ext>
              </a:extLst>
            </p:cNvPr>
            <p:cNvCxnSpPr>
              <a:cxnSpLocks/>
            </p:cNvCxnSpPr>
            <p:nvPr/>
          </p:nvCxnSpPr>
          <p:spPr>
            <a:xfrm>
              <a:off x="7819580" y="1960259"/>
              <a:ext cx="0" cy="1588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163B684-98B0-B94F-BB90-9B87B5F6ADB8}"/>
                </a:ext>
              </a:extLst>
            </p:cNvPr>
            <p:cNvCxnSpPr>
              <a:cxnSpLocks/>
            </p:cNvCxnSpPr>
            <p:nvPr/>
          </p:nvCxnSpPr>
          <p:spPr>
            <a:xfrm>
              <a:off x="9014967" y="1919538"/>
              <a:ext cx="0" cy="15882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EB070FA-8803-624A-9D35-2E98727AD3EF}"/>
                </a:ext>
              </a:extLst>
            </p:cNvPr>
            <p:cNvSpPr/>
            <p:nvPr/>
          </p:nvSpPr>
          <p:spPr>
            <a:xfrm>
              <a:off x="7810321" y="2642902"/>
              <a:ext cx="1158875" cy="79414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3D2CB92-9154-9A40-A5BF-24336C44FF02}"/>
                </a:ext>
              </a:extLst>
            </p:cNvPr>
            <p:cNvGrpSpPr/>
            <p:nvPr/>
          </p:nvGrpSpPr>
          <p:grpSpPr>
            <a:xfrm>
              <a:off x="7797829" y="2251398"/>
              <a:ext cx="1226351" cy="627997"/>
              <a:chOff x="8146248" y="2561630"/>
              <a:chExt cx="614363" cy="27146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61AFFEF-6002-9149-B4B0-E6AE3768B4D4}"/>
                  </a:ext>
                </a:extLst>
              </p:cNvPr>
              <p:cNvSpPr/>
              <p:nvPr/>
            </p:nvSpPr>
            <p:spPr>
              <a:xfrm>
                <a:off x="8146248" y="2575918"/>
                <a:ext cx="614363" cy="2571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745004FF-3F70-B44A-813C-13896F2519B6}"/>
                  </a:ext>
                </a:extLst>
              </p:cNvPr>
              <p:cNvSpPr/>
              <p:nvPr/>
            </p:nvSpPr>
            <p:spPr>
              <a:xfrm>
                <a:off x="8177213" y="2561630"/>
                <a:ext cx="552435" cy="160306"/>
              </a:xfrm>
              <a:custGeom>
                <a:avLst/>
                <a:gdLst>
                  <a:gd name="connsiteX0" fmla="*/ 0 w 928688"/>
                  <a:gd name="connsiteY0" fmla="*/ 57265 h 300153"/>
                  <a:gd name="connsiteX1" fmla="*/ 142875 w 928688"/>
                  <a:gd name="connsiteY1" fmla="*/ 200140 h 300153"/>
                  <a:gd name="connsiteX2" fmla="*/ 185738 w 928688"/>
                  <a:gd name="connsiteY2" fmla="*/ 243003 h 300153"/>
                  <a:gd name="connsiteX3" fmla="*/ 314325 w 928688"/>
                  <a:gd name="connsiteY3" fmla="*/ 285865 h 300153"/>
                  <a:gd name="connsiteX4" fmla="*/ 357188 w 928688"/>
                  <a:gd name="connsiteY4" fmla="*/ 300153 h 300153"/>
                  <a:gd name="connsiteX5" fmla="*/ 542925 w 928688"/>
                  <a:gd name="connsiteY5" fmla="*/ 271578 h 300153"/>
                  <a:gd name="connsiteX6" fmla="*/ 642938 w 928688"/>
                  <a:gd name="connsiteY6" fmla="*/ 243003 h 300153"/>
                  <a:gd name="connsiteX7" fmla="*/ 728663 w 928688"/>
                  <a:gd name="connsiteY7" fmla="*/ 214428 h 300153"/>
                  <a:gd name="connsiteX8" fmla="*/ 800100 w 928688"/>
                  <a:gd name="connsiteY8" fmla="*/ 142990 h 300153"/>
                  <a:gd name="connsiteX9" fmla="*/ 842963 w 928688"/>
                  <a:gd name="connsiteY9" fmla="*/ 114415 h 300153"/>
                  <a:gd name="connsiteX10" fmla="*/ 900113 w 928688"/>
                  <a:gd name="connsiteY10" fmla="*/ 42978 h 300153"/>
                  <a:gd name="connsiteX11" fmla="*/ 928688 w 928688"/>
                  <a:gd name="connsiteY11" fmla="*/ 115 h 300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28688" h="300153">
                    <a:moveTo>
                      <a:pt x="0" y="57265"/>
                    </a:moveTo>
                    <a:lnTo>
                      <a:pt x="142875" y="200140"/>
                    </a:lnTo>
                    <a:cubicBezTo>
                      <a:pt x="157163" y="214428"/>
                      <a:pt x="166569" y="236613"/>
                      <a:pt x="185738" y="243003"/>
                    </a:cubicBezTo>
                    <a:lnTo>
                      <a:pt x="314325" y="285865"/>
                    </a:lnTo>
                    <a:lnTo>
                      <a:pt x="357188" y="300153"/>
                    </a:lnTo>
                    <a:cubicBezTo>
                      <a:pt x="385044" y="296173"/>
                      <a:pt x="510724" y="279009"/>
                      <a:pt x="542925" y="271578"/>
                    </a:cubicBezTo>
                    <a:cubicBezTo>
                      <a:pt x="576709" y="263782"/>
                      <a:pt x="609800" y="253199"/>
                      <a:pt x="642938" y="243003"/>
                    </a:cubicBezTo>
                    <a:cubicBezTo>
                      <a:pt x="671727" y="234145"/>
                      <a:pt x="728663" y="214428"/>
                      <a:pt x="728663" y="214428"/>
                    </a:cubicBezTo>
                    <a:cubicBezTo>
                      <a:pt x="842965" y="138226"/>
                      <a:pt x="704847" y="238243"/>
                      <a:pt x="800100" y="142990"/>
                    </a:cubicBezTo>
                    <a:cubicBezTo>
                      <a:pt x="812242" y="130848"/>
                      <a:pt x="828675" y="123940"/>
                      <a:pt x="842963" y="114415"/>
                    </a:cubicBezTo>
                    <a:cubicBezTo>
                      <a:pt x="878874" y="6679"/>
                      <a:pt x="826255" y="135302"/>
                      <a:pt x="900113" y="42978"/>
                    </a:cubicBezTo>
                    <a:cubicBezTo>
                      <a:pt x="938018" y="-4403"/>
                      <a:pt x="892347" y="115"/>
                      <a:pt x="928688" y="115"/>
                    </a:cubicBezTo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6BB808-010D-7A40-8B25-F454F2D5466D}"/>
                </a:ext>
              </a:extLst>
            </p:cNvPr>
            <p:cNvCxnSpPr>
              <a:cxnSpLocks/>
            </p:cNvCxnSpPr>
            <p:nvPr/>
          </p:nvCxnSpPr>
          <p:spPr>
            <a:xfrm>
              <a:off x="7813608" y="2313572"/>
              <a:ext cx="773180" cy="723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0BEF50B-1216-1E45-83D1-77E698C89F29}"/>
                    </a:ext>
                  </a:extLst>
                </p:cNvPr>
                <p:cNvSpPr txBox="1"/>
                <p:nvPr/>
              </p:nvSpPr>
              <p:spPr>
                <a:xfrm>
                  <a:off x="7792896" y="2716318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0BEF50B-1216-1E45-83D1-77E698C89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2896" y="2716318"/>
                  <a:ext cx="43576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D192F7B-5FF0-B745-95EB-F5E23BD86750}"/>
                </a:ext>
              </a:extLst>
            </p:cNvPr>
            <p:cNvCxnSpPr>
              <a:cxnSpLocks/>
            </p:cNvCxnSpPr>
            <p:nvPr/>
          </p:nvCxnSpPr>
          <p:spPr>
            <a:xfrm>
              <a:off x="7683096" y="2331499"/>
              <a:ext cx="0" cy="7054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1C31B19-A868-124E-BBBA-F038EFA314B6}"/>
                    </a:ext>
                  </a:extLst>
                </p:cNvPr>
                <p:cNvSpPr txBox="1"/>
                <p:nvPr/>
              </p:nvSpPr>
              <p:spPr>
                <a:xfrm>
                  <a:off x="7343176" y="2532098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1C31B19-A868-124E-BBBA-F038EFA31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176" y="2532098"/>
                  <a:ext cx="4303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CC99D4D0-B762-434C-B5BA-3FDFABE98E9A}"/>
                </a:ext>
              </a:extLst>
            </p:cNvPr>
            <p:cNvSpPr/>
            <p:nvPr/>
          </p:nvSpPr>
          <p:spPr>
            <a:xfrm>
              <a:off x="7268766" y="1937992"/>
              <a:ext cx="828660" cy="838080"/>
            </a:xfrm>
            <a:prstGeom prst="arc">
              <a:avLst>
                <a:gd name="adj1" fmla="val 1866345"/>
                <a:gd name="adj2" fmla="val 439413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C4D6099-06E8-3444-A211-567C49FD6D18}"/>
                </a:ext>
              </a:extLst>
            </p:cNvPr>
            <p:cNvSpPr/>
            <p:nvPr/>
          </p:nvSpPr>
          <p:spPr>
            <a:xfrm>
              <a:off x="7833340" y="2217095"/>
              <a:ext cx="1164541" cy="207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9C5F2A4-006A-5145-80D0-D8A0C548183D}"/>
                </a:ext>
              </a:extLst>
            </p:cNvPr>
            <p:cNvCxnSpPr/>
            <p:nvPr/>
          </p:nvCxnSpPr>
          <p:spPr>
            <a:xfrm flipV="1">
              <a:off x="8329613" y="1485900"/>
              <a:ext cx="0" cy="587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D552BDD-5412-BF4F-B4DA-4C806D74EA6F}"/>
                    </a:ext>
                  </a:extLst>
                </p:cNvPr>
                <p:cNvSpPr txBox="1"/>
                <p:nvPr/>
              </p:nvSpPr>
              <p:spPr>
                <a:xfrm>
                  <a:off x="8329613" y="1313994"/>
                  <a:ext cx="1530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FD552BDD-5412-BF4F-B4DA-4C806D74E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613" y="1313994"/>
                  <a:ext cx="153016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30D07F-17C0-A54D-91F4-91A4442B4A55}"/>
                </a:ext>
              </a:extLst>
            </p:cNvPr>
            <p:cNvCxnSpPr>
              <a:cxnSpLocks/>
            </p:cNvCxnSpPr>
            <p:nvPr/>
          </p:nvCxnSpPr>
          <p:spPr>
            <a:xfrm>
              <a:off x="8399283" y="2997853"/>
              <a:ext cx="0" cy="5877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BA20B5-F01B-BD42-B659-771410D3315C}"/>
                    </a:ext>
                  </a:extLst>
                </p:cNvPr>
                <p:cNvSpPr txBox="1"/>
                <p:nvPr/>
              </p:nvSpPr>
              <p:spPr>
                <a:xfrm>
                  <a:off x="8237038" y="3510017"/>
                  <a:ext cx="576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CBA20B5-F01B-BD42-B659-771410D33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7038" y="3510017"/>
                  <a:ext cx="57656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BC9BAF-2F01-5947-90E4-95EFF183F723}"/>
                </a:ext>
              </a:extLst>
            </p:cNvPr>
            <p:cNvCxnSpPr/>
            <p:nvPr/>
          </p:nvCxnSpPr>
          <p:spPr>
            <a:xfrm flipV="1">
              <a:off x="8810611" y="2317454"/>
              <a:ext cx="820040" cy="5037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DCC78BA-6E1D-A242-A23B-C2B0E34B48A1}"/>
                    </a:ext>
                  </a:extLst>
                </p:cNvPr>
                <p:cNvSpPr txBox="1"/>
                <p:nvPr/>
              </p:nvSpPr>
              <p:spPr>
                <a:xfrm>
                  <a:off x="9260937" y="1937992"/>
                  <a:ext cx="1723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DCC78BA-6E1D-A242-A23B-C2B0E34B4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0937" y="1937992"/>
                  <a:ext cx="172348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749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2300A01-C72F-FC40-A389-9216EF0EE592}"/>
              </a:ext>
            </a:extLst>
          </p:cNvPr>
          <p:cNvGrpSpPr/>
          <p:nvPr/>
        </p:nvGrpSpPr>
        <p:grpSpPr>
          <a:xfrm>
            <a:off x="1581613" y="0"/>
            <a:ext cx="5268509" cy="4476444"/>
            <a:chOff x="1110126" y="-281256"/>
            <a:chExt cx="5268509" cy="4476444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08A56B57-5D6C-6B45-BDBC-79C28CB5F7AA}"/>
                </a:ext>
              </a:extLst>
            </p:cNvPr>
            <p:cNvSpPr/>
            <p:nvPr/>
          </p:nvSpPr>
          <p:spPr>
            <a:xfrm>
              <a:off x="1110126" y="-281256"/>
              <a:ext cx="3043233" cy="4014779"/>
            </a:xfrm>
            <a:prstGeom prst="arc">
              <a:avLst>
                <a:gd name="adj1" fmla="val 942556"/>
                <a:gd name="adj2" fmla="val 4789172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59CE05D6-AE88-914C-8A8A-4966B2A650ED}"/>
                </a:ext>
              </a:extLst>
            </p:cNvPr>
            <p:cNvSpPr/>
            <p:nvPr/>
          </p:nvSpPr>
          <p:spPr>
            <a:xfrm>
              <a:off x="2324558" y="-281256"/>
              <a:ext cx="3043233" cy="4014779"/>
            </a:xfrm>
            <a:prstGeom prst="arc">
              <a:avLst>
                <a:gd name="adj1" fmla="val 942556"/>
                <a:gd name="adj2" fmla="val 4789172"/>
              </a:avLst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41561D-CF61-044B-8DB3-4205A7BB13C6}"/>
                </a:ext>
              </a:extLst>
            </p:cNvPr>
            <p:cNvGrpSpPr/>
            <p:nvPr/>
          </p:nvGrpSpPr>
          <p:grpSpPr>
            <a:xfrm>
              <a:off x="1225772" y="1012200"/>
              <a:ext cx="5152863" cy="3182988"/>
              <a:chOff x="1225772" y="1012200"/>
              <a:chExt cx="5152863" cy="3182988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3872CBDE-99AE-1F44-9E2F-CDF841EF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4559" y="3690651"/>
                <a:ext cx="36576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68D7785-C33C-9647-8826-533C709B3F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90119" y="2456211"/>
                <a:ext cx="24688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BB92BA6-7B09-384E-85A7-F427B79722B9}"/>
                      </a:ext>
                    </a:extLst>
                  </p:cNvPr>
                  <p:cNvSpPr txBox="1"/>
                  <p:nvPr/>
                </p:nvSpPr>
                <p:spPr>
                  <a:xfrm>
                    <a:off x="2593253" y="3690651"/>
                    <a:ext cx="67704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BB92BA6-7B09-384E-85A7-F427B7972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253" y="3690651"/>
                    <a:ext cx="67704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31F4F7-650A-BB47-9D1C-6276109ECB40}"/>
                      </a:ext>
                    </a:extLst>
                  </p:cNvPr>
                  <p:cNvSpPr txBox="1"/>
                  <p:nvPr/>
                </p:nvSpPr>
                <p:spPr>
                  <a:xfrm>
                    <a:off x="3887497" y="3733523"/>
                    <a:ext cx="161063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31F4F7-650A-BB47-9D1C-6276109EC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7497" y="3733523"/>
                    <a:ext cx="161063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1BB0047-FAAF-3246-AC99-BBF8F487DF3F}"/>
                      </a:ext>
                    </a:extLst>
                  </p:cNvPr>
                  <p:cNvSpPr txBox="1"/>
                  <p:nvPr/>
                </p:nvSpPr>
                <p:spPr>
                  <a:xfrm>
                    <a:off x="5952236" y="3429000"/>
                    <a:ext cx="42639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1BB0047-FAAF-3246-AC99-BBF8F487DF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2236" y="3429000"/>
                    <a:ext cx="4263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0E4C169-8174-9F43-BB0F-461241B9E726}"/>
                      </a:ext>
                    </a:extLst>
                  </p:cNvPr>
                  <p:cNvSpPr txBox="1"/>
                  <p:nvPr/>
                </p:nvSpPr>
                <p:spPr>
                  <a:xfrm>
                    <a:off x="1905047" y="1012200"/>
                    <a:ext cx="42639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0E4C169-8174-9F43-BB0F-461241B9E7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5047" y="1012200"/>
                    <a:ext cx="4263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14DF45-9CD9-F24F-833D-EBB8A8798EE2}"/>
                  </a:ext>
                </a:extLst>
              </p:cNvPr>
              <p:cNvCxnSpPr/>
              <p:nvPr/>
            </p:nvCxnSpPr>
            <p:spPr>
              <a:xfrm>
                <a:off x="3887497" y="2814638"/>
                <a:ext cx="12702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CDE20CF-864D-BD47-AC14-D89B331CF6FF}"/>
                  </a:ext>
                </a:extLst>
              </p:cNvPr>
              <p:cNvCxnSpPr/>
              <p:nvPr/>
            </p:nvCxnSpPr>
            <p:spPr>
              <a:xfrm>
                <a:off x="3974972" y="2624138"/>
                <a:ext cx="127029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3FD2CE-8570-F048-8D50-A927CE0A2793}"/>
                  </a:ext>
                </a:extLst>
              </p:cNvPr>
              <p:cNvCxnSpPr/>
              <p:nvPr/>
            </p:nvCxnSpPr>
            <p:spPr>
              <a:xfrm>
                <a:off x="2223663" y="2814638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9546961-44E7-724B-A25F-CCC24398B741}"/>
                  </a:ext>
                </a:extLst>
              </p:cNvPr>
              <p:cNvCxnSpPr/>
              <p:nvPr/>
            </p:nvCxnSpPr>
            <p:spPr>
              <a:xfrm>
                <a:off x="2233119" y="2814638"/>
                <a:ext cx="192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54196B4-E50D-0941-B764-A6BE0EF52D58}"/>
                  </a:ext>
                </a:extLst>
              </p:cNvPr>
              <p:cNvCxnSpPr/>
              <p:nvPr/>
            </p:nvCxnSpPr>
            <p:spPr>
              <a:xfrm>
                <a:off x="2223663" y="2624138"/>
                <a:ext cx="1828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B45F673-53AD-174F-A896-E1C4094E77CA}"/>
                  </a:ext>
                </a:extLst>
              </p:cNvPr>
              <p:cNvCxnSpPr/>
              <p:nvPr/>
            </p:nvCxnSpPr>
            <p:spPr>
              <a:xfrm>
                <a:off x="2233119" y="2624138"/>
                <a:ext cx="192024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B945503-909A-1B48-8E56-DF223C2CAFCC}"/>
                      </a:ext>
                    </a:extLst>
                  </p:cNvPr>
                  <p:cNvSpPr txBox="1"/>
                  <p:nvPr/>
                </p:nvSpPr>
                <p:spPr>
                  <a:xfrm>
                    <a:off x="1769574" y="2583805"/>
                    <a:ext cx="42639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1B945503-909A-1B48-8E56-DF223C2CA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9574" y="2583805"/>
                    <a:ext cx="42639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2498636-4F6C-094F-BDB2-1AEAF101BC69}"/>
                      </a:ext>
                    </a:extLst>
                  </p:cNvPr>
                  <p:cNvSpPr txBox="1"/>
                  <p:nvPr/>
                </p:nvSpPr>
                <p:spPr>
                  <a:xfrm>
                    <a:off x="1225772" y="2293726"/>
                    <a:ext cx="115595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2498636-4F6C-094F-BDB2-1AEAF101BC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5772" y="2293726"/>
                    <a:ext cx="115595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C3CF697-F2DD-4D4F-AB15-380ECBE23567}"/>
                  </a:ext>
                </a:extLst>
              </p:cNvPr>
              <p:cNvSpPr/>
              <p:nvPr/>
            </p:nvSpPr>
            <p:spPr>
              <a:xfrm>
                <a:off x="3974971" y="2614625"/>
                <a:ext cx="1182817" cy="221448"/>
              </a:xfrm>
              <a:prstGeom prst="rect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D4BAF4C-60BF-8D4C-9378-5C2825D44F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40990" y="3442990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D4BAF4C-60BF-8D4C-9378-5C2825D44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0990" y="3442990"/>
                    <a:ext cx="423514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AE33C38-6E28-C244-940D-D67D97A1C2C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6333" y="1827304"/>
                    <a:ext cx="42351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AE33C38-6E28-C244-940D-D67D97A1C2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333" y="1827304"/>
                    <a:ext cx="42351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7BB21AD-C1F3-B14F-95CB-9587A1CCE349}"/>
                  </a:ext>
                </a:extLst>
              </p:cNvPr>
              <p:cNvCxnSpPr/>
              <p:nvPr/>
            </p:nvCxnSpPr>
            <p:spPr>
              <a:xfrm>
                <a:off x="2264504" y="2143864"/>
                <a:ext cx="31089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503963C-AB7C-834B-9990-C542659E5E31}"/>
                  </a:ext>
                </a:extLst>
              </p:cNvPr>
              <p:cNvGrpSpPr/>
              <p:nvPr/>
            </p:nvGrpSpPr>
            <p:grpSpPr>
              <a:xfrm>
                <a:off x="4030044" y="3013088"/>
                <a:ext cx="274320" cy="274320"/>
                <a:chOff x="7958138" y="2143864"/>
                <a:chExt cx="457200" cy="45720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4C58C51-6787-4645-8673-3011E97C6ACE}"/>
                    </a:ext>
                  </a:extLst>
                </p:cNvPr>
                <p:cNvSpPr/>
                <p:nvPr/>
              </p:nvSpPr>
              <p:spPr>
                <a:xfrm>
                  <a:off x="7958138" y="2143864"/>
                  <a:ext cx="457200" cy="4572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8E34DA5-246D-9F47-80BA-BF4F731C90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19111" y="2312782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4FF43F8-C16E-0A43-92DA-1350EC745ECE}"/>
                      </a:ext>
                    </a:extLst>
                  </p:cNvPr>
                  <p:cNvSpPr txBox="1"/>
                  <p:nvPr/>
                </p:nvSpPr>
                <p:spPr>
                  <a:xfrm>
                    <a:off x="4261558" y="2936516"/>
                    <a:ext cx="46384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4FF43F8-C16E-0A43-92DA-1350EC745E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1558" y="2936516"/>
                    <a:ext cx="463845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D277CC5C-268D-6E4B-950E-5D5F26990412}"/>
                  </a:ext>
                </a:extLst>
              </p:cNvPr>
              <p:cNvSpPr/>
              <p:nvPr/>
            </p:nvSpPr>
            <p:spPr>
              <a:xfrm flipH="1">
                <a:off x="2855421" y="1221771"/>
                <a:ext cx="1856820" cy="1736526"/>
              </a:xfrm>
              <a:prstGeom prst="arc">
                <a:avLst>
                  <a:gd name="adj1" fmla="val 8314383"/>
                  <a:gd name="adj2" fmla="val 11518654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13667D9-33EF-764C-B4ED-6BCF58C1C8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91121" y="1443564"/>
                    <a:ext cx="268778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13667D9-33EF-764C-B4ED-6BCF58C1C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1121" y="1443564"/>
                    <a:ext cx="268778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99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E823132-8794-3D4E-9E0A-71C4D6D4A807}"/>
              </a:ext>
            </a:extLst>
          </p:cNvPr>
          <p:cNvGrpSpPr>
            <a:grpSpLocks noChangeAspect="1"/>
          </p:cNvGrpSpPr>
          <p:nvPr/>
        </p:nvGrpSpPr>
        <p:grpSpPr>
          <a:xfrm>
            <a:off x="5598796" y="1777963"/>
            <a:ext cx="1554480" cy="149864"/>
            <a:chOff x="1798321" y="1448011"/>
            <a:chExt cx="3254071" cy="31371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3B28236-EF93-1A4A-AA01-995BAB0D2CAC}"/>
                </a:ext>
              </a:extLst>
            </p:cNvPr>
            <p:cNvCxnSpPr/>
            <p:nvPr/>
          </p:nvCxnSpPr>
          <p:spPr>
            <a:xfrm>
              <a:off x="1798321" y="1581668"/>
              <a:ext cx="640080" cy="0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101A50-C07D-A742-ADAA-B0801B28F7AE}"/>
                </a:ext>
              </a:extLst>
            </p:cNvPr>
            <p:cNvGrpSpPr/>
            <p:nvPr/>
          </p:nvGrpSpPr>
          <p:grpSpPr>
            <a:xfrm>
              <a:off x="2398645" y="1448011"/>
              <a:ext cx="1890422" cy="313710"/>
              <a:chOff x="8032841" y="1026443"/>
              <a:chExt cx="3213654" cy="437312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6E08DB9-CCC1-F946-8BF9-C221E18C99EC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80C234-DF58-9041-8A3F-317E33B39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FCF13B4-C442-5944-B1B8-4A982A3AC2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D91F382-E72F-7448-9CFC-940E8D9BA4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ACD17AC-F051-F445-B000-8AEC04F870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1D6F5D9-5760-534B-B944-FFD8D16CE1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6343227-1C40-6047-9E66-8CDD1C6BDB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6A8D083-89AA-5A45-954C-B40178C3D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5E0D6A-F9B9-6D47-BE2B-CF0B5F6A0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0049B3-7220-7448-9E06-7472B070A3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48A7BF-25E4-6447-A9C9-9644709237A4}"/>
                </a:ext>
              </a:extLst>
            </p:cNvPr>
            <p:cNvCxnSpPr/>
            <p:nvPr/>
          </p:nvCxnSpPr>
          <p:spPr>
            <a:xfrm>
              <a:off x="4229432" y="1587859"/>
              <a:ext cx="82296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35CEB-126C-BB45-8BEB-D831B8D2FCFE}"/>
                  </a:ext>
                </a:extLst>
              </p:cNvPr>
              <p:cNvSpPr txBox="1"/>
              <p:nvPr/>
            </p:nvSpPr>
            <p:spPr>
              <a:xfrm>
                <a:off x="10172043" y="1176946"/>
                <a:ext cx="5168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235CEB-126C-BB45-8BEB-D831B8D2F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043" y="1176946"/>
                <a:ext cx="51687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616231-8488-E04B-810E-31F9CCD0BCF6}"/>
                  </a:ext>
                </a:extLst>
              </p:cNvPr>
              <p:cNvSpPr txBox="1"/>
              <p:nvPr/>
            </p:nvSpPr>
            <p:spPr>
              <a:xfrm>
                <a:off x="11437312" y="1003084"/>
                <a:ext cx="5078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616231-8488-E04B-810E-31F9CCD0B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312" y="1003084"/>
                <a:ext cx="5078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138E2F-4493-7A42-9ED7-6A8D1B1DA3D5}"/>
              </a:ext>
            </a:extLst>
          </p:cNvPr>
          <p:cNvCxnSpPr/>
          <p:nvPr/>
        </p:nvCxnSpPr>
        <p:spPr>
          <a:xfrm>
            <a:off x="10241488" y="946069"/>
            <a:ext cx="1192696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3A2D0F-8615-2045-9B54-8540E339AC12}"/>
                  </a:ext>
                </a:extLst>
              </p:cNvPr>
              <p:cNvSpPr txBox="1"/>
              <p:nvPr/>
            </p:nvSpPr>
            <p:spPr>
              <a:xfrm>
                <a:off x="11006579" y="1332968"/>
                <a:ext cx="4555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3A2D0F-8615-2045-9B54-8540E339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579" y="1332968"/>
                <a:ext cx="4555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30617-ECF5-0540-BC99-7D7974F9564E}"/>
                  </a:ext>
                </a:extLst>
              </p:cNvPr>
              <p:cNvSpPr txBox="1"/>
              <p:nvPr/>
            </p:nvSpPr>
            <p:spPr>
              <a:xfrm>
                <a:off x="10078878" y="211285"/>
                <a:ext cx="1355306" cy="62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equiv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530617-ECF5-0540-BC99-7D7974F95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878" y="211285"/>
                <a:ext cx="1355306" cy="628634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AA72E9A-7C7E-2C47-B406-BAE2E5CF4C5F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1034002" y="3766791"/>
            <a:ext cx="1554480" cy="149864"/>
            <a:chOff x="1798321" y="1448011"/>
            <a:chExt cx="3254071" cy="31371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CE3264-8BE6-714A-B9CA-1FC578D85D4A}"/>
                </a:ext>
              </a:extLst>
            </p:cNvPr>
            <p:cNvCxnSpPr/>
            <p:nvPr/>
          </p:nvCxnSpPr>
          <p:spPr>
            <a:xfrm>
              <a:off x="1798321" y="1581668"/>
              <a:ext cx="640080" cy="0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47D9BA-00E4-0543-A027-AF3C52AE8161}"/>
                </a:ext>
              </a:extLst>
            </p:cNvPr>
            <p:cNvGrpSpPr/>
            <p:nvPr/>
          </p:nvGrpSpPr>
          <p:grpSpPr>
            <a:xfrm>
              <a:off x="2398645" y="1448011"/>
              <a:ext cx="1890422" cy="313710"/>
              <a:chOff x="8032841" y="1026443"/>
              <a:chExt cx="3213654" cy="43731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4DE3ACD-11A3-C14B-98AD-6EE9A75B43FE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3EE4435-859C-0249-9DA2-78D7909ADF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3C0A997-BE24-1A46-9EE2-BD998B6986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AA1392C-1E0C-9743-ABAA-11C273ACD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E9D48F-419F-4E4F-B0EF-D8325F080F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9B06A51-4BB4-FA47-BC1A-7AD3224AB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7A9C8B8-D2C7-AF49-82CE-0D573137F9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0710AF9-1841-0F47-BC24-E614C748EE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B2F5D5A-D84B-D74A-A3D7-78E1E5D130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9D16200-00B2-954A-A198-D835175EEB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DA82F2-BE1D-B841-85F7-334BD57BA7B3}"/>
                </a:ext>
              </a:extLst>
            </p:cNvPr>
            <p:cNvCxnSpPr/>
            <p:nvPr/>
          </p:nvCxnSpPr>
          <p:spPr>
            <a:xfrm>
              <a:off x="4229432" y="1587859"/>
              <a:ext cx="82296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2E68C5-99C5-3646-86FF-80C6388AB0FE}"/>
              </a:ext>
            </a:extLst>
          </p:cNvPr>
          <p:cNvGrpSpPr>
            <a:grpSpLocks noChangeAspect="1"/>
          </p:cNvGrpSpPr>
          <p:nvPr/>
        </p:nvGrpSpPr>
        <p:grpSpPr>
          <a:xfrm>
            <a:off x="5598050" y="4546632"/>
            <a:ext cx="1554480" cy="149864"/>
            <a:chOff x="1798321" y="1448011"/>
            <a:chExt cx="3254071" cy="31371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304F4D-EB27-AE4D-A547-4B27D16B7864}"/>
                </a:ext>
              </a:extLst>
            </p:cNvPr>
            <p:cNvCxnSpPr/>
            <p:nvPr/>
          </p:nvCxnSpPr>
          <p:spPr>
            <a:xfrm>
              <a:off x="1798321" y="1581668"/>
              <a:ext cx="640080" cy="0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2252A46-1468-DE40-8B53-5B725D890B16}"/>
                </a:ext>
              </a:extLst>
            </p:cNvPr>
            <p:cNvGrpSpPr/>
            <p:nvPr/>
          </p:nvGrpSpPr>
          <p:grpSpPr>
            <a:xfrm>
              <a:off x="2398645" y="1448011"/>
              <a:ext cx="1890422" cy="313710"/>
              <a:chOff x="8032841" y="1026443"/>
              <a:chExt cx="3213654" cy="437312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FDA724-C3C0-FD48-9A45-DA44C83CE379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05B513A-02F8-2E40-B39C-42D270521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D940FE9-DB57-FF4A-BAF3-D0B446229D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CC7BF08-77E7-D840-8E8E-CFF84640B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021B4DD-3C08-4841-98B0-D2B10D2FA8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671136A-D35C-F242-893C-A7221D116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22D0581-2451-C641-A1B8-D0CA88AFC9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AA8307-5E7F-4843-97DC-84B73A5F1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691E1EE-8372-D04E-806F-72C712E75C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0D9D559-A1E3-6647-A54A-489B45A308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6C03D46-7E77-F947-8C62-E278A2CF86F2}"/>
                </a:ext>
              </a:extLst>
            </p:cNvPr>
            <p:cNvCxnSpPr/>
            <p:nvPr/>
          </p:nvCxnSpPr>
          <p:spPr>
            <a:xfrm>
              <a:off x="4229432" y="1587859"/>
              <a:ext cx="82296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F0DEE-7912-4F4C-8DF2-43B407203773}"/>
              </a:ext>
            </a:extLst>
          </p:cNvPr>
          <p:cNvCxnSpPr/>
          <p:nvPr/>
        </p:nvCxnSpPr>
        <p:spPr>
          <a:xfrm flipH="1">
            <a:off x="5014913" y="1840756"/>
            <a:ext cx="5838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AE3F3F-C206-3748-8E59-6193F682B761}"/>
              </a:ext>
            </a:extLst>
          </p:cNvPr>
          <p:cNvCxnSpPr/>
          <p:nvPr/>
        </p:nvCxnSpPr>
        <p:spPr>
          <a:xfrm>
            <a:off x="5014913" y="1713919"/>
            <a:ext cx="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7B1AD6-926C-354B-99D2-D9E030A3F31A}"/>
              </a:ext>
            </a:extLst>
          </p:cNvPr>
          <p:cNvCxnSpPr/>
          <p:nvPr/>
        </p:nvCxnSpPr>
        <p:spPr>
          <a:xfrm>
            <a:off x="4943473" y="1557028"/>
            <a:ext cx="0" cy="548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3DBE649-C6C2-864B-BEC4-250F74A9854A}"/>
              </a:ext>
            </a:extLst>
          </p:cNvPr>
          <p:cNvGrpSpPr/>
          <p:nvPr/>
        </p:nvGrpSpPr>
        <p:grpSpPr>
          <a:xfrm>
            <a:off x="3661403" y="1566315"/>
            <a:ext cx="1282070" cy="548640"/>
            <a:chOff x="3661403" y="1566315"/>
            <a:chExt cx="1282070" cy="54864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398BB38-E256-BE45-82EB-AC68A2D016D2}"/>
                </a:ext>
              </a:extLst>
            </p:cNvPr>
            <p:cNvCxnSpPr/>
            <p:nvPr/>
          </p:nvCxnSpPr>
          <p:spPr>
            <a:xfrm flipH="1">
              <a:off x="4359590" y="1848803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37A5F6-8E2A-784F-AA0A-C6247A98ED32}"/>
                </a:ext>
              </a:extLst>
            </p:cNvPr>
            <p:cNvCxnSpPr/>
            <p:nvPr/>
          </p:nvCxnSpPr>
          <p:spPr>
            <a:xfrm>
              <a:off x="4361493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6AE4AA1-58B5-D34C-8342-447BB9BDC7AC}"/>
                </a:ext>
              </a:extLst>
            </p:cNvPr>
            <p:cNvCxnSpPr/>
            <p:nvPr/>
          </p:nvCxnSpPr>
          <p:spPr>
            <a:xfrm>
              <a:off x="4245286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897878C-AAAA-AD4D-8AF6-D92264662871}"/>
                </a:ext>
              </a:extLst>
            </p:cNvPr>
            <p:cNvCxnSpPr/>
            <p:nvPr/>
          </p:nvCxnSpPr>
          <p:spPr>
            <a:xfrm flipH="1">
              <a:off x="3661403" y="1843652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009249-4D35-7648-8221-10197149714E}"/>
              </a:ext>
            </a:extLst>
          </p:cNvPr>
          <p:cNvGrpSpPr/>
          <p:nvPr/>
        </p:nvGrpSpPr>
        <p:grpSpPr>
          <a:xfrm rot="16200000">
            <a:off x="1166115" y="2212351"/>
            <a:ext cx="1282070" cy="548640"/>
            <a:chOff x="3661403" y="1566315"/>
            <a:chExt cx="1282070" cy="54864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65D3267-4D80-414F-B4DA-37E2F1BA3CA2}"/>
                </a:ext>
              </a:extLst>
            </p:cNvPr>
            <p:cNvCxnSpPr/>
            <p:nvPr/>
          </p:nvCxnSpPr>
          <p:spPr>
            <a:xfrm flipH="1">
              <a:off x="4359590" y="1848803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CC49D82-2465-E14E-8743-7E42ACA38FFB}"/>
                </a:ext>
              </a:extLst>
            </p:cNvPr>
            <p:cNvCxnSpPr/>
            <p:nvPr/>
          </p:nvCxnSpPr>
          <p:spPr>
            <a:xfrm>
              <a:off x="4361493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82A9D6-5E95-9146-86C0-0216FA642A2E}"/>
                </a:ext>
              </a:extLst>
            </p:cNvPr>
            <p:cNvCxnSpPr/>
            <p:nvPr/>
          </p:nvCxnSpPr>
          <p:spPr>
            <a:xfrm>
              <a:off x="4245286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6E998F5-712A-6942-BD12-6ABB8B2307BB}"/>
                </a:ext>
              </a:extLst>
            </p:cNvPr>
            <p:cNvCxnSpPr/>
            <p:nvPr/>
          </p:nvCxnSpPr>
          <p:spPr>
            <a:xfrm flipH="1">
              <a:off x="3661403" y="1843652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581998C-12CB-7448-BFF7-E72D25A09165}"/>
              </a:ext>
            </a:extLst>
          </p:cNvPr>
          <p:cNvCxnSpPr/>
          <p:nvPr/>
        </p:nvCxnSpPr>
        <p:spPr>
          <a:xfrm flipH="1">
            <a:off x="1817636" y="1845636"/>
            <a:ext cx="1920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328F2D4-72C2-A54F-B15A-CB7C9F5B46B5}"/>
              </a:ext>
            </a:extLst>
          </p:cNvPr>
          <p:cNvGrpSpPr/>
          <p:nvPr/>
        </p:nvGrpSpPr>
        <p:grpSpPr>
          <a:xfrm rot="16200000">
            <a:off x="6519114" y="2223702"/>
            <a:ext cx="1282070" cy="548640"/>
            <a:chOff x="3661403" y="1566315"/>
            <a:chExt cx="1282070" cy="5486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672999B-B554-894B-BCD8-8656FED15267}"/>
                </a:ext>
              </a:extLst>
            </p:cNvPr>
            <p:cNvCxnSpPr/>
            <p:nvPr/>
          </p:nvCxnSpPr>
          <p:spPr>
            <a:xfrm flipH="1">
              <a:off x="4359590" y="1848803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DBD54E7-B88F-1B4A-AC5C-82BA511995A5}"/>
                </a:ext>
              </a:extLst>
            </p:cNvPr>
            <p:cNvCxnSpPr/>
            <p:nvPr/>
          </p:nvCxnSpPr>
          <p:spPr>
            <a:xfrm>
              <a:off x="4361493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FCA40EC-C4E4-0647-BF43-4BB5B56140F3}"/>
                </a:ext>
              </a:extLst>
            </p:cNvPr>
            <p:cNvCxnSpPr/>
            <p:nvPr/>
          </p:nvCxnSpPr>
          <p:spPr>
            <a:xfrm>
              <a:off x="4245286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1BD19A-B706-7644-BC02-E3297DB213AF}"/>
                </a:ext>
              </a:extLst>
            </p:cNvPr>
            <p:cNvCxnSpPr/>
            <p:nvPr/>
          </p:nvCxnSpPr>
          <p:spPr>
            <a:xfrm flipH="1">
              <a:off x="3661403" y="1843652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017D7BD-7BBA-7347-91C0-39DC7690811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07444" y="3604292"/>
            <a:ext cx="19202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4A98D10-6A54-0C4C-A80A-DF9EA72F471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46891" y="4600017"/>
            <a:ext cx="37490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DB12DB0-2493-3448-B57B-BC45C5A9D8DF}"/>
                  </a:ext>
                </a:extLst>
              </p:cNvPr>
              <p:cNvSpPr txBox="1"/>
              <p:nvPr/>
            </p:nvSpPr>
            <p:spPr>
              <a:xfrm>
                <a:off x="1829082" y="1389346"/>
                <a:ext cx="2237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closed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DB12DB0-2493-3448-B57B-BC45C5A9D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82" y="1389346"/>
                <a:ext cx="223727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864FFC-F8DE-084B-8B11-C20BFB04BF2F}"/>
                  </a:ext>
                </a:extLst>
              </p:cNvPr>
              <p:cNvSpPr txBox="1"/>
              <p:nvPr/>
            </p:nvSpPr>
            <p:spPr>
              <a:xfrm>
                <a:off x="1040422" y="2208133"/>
                <a:ext cx="5554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864FFC-F8DE-084B-8B11-C20BFB04B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22" y="2208133"/>
                <a:ext cx="555408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C6C4383-0827-914A-A332-48F113659CD9}"/>
                  </a:ext>
                </a:extLst>
              </p:cNvPr>
              <p:cNvSpPr txBox="1"/>
              <p:nvPr/>
            </p:nvSpPr>
            <p:spPr>
              <a:xfrm>
                <a:off x="4052662" y="1078618"/>
                <a:ext cx="562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C6C4383-0827-914A-A332-48F113659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62" y="1078618"/>
                <a:ext cx="562526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27C61F-7CD9-8144-88C1-5C6DAAB6F2B4}"/>
                  </a:ext>
                </a:extLst>
              </p:cNvPr>
              <p:cNvSpPr txBox="1"/>
              <p:nvPr/>
            </p:nvSpPr>
            <p:spPr>
              <a:xfrm>
                <a:off x="7445675" y="2216499"/>
                <a:ext cx="562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E27C61F-7CD9-8144-88C1-5C6DAAB6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675" y="2216499"/>
                <a:ext cx="562526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5F19CD-8342-6C4D-9BC1-E06232D122A8}"/>
                  </a:ext>
                </a:extLst>
              </p:cNvPr>
              <p:cNvSpPr txBox="1"/>
              <p:nvPr/>
            </p:nvSpPr>
            <p:spPr>
              <a:xfrm>
                <a:off x="4779293" y="1102005"/>
                <a:ext cx="692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C5F19CD-8342-6C4D-9BC1-E06232D12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293" y="1102005"/>
                <a:ext cx="692947" cy="461665"/>
              </a:xfrm>
              <a:prstGeom prst="rect">
                <a:avLst/>
              </a:prstGeom>
              <a:blipFill>
                <a:blip r:embed="rId10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1D3CBF-4628-2945-9333-49F954760A0A}"/>
                  </a:ext>
                </a:extLst>
              </p:cNvPr>
              <p:cNvSpPr txBox="1"/>
              <p:nvPr/>
            </p:nvSpPr>
            <p:spPr>
              <a:xfrm>
                <a:off x="6002878" y="1252254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D1D3CBF-4628-2945-9333-49F954760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878" y="1252254"/>
                <a:ext cx="869149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BF9C638-78D8-A445-8047-6411C9CC5003}"/>
                  </a:ext>
                </a:extLst>
              </p:cNvPr>
              <p:cNvSpPr txBox="1"/>
              <p:nvPr/>
            </p:nvSpPr>
            <p:spPr>
              <a:xfrm>
                <a:off x="5763544" y="4133861"/>
                <a:ext cx="1039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BF9C638-78D8-A445-8047-6411C9CC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544" y="4133861"/>
                <a:ext cx="1039067" cy="461665"/>
              </a:xfrm>
              <a:prstGeom prst="rect">
                <a:avLst/>
              </a:prstGeom>
              <a:blipFill>
                <a:blip r:embed="rId1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59F6668-A075-654B-B7CB-3FB166EB63E1}"/>
                  </a:ext>
                </a:extLst>
              </p:cNvPr>
              <p:cNvSpPr txBox="1"/>
              <p:nvPr/>
            </p:nvSpPr>
            <p:spPr>
              <a:xfrm>
                <a:off x="854470" y="3604291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59F6668-A075-654B-B7CB-3FB166EB6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70" y="3604291"/>
                <a:ext cx="86914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5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E5005CA4-6547-D749-83C1-EFC8FB07DE1B}"/>
              </a:ext>
            </a:extLst>
          </p:cNvPr>
          <p:cNvGrpSpPr/>
          <p:nvPr/>
        </p:nvGrpSpPr>
        <p:grpSpPr>
          <a:xfrm>
            <a:off x="2054620" y="1061123"/>
            <a:ext cx="7153731" cy="4260817"/>
            <a:chOff x="854470" y="875386"/>
            <a:chExt cx="7153731" cy="42608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5796712-37DA-FB42-B6DA-E5FAC85AB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8589" y="1840756"/>
              <a:ext cx="1498600" cy="2748797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ED26500-4BD4-8442-878D-23C2EF16C5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8796" y="1777963"/>
              <a:ext cx="1554480" cy="149864"/>
              <a:chOff x="1798321" y="1448011"/>
              <a:chExt cx="3254071" cy="31371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F9F1044A-CEFC-B244-B3AC-0C272F2EAEB0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381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C4B3D71-60EA-AA45-85FA-49B78B3C231A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6A479622-7E69-6949-B468-7EFD24A168B0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DC59710F-7DE7-404B-89BE-F897C00E4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33CA3CD-ABC0-2F49-9FD6-6123942A82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D34786-AF4E-B344-BA56-5008A8DED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6E3D0A6D-7126-D149-BF47-A7C0CB8487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F9A53513-F987-174D-9104-D576DF1D5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08D67A43-5837-134B-A880-ADC631D46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774799A-0AF8-144F-A73E-F4E09BAEA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1664B36-0F6E-4447-89FB-B6535DC54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D532231-76FD-5A41-AAC3-31D9AB8385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404B3A1-0239-714C-A39E-E3BEF1C10E23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381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C645997-455C-9E4B-8F9A-22F537CD99D4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34002" y="3766791"/>
              <a:ext cx="1554480" cy="149864"/>
              <a:chOff x="1798321" y="1448011"/>
              <a:chExt cx="3254071" cy="31371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CBE0D60-554B-524E-AF4E-8BE25F74430C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381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42AE592-DA2D-DE41-9DC2-078F7E080621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3D2234E-F67F-3C47-B3BA-917AF58DDE5D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DAA1EC0E-2CDA-B045-AEF8-E7BAB4B5B1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EE42CC8-CA8C-B54F-921B-D0414E0E0B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70C9E9D-38CC-5649-AFEE-3900FFF7A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F821B33-E4F1-1C48-AC91-47189BB2D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5FC5C8A6-3972-C048-A1BE-03803F8C5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C0D8710-64BA-D041-864D-C3484D253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FB4E19E-A12E-5544-A9C9-320E30EE6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D501BD7-6E64-2243-92F1-26C5FB530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6FDD16C-F836-8B4C-9D2B-CF033D9C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71176FC-BE8E-644B-B41E-C25D1C86130C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381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5622CB-7FD9-BF46-AE0E-7354CD6A649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98050" y="4546632"/>
              <a:ext cx="1554480" cy="149864"/>
              <a:chOff x="1798321" y="1448011"/>
              <a:chExt cx="3254071" cy="31371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03AC2D1-505F-7845-99A0-156B8B7647B7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381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3C2B29E-3085-9947-AA91-C4828D1E8D41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EAC42AE-F1A5-A14F-AC4E-52C98F5193ED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EF81FBF-80D0-A04F-A5E1-32414D0EC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6F0F101-1B43-9645-A95C-7105263AE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3292D39-EBC2-D742-B08D-CF2656384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6EE490D-9E06-0C41-85F0-D20367E759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133ECA0D-E9E6-D34C-AE61-0F3E1D1831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095047D-9BAD-E941-96D1-316FF5B1FC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B71E48B-E5C7-E94E-8C8B-2EB538CC6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FAA3D56-389E-6645-A4AF-66EB63AD1B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29E9B67-65A3-0646-9F80-A340F80351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957131A-9A1F-4B4E-AB8A-0F2FE439E0FC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381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6EDB2D-77A8-E743-A5D5-5CB9A112269E}"/>
                </a:ext>
              </a:extLst>
            </p:cNvPr>
            <p:cNvCxnSpPr/>
            <p:nvPr/>
          </p:nvCxnSpPr>
          <p:spPr>
            <a:xfrm flipH="1">
              <a:off x="5014913" y="1840756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BF8133-EB73-2F42-B2CC-03980B2BE6C1}"/>
                </a:ext>
              </a:extLst>
            </p:cNvPr>
            <p:cNvCxnSpPr/>
            <p:nvPr/>
          </p:nvCxnSpPr>
          <p:spPr>
            <a:xfrm>
              <a:off x="5014913" y="1713919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7948B2-B79B-404D-B447-C003E549596D}"/>
                </a:ext>
              </a:extLst>
            </p:cNvPr>
            <p:cNvCxnSpPr/>
            <p:nvPr/>
          </p:nvCxnSpPr>
          <p:spPr>
            <a:xfrm>
              <a:off x="4943473" y="1557028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0E341C-DA7F-0942-B8B1-8A4BDA31A782}"/>
                </a:ext>
              </a:extLst>
            </p:cNvPr>
            <p:cNvGrpSpPr/>
            <p:nvPr/>
          </p:nvGrpSpPr>
          <p:grpSpPr>
            <a:xfrm>
              <a:off x="3661403" y="1566315"/>
              <a:ext cx="1282070" cy="548640"/>
              <a:chOff x="3661403" y="1566315"/>
              <a:chExt cx="1282070" cy="54864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EA42A77-FE95-5840-8D09-0561FB6B2123}"/>
                  </a:ext>
                </a:extLst>
              </p:cNvPr>
              <p:cNvCxnSpPr/>
              <p:nvPr/>
            </p:nvCxnSpPr>
            <p:spPr>
              <a:xfrm flipH="1">
                <a:off x="4359590" y="1848803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76F9377-67EA-0343-974D-4A714A193C57}"/>
                  </a:ext>
                </a:extLst>
              </p:cNvPr>
              <p:cNvCxnSpPr/>
              <p:nvPr/>
            </p:nvCxnSpPr>
            <p:spPr>
              <a:xfrm>
                <a:off x="4361493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723D818-F6B9-304D-BCFE-4C6B538FE2D5}"/>
                  </a:ext>
                </a:extLst>
              </p:cNvPr>
              <p:cNvCxnSpPr/>
              <p:nvPr/>
            </p:nvCxnSpPr>
            <p:spPr>
              <a:xfrm>
                <a:off x="4245286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BF28791-BA2A-694B-B57B-176D2AD53710}"/>
                  </a:ext>
                </a:extLst>
              </p:cNvPr>
              <p:cNvCxnSpPr/>
              <p:nvPr/>
            </p:nvCxnSpPr>
            <p:spPr>
              <a:xfrm flipH="1">
                <a:off x="3661403" y="1843652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3C451E2-9E9B-9147-A679-47A19A65B2D3}"/>
                </a:ext>
              </a:extLst>
            </p:cNvPr>
            <p:cNvGrpSpPr/>
            <p:nvPr/>
          </p:nvGrpSpPr>
          <p:grpSpPr>
            <a:xfrm rot="16200000">
              <a:off x="1166115" y="2212351"/>
              <a:ext cx="1282070" cy="548640"/>
              <a:chOff x="3661403" y="1566315"/>
              <a:chExt cx="1282070" cy="548640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6F1A231-CA42-734A-BE32-504FF4AAA18E}"/>
                  </a:ext>
                </a:extLst>
              </p:cNvPr>
              <p:cNvCxnSpPr/>
              <p:nvPr/>
            </p:nvCxnSpPr>
            <p:spPr>
              <a:xfrm flipH="1">
                <a:off x="4359590" y="1848803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5E7E17B-5C25-C74A-92A0-3FF511412984}"/>
                  </a:ext>
                </a:extLst>
              </p:cNvPr>
              <p:cNvCxnSpPr/>
              <p:nvPr/>
            </p:nvCxnSpPr>
            <p:spPr>
              <a:xfrm>
                <a:off x="4361493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E9DC6D8-BDB1-134B-96A7-A01252083E1B}"/>
                  </a:ext>
                </a:extLst>
              </p:cNvPr>
              <p:cNvCxnSpPr/>
              <p:nvPr/>
            </p:nvCxnSpPr>
            <p:spPr>
              <a:xfrm>
                <a:off x="4245286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04DAF37-C11A-9247-8F89-D6B04D28C294}"/>
                  </a:ext>
                </a:extLst>
              </p:cNvPr>
              <p:cNvCxnSpPr/>
              <p:nvPr/>
            </p:nvCxnSpPr>
            <p:spPr>
              <a:xfrm flipH="1">
                <a:off x="3661403" y="1843652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56E1339-67CB-B44B-87C4-9BBBA9B980ED}"/>
                </a:ext>
              </a:extLst>
            </p:cNvPr>
            <p:cNvCxnSpPr/>
            <p:nvPr/>
          </p:nvCxnSpPr>
          <p:spPr>
            <a:xfrm flipH="1">
              <a:off x="1817636" y="1845636"/>
              <a:ext cx="19202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6C449BC-66B9-2945-859B-C9EA150304D3}"/>
                </a:ext>
              </a:extLst>
            </p:cNvPr>
            <p:cNvGrpSpPr/>
            <p:nvPr/>
          </p:nvGrpSpPr>
          <p:grpSpPr>
            <a:xfrm rot="16200000">
              <a:off x="6519114" y="2223702"/>
              <a:ext cx="1282070" cy="548640"/>
              <a:chOff x="3661403" y="1566315"/>
              <a:chExt cx="1282070" cy="54864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21F3568-F6BB-BE42-A423-A26C42355371}"/>
                  </a:ext>
                </a:extLst>
              </p:cNvPr>
              <p:cNvCxnSpPr/>
              <p:nvPr/>
            </p:nvCxnSpPr>
            <p:spPr>
              <a:xfrm flipH="1">
                <a:off x="4359590" y="1848803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474F2A-5543-2240-8CEC-15C2F671453D}"/>
                  </a:ext>
                </a:extLst>
              </p:cNvPr>
              <p:cNvCxnSpPr/>
              <p:nvPr/>
            </p:nvCxnSpPr>
            <p:spPr>
              <a:xfrm>
                <a:off x="4361493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F5D9493-EED6-CD4E-BB87-5777FA2E3D39}"/>
                  </a:ext>
                </a:extLst>
              </p:cNvPr>
              <p:cNvCxnSpPr/>
              <p:nvPr/>
            </p:nvCxnSpPr>
            <p:spPr>
              <a:xfrm>
                <a:off x="4245286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81A2748-6559-1640-AEA7-E323A89769E0}"/>
                  </a:ext>
                </a:extLst>
              </p:cNvPr>
              <p:cNvCxnSpPr/>
              <p:nvPr/>
            </p:nvCxnSpPr>
            <p:spPr>
              <a:xfrm flipH="1">
                <a:off x="3661403" y="1843652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3FFB32-8E5E-1248-B57C-4FEFC5F1130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07444" y="3604292"/>
              <a:ext cx="19202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5B0D771-67BE-5A42-8937-1769A53285D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846891" y="4600017"/>
              <a:ext cx="3749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B5CE20-DE72-0445-83F1-2EF7BCFD1042}"/>
                    </a:ext>
                  </a:extLst>
                </p:cNvPr>
                <p:cNvSpPr txBox="1"/>
                <p:nvPr/>
              </p:nvSpPr>
              <p:spPr>
                <a:xfrm>
                  <a:off x="1499893" y="875386"/>
                  <a:ext cx="155523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closed</m:t>
                        </m:r>
                      </m:oMath>
                    </m:oMathPara>
                  </a14:m>
                  <a:endParaRPr lang="en-US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long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BB5CE20-DE72-0445-83F1-2EF7BCFD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893" y="875386"/>
                  <a:ext cx="1555234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806" r="-806"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D637FA4-3AE7-1B4B-9170-CC0523E9C302}"/>
                    </a:ext>
                  </a:extLst>
                </p:cNvPr>
                <p:cNvSpPr txBox="1"/>
                <p:nvPr/>
              </p:nvSpPr>
              <p:spPr>
                <a:xfrm>
                  <a:off x="1040422" y="2208133"/>
                  <a:ext cx="5554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D637FA4-3AE7-1B4B-9170-CC0523E9C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422" y="2208133"/>
                  <a:ext cx="55540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4D2FA68-E872-8145-9B68-8CCC413C2C36}"/>
                    </a:ext>
                  </a:extLst>
                </p:cNvPr>
                <p:cNvSpPr txBox="1"/>
                <p:nvPr/>
              </p:nvSpPr>
              <p:spPr>
                <a:xfrm>
                  <a:off x="4052662" y="1078618"/>
                  <a:ext cx="5625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4D2FA68-E872-8145-9B68-8CCC413C2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662" y="1078618"/>
                  <a:ext cx="5625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DFE26D-1CC4-F04B-B85A-DE0E988239B1}"/>
                    </a:ext>
                  </a:extLst>
                </p:cNvPr>
                <p:cNvSpPr txBox="1"/>
                <p:nvPr/>
              </p:nvSpPr>
              <p:spPr>
                <a:xfrm>
                  <a:off x="7445675" y="2216499"/>
                  <a:ext cx="5625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6DFE26D-1CC4-F04B-B85A-DE0E98823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675" y="2216499"/>
                  <a:ext cx="5625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1F83483-549D-C946-9B6E-4D7B985E1745}"/>
                    </a:ext>
                  </a:extLst>
                </p:cNvPr>
                <p:cNvSpPr txBox="1"/>
                <p:nvPr/>
              </p:nvSpPr>
              <p:spPr>
                <a:xfrm>
                  <a:off x="4779293" y="1102005"/>
                  <a:ext cx="6929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1F83483-549D-C946-9B6E-4D7B985E1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293" y="1102005"/>
                  <a:ext cx="69294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3F975CA-2E18-3C45-A1CF-F2223C209F95}"/>
                    </a:ext>
                  </a:extLst>
                </p:cNvPr>
                <p:cNvSpPr txBox="1"/>
                <p:nvPr/>
              </p:nvSpPr>
              <p:spPr>
                <a:xfrm>
                  <a:off x="6002878" y="1252254"/>
                  <a:ext cx="8691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3F975CA-2E18-3C45-A1CF-F2223C209F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78" y="1252254"/>
                  <a:ext cx="86914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9A82B2A-54DD-E249-A212-5DFA710B2E57}"/>
                    </a:ext>
                  </a:extLst>
                </p:cNvPr>
                <p:cNvSpPr txBox="1"/>
                <p:nvPr/>
              </p:nvSpPr>
              <p:spPr>
                <a:xfrm>
                  <a:off x="5763544" y="4133861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9A82B2A-54DD-E249-A212-5DFA710B2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544" y="4133861"/>
                  <a:ext cx="103906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3482180-EB42-FD43-B03C-2C4FD5FE9AB7}"/>
                    </a:ext>
                  </a:extLst>
                </p:cNvPr>
                <p:cNvSpPr txBox="1"/>
                <p:nvPr/>
              </p:nvSpPr>
              <p:spPr>
                <a:xfrm>
                  <a:off x="854470" y="3604291"/>
                  <a:ext cx="8691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3482180-EB42-FD43-B03C-2C4FD5FE9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470" y="3604291"/>
                  <a:ext cx="86914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A12B81B-4A58-6F4E-8D89-64D6164C2738}"/>
                    </a:ext>
                  </a:extLst>
                </p:cNvPr>
                <p:cNvSpPr txBox="1"/>
                <p:nvPr/>
              </p:nvSpPr>
              <p:spPr>
                <a:xfrm>
                  <a:off x="3141695" y="1395322"/>
                  <a:ext cx="451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A12B81B-4A58-6F4E-8D89-64D6164C27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695" y="1395322"/>
                  <a:ext cx="45185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2680598-DED1-1A4E-A2E1-D15D2397F910}"/>
                    </a:ext>
                  </a:extLst>
                </p:cNvPr>
                <p:cNvSpPr txBox="1"/>
                <p:nvPr/>
              </p:nvSpPr>
              <p:spPr>
                <a:xfrm>
                  <a:off x="3036920" y="4674538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2680598-DED1-1A4E-A2E1-D15D2397F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920" y="4674538"/>
                  <a:ext cx="471026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1DE9565-B5FA-DF41-A7A3-3352FD1B370E}"/>
                </a:ext>
              </a:extLst>
            </p:cNvPr>
            <p:cNvSpPr/>
            <p:nvPr/>
          </p:nvSpPr>
          <p:spPr>
            <a:xfrm>
              <a:off x="2636534" y="1298298"/>
              <a:ext cx="1006118" cy="1010397"/>
            </a:xfrm>
            <a:prstGeom prst="arc">
              <a:avLst>
                <a:gd name="adj1" fmla="val 1072283"/>
                <a:gd name="adj2" fmla="val 5938947"/>
              </a:avLst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0B7A07-00AF-3340-8DF2-CF0643F40044}"/>
                    </a:ext>
                  </a:extLst>
                </p:cNvPr>
                <p:cNvSpPr txBox="1"/>
                <p:nvPr/>
              </p:nvSpPr>
              <p:spPr>
                <a:xfrm>
                  <a:off x="2230999" y="1915277"/>
                  <a:ext cx="9530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60B7A07-00AF-3340-8DF2-CF0643F40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999" y="1915277"/>
                  <a:ext cx="95301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B237BBD-1CF5-3A4A-89A6-112C0C56540D}"/>
                    </a:ext>
                  </a:extLst>
                </p:cNvPr>
                <p:cNvSpPr txBox="1"/>
                <p:nvPr/>
              </p:nvSpPr>
              <p:spPr>
                <a:xfrm>
                  <a:off x="1261876" y="2817543"/>
                  <a:ext cx="451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B237BBD-1CF5-3A4A-89A6-112C0C565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876" y="2817543"/>
                  <a:ext cx="45185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4295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879FFD-597F-7346-B8AA-C46A0584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433349" y="1462921"/>
            <a:ext cx="1498600" cy="274879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33EDF70-A4B9-9A4B-A5A9-8A9FBB3C622D}"/>
              </a:ext>
            </a:extLst>
          </p:cNvPr>
          <p:cNvGrpSpPr>
            <a:grpSpLocks noChangeAspect="1"/>
          </p:cNvGrpSpPr>
          <p:nvPr/>
        </p:nvGrpSpPr>
        <p:grpSpPr>
          <a:xfrm>
            <a:off x="5721343" y="1997315"/>
            <a:ext cx="1554480" cy="149864"/>
            <a:chOff x="1798321" y="1448011"/>
            <a:chExt cx="3254071" cy="31371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13A1FD-3222-664B-A13D-16A8758E7BE7}"/>
                </a:ext>
              </a:extLst>
            </p:cNvPr>
            <p:cNvCxnSpPr/>
            <p:nvPr/>
          </p:nvCxnSpPr>
          <p:spPr>
            <a:xfrm>
              <a:off x="1798321" y="1581668"/>
              <a:ext cx="640080" cy="0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079DA7C-7906-D847-9793-2675ED89CF30}"/>
                </a:ext>
              </a:extLst>
            </p:cNvPr>
            <p:cNvGrpSpPr/>
            <p:nvPr/>
          </p:nvGrpSpPr>
          <p:grpSpPr>
            <a:xfrm>
              <a:off x="2398645" y="1448011"/>
              <a:ext cx="1890422" cy="313710"/>
              <a:chOff x="8032841" y="1026443"/>
              <a:chExt cx="3213654" cy="43731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6B05D25-9EB4-8645-9A0D-EB4DBCAD56DE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DEC5BE0-CE03-D747-A2BF-12A6B6743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5ACC670-5E42-F74A-8DBA-3D41CDEF43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E8CC71E-F9B7-2A4A-82A5-3EB0512B6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13898C54-43BB-7643-986F-AFE04802C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BB915CD-3F28-7A44-B66A-856F51250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89DD72D-0F51-D04F-9452-E3DB5DBEE6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F33E652-2B75-114F-AF0C-EEB2AF3FC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B3270D9-5473-964C-8BA6-F8F5A8312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864029B-B4AF-DD40-9311-D654418C3F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8D960A-BE2B-8F4B-96F0-D5C8A6076994}"/>
                </a:ext>
              </a:extLst>
            </p:cNvPr>
            <p:cNvCxnSpPr/>
            <p:nvPr/>
          </p:nvCxnSpPr>
          <p:spPr>
            <a:xfrm>
              <a:off x="4229432" y="1587859"/>
              <a:ext cx="82296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666A094-DE8D-E249-A339-BB50ECC1A967}"/>
              </a:ext>
            </a:extLst>
          </p:cNvPr>
          <p:cNvGrpSpPr>
            <a:grpSpLocks noChangeAspect="1"/>
          </p:cNvGrpSpPr>
          <p:nvPr/>
        </p:nvGrpSpPr>
        <p:grpSpPr>
          <a:xfrm>
            <a:off x="8270795" y="2021469"/>
            <a:ext cx="1554480" cy="149864"/>
            <a:chOff x="1798321" y="1448011"/>
            <a:chExt cx="3254071" cy="31371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5EC927-A344-0149-B3D8-39BEA827BDBA}"/>
                </a:ext>
              </a:extLst>
            </p:cNvPr>
            <p:cNvCxnSpPr/>
            <p:nvPr/>
          </p:nvCxnSpPr>
          <p:spPr>
            <a:xfrm>
              <a:off x="1798321" y="1581668"/>
              <a:ext cx="640080" cy="0"/>
            </a:xfrm>
            <a:prstGeom prst="line">
              <a:avLst/>
            </a:prstGeom>
            <a:ln w="381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6C8C26-D447-D14B-856C-D059E67CBF86}"/>
                </a:ext>
              </a:extLst>
            </p:cNvPr>
            <p:cNvGrpSpPr/>
            <p:nvPr/>
          </p:nvGrpSpPr>
          <p:grpSpPr>
            <a:xfrm>
              <a:off x="2398645" y="1448011"/>
              <a:ext cx="1890422" cy="313710"/>
              <a:chOff x="8032841" y="1026443"/>
              <a:chExt cx="3213654" cy="4373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5FC154B-24A8-5C41-A0F4-7E5B87D7AB6B}"/>
                  </a:ext>
                </a:extLst>
              </p:cNvPr>
              <p:cNvCxnSpPr/>
              <p:nvPr/>
            </p:nvCxnSpPr>
            <p:spPr>
              <a:xfrm flipV="1">
                <a:off x="8032841" y="1058249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09BDFD9-78BE-3144-A94A-57F3E6C82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5721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576EE87-F01E-FC4B-86F5-B7CFB198A4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67530" y="1026443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492908F-E45E-984A-A0A2-A8C592904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3290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BCA15DA-D613-924E-AC9E-B308488881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5099" y="1050278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A4E5C48-0FB1-5B46-8E53-4F3A092C82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404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3EB270F-4A38-7D4D-950E-B45ED91D6D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86213" y="1074160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4EFDB19-052D-CA49-8F27-4857D3A48A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51973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F380E32-DC0B-6046-B875-1CD0BDD36C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03782" y="1097995"/>
                <a:ext cx="365760" cy="36576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4E3B80-8E67-6D4A-8C3A-784DFEC645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63615" y="1090782"/>
                <a:ext cx="182880" cy="18288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9053B0B-AF64-4D46-9E52-89FAE4AEEAFE}"/>
                </a:ext>
              </a:extLst>
            </p:cNvPr>
            <p:cNvCxnSpPr/>
            <p:nvPr/>
          </p:nvCxnSpPr>
          <p:spPr>
            <a:xfrm>
              <a:off x="4229432" y="1587859"/>
              <a:ext cx="822960" cy="0"/>
            </a:xfrm>
            <a:prstGeom prst="line">
              <a:avLst/>
            </a:prstGeom>
            <a:ln w="381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92DA3B-7977-E741-838B-449826078C2D}"/>
              </a:ext>
            </a:extLst>
          </p:cNvPr>
          <p:cNvCxnSpPr/>
          <p:nvPr/>
        </p:nvCxnSpPr>
        <p:spPr>
          <a:xfrm flipH="1">
            <a:off x="5137460" y="2060108"/>
            <a:ext cx="5838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1618D7-1098-5B49-A6CC-6A0B8391D1C5}"/>
              </a:ext>
            </a:extLst>
          </p:cNvPr>
          <p:cNvCxnSpPr/>
          <p:nvPr/>
        </p:nvCxnSpPr>
        <p:spPr>
          <a:xfrm>
            <a:off x="5137460" y="1933271"/>
            <a:ext cx="0" cy="2743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D2653D-A9D1-C349-8FA7-2ED0C456C1A0}"/>
              </a:ext>
            </a:extLst>
          </p:cNvPr>
          <p:cNvCxnSpPr/>
          <p:nvPr/>
        </p:nvCxnSpPr>
        <p:spPr>
          <a:xfrm>
            <a:off x="5066020" y="1776380"/>
            <a:ext cx="0" cy="548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091D4D-0396-F74F-90DA-701455DDC376}"/>
              </a:ext>
            </a:extLst>
          </p:cNvPr>
          <p:cNvGrpSpPr/>
          <p:nvPr/>
        </p:nvGrpSpPr>
        <p:grpSpPr>
          <a:xfrm>
            <a:off x="3783950" y="1785667"/>
            <a:ext cx="1282070" cy="548640"/>
            <a:chOff x="3661403" y="1566315"/>
            <a:chExt cx="1282070" cy="54864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D1DA5B-0843-B947-9359-111DDAF3B407}"/>
                </a:ext>
              </a:extLst>
            </p:cNvPr>
            <p:cNvCxnSpPr/>
            <p:nvPr/>
          </p:nvCxnSpPr>
          <p:spPr>
            <a:xfrm flipH="1">
              <a:off x="4359590" y="1848803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8D9FB6-C2DD-C045-9925-005AED17E6C8}"/>
                </a:ext>
              </a:extLst>
            </p:cNvPr>
            <p:cNvCxnSpPr/>
            <p:nvPr/>
          </p:nvCxnSpPr>
          <p:spPr>
            <a:xfrm>
              <a:off x="4361493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5078FA-2E80-7544-BAC6-ABEF1FEADE13}"/>
                </a:ext>
              </a:extLst>
            </p:cNvPr>
            <p:cNvCxnSpPr/>
            <p:nvPr/>
          </p:nvCxnSpPr>
          <p:spPr>
            <a:xfrm>
              <a:off x="4245286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BA80CE2-8D74-BE4E-A597-895037AAFAFF}"/>
                </a:ext>
              </a:extLst>
            </p:cNvPr>
            <p:cNvCxnSpPr/>
            <p:nvPr/>
          </p:nvCxnSpPr>
          <p:spPr>
            <a:xfrm flipH="1">
              <a:off x="3661403" y="1843652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507D62-A3A6-EE4D-97C8-495E20529BD5}"/>
              </a:ext>
            </a:extLst>
          </p:cNvPr>
          <p:cNvGrpSpPr/>
          <p:nvPr/>
        </p:nvGrpSpPr>
        <p:grpSpPr>
          <a:xfrm rot="10800000">
            <a:off x="7285984" y="1810187"/>
            <a:ext cx="1282070" cy="548640"/>
            <a:chOff x="3661403" y="1566315"/>
            <a:chExt cx="1282070" cy="54864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81D4C25-ADC1-8F40-831E-EDB17CDA8A1C}"/>
                </a:ext>
              </a:extLst>
            </p:cNvPr>
            <p:cNvCxnSpPr/>
            <p:nvPr/>
          </p:nvCxnSpPr>
          <p:spPr>
            <a:xfrm flipH="1">
              <a:off x="4359590" y="1848803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786F181-CC5B-3B47-AFAB-4B318E306882}"/>
                </a:ext>
              </a:extLst>
            </p:cNvPr>
            <p:cNvCxnSpPr/>
            <p:nvPr/>
          </p:nvCxnSpPr>
          <p:spPr>
            <a:xfrm>
              <a:off x="4361493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8EB442-D1DC-5A41-9FFD-FDF09CFF28A4}"/>
                </a:ext>
              </a:extLst>
            </p:cNvPr>
            <p:cNvCxnSpPr/>
            <p:nvPr/>
          </p:nvCxnSpPr>
          <p:spPr>
            <a:xfrm>
              <a:off x="4245286" y="156631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4DA7FA-AD02-A449-97B7-58F53B205F90}"/>
                </a:ext>
              </a:extLst>
            </p:cNvPr>
            <p:cNvCxnSpPr/>
            <p:nvPr/>
          </p:nvCxnSpPr>
          <p:spPr>
            <a:xfrm flipH="1">
              <a:off x="3661403" y="1843652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C7759F-D5DF-854C-8B06-C8696E6B509C}"/>
              </a:ext>
            </a:extLst>
          </p:cNvPr>
          <p:cNvCxnSpPr>
            <a:cxnSpLocks/>
          </p:cNvCxnSpPr>
          <p:nvPr/>
        </p:nvCxnSpPr>
        <p:spPr>
          <a:xfrm>
            <a:off x="9862303" y="2111713"/>
            <a:ext cx="0" cy="13493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259CE9-2528-8147-8D2B-E639C3A34BAF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03800" y="3461039"/>
            <a:ext cx="3291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06971A-3F49-D64A-AB17-13907236CB2E}"/>
                  </a:ext>
                </a:extLst>
              </p:cNvPr>
              <p:cNvSpPr txBox="1"/>
              <p:nvPr/>
            </p:nvSpPr>
            <p:spPr>
              <a:xfrm>
                <a:off x="4175209" y="1297970"/>
                <a:ext cx="562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06971A-3F49-D64A-AB17-13907236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209" y="1297970"/>
                <a:ext cx="562526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A2185-B727-2B49-9474-4CFBCCBDDD62}"/>
                  </a:ext>
                </a:extLst>
              </p:cNvPr>
              <p:cNvSpPr txBox="1"/>
              <p:nvPr/>
            </p:nvSpPr>
            <p:spPr>
              <a:xfrm>
                <a:off x="7627520" y="1300983"/>
                <a:ext cx="562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AA2185-B727-2B49-9474-4CFBCCBD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20" y="1300983"/>
                <a:ext cx="562526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868C21-0E5E-334D-AC57-8C2EC92DA27F}"/>
                  </a:ext>
                </a:extLst>
              </p:cNvPr>
              <p:cNvSpPr txBox="1"/>
              <p:nvPr/>
            </p:nvSpPr>
            <p:spPr>
              <a:xfrm>
                <a:off x="4901840" y="1321357"/>
                <a:ext cx="692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868C21-0E5E-334D-AC57-8C2EC92D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40" y="1321357"/>
                <a:ext cx="692947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235391-197C-A341-A5ED-9E83B463D876}"/>
                  </a:ext>
                </a:extLst>
              </p:cNvPr>
              <p:cNvSpPr txBox="1"/>
              <p:nvPr/>
            </p:nvSpPr>
            <p:spPr>
              <a:xfrm>
                <a:off x="6125425" y="1471606"/>
                <a:ext cx="8691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235391-197C-A341-A5ED-9E83B463D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425" y="1471606"/>
                <a:ext cx="869149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22ED33-9C56-E44A-A869-772A15F48232}"/>
                  </a:ext>
                </a:extLst>
              </p:cNvPr>
              <p:cNvSpPr txBox="1"/>
              <p:nvPr/>
            </p:nvSpPr>
            <p:spPr>
              <a:xfrm>
                <a:off x="8552892" y="1589035"/>
                <a:ext cx="10390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22ED33-9C56-E44A-A869-772A15F48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892" y="1589035"/>
                <a:ext cx="1039067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B5091F-F168-1249-83AC-63C335A4E54B}"/>
                  </a:ext>
                </a:extLst>
              </p:cNvPr>
              <p:cNvSpPr txBox="1"/>
              <p:nvPr/>
            </p:nvSpPr>
            <p:spPr>
              <a:xfrm>
                <a:off x="9424614" y="2542499"/>
                <a:ext cx="4710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B5091F-F168-1249-83AC-63C335A4E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14" y="2542499"/>
                <a:ext cx="471026" cy="461665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DA47F70F-438B-AA41-A1BF-B861FB5F4A53}"/>
              </a:ext>
            </a:extLst>
          </p:cNvPr>
          <p:cNvSpPr/>
          <p:nvPr/>
        </p:nvSpPr>
        <p:spPr>
          <a:xfrm>
            <a:off x="10465018" y="-401343"/>
            <a:ext cx="1006118" cy="1010397"/>
          </a:xfrm>
          <a:prstGeom prst="arc">
            <a:avLst>
              <a:gd name="adj1" fmla="val 1072283"/>
              <a:gd name="adj2" fmla="val 5938947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457FA6-DD3E-1947-8106-06362A7A4D55}"/>
                  </a:ext>
                </a:extLst>
              </p:cNvPr>
              <p:cNvSpPr txBox="1"/>
              <p:nvPr/>
            </p:nvSpPr>
            <p:spPr>
              <a:xfrm>
                <a:off x="11103148" y="589703"/>
                <a:ext cx="9530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457FA6-DD3E-1947-8106-06362A7A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148" y="589703"/>
                <a:ext cx="9530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04011EFE-4C3A-1144-8F1A-1615876CD3B2}"/>
              </a:ext>
            </a:extLst>
          </p:cNvPr>
          <p:cNvGrpSpPr/>
          <p:nvPr/>
        </p:nvGrpSpPr>
        <p:grpSpPr>
          <a:xfrm rot="16200000">
            <a:off x="4592700" y="2403364"/>
            <a:ext cx="1155338" cy="2773327"/>
            <a:chOff x="5226669" y="2031372"/>
            <a:chExt cx="1155338" cy="27733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86D96E-AF2C-AA49-A630-A9752C8792F5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5334539" y="3952527"/>
              <a:ext cx="1554480" cy="149864"/>
              <a:chOff x="1798321" y="1448011"/>
              <a:chExt cx="3254071" cy="31371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903C3A7-A1E4-D34E-8E4F-F669E073D15B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381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006B765-4F4B-DF47-A3F3-0334B4AD3A3A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8B64C9C-955A-E647-963C-C452768DFCF6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957F04E-C2E7-7D44-80C1-8895AB0E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F130A24-58C6-E447-85E7-E1F3A3A58D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5A39218-4096-C840-AD43-B592A8067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57CD903-C276-434E-B930-B439317F3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768C4F7-CF83-324E-A85A-37A64EC1B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2C067A7-21FC-344C-8CC8-C8E5C92C8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930A945C-B3FE-DD48-976A-08AF63C9F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0BBAA84B-01E6-F743-A6CC-DBD2E5613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06ED31D-21E2-5A4D-A05F-5E3448844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7854D3B-4925-E146-ABBA-50854EEC01C6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381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159B6E2-D367-D64F-898C-04422AFD6EFB}"/>
                </a:ext>
              </a:extLst>
            </p:cNvPr>
            <p:cNvGrpSpPr/>
            <p:nvPr/>
          </p:nvGrpSpPr>
          <p:grpSpPr>
            <a:xfrm rot="16200000">
              <a:off x="5466652" y="2398087"/>
              <a:ext cx="1282070" cy="548640"/>
              <a:chOff x="3661403" y="1566315"/>
              <a:chExt cx="1282070" cy="54864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4EBD25F-069F-B44C-8D81-5B61C3F13D63}"/>
                  </a:ext>
                </a:extLst>
              </p:cNvPr>
              <p:cNvCxnSpPr/>
              <p:nvPr/>
            </p:nvCxnSpPr>
            <p:spPr>
              <a:xfrm flipH="1">
                <a:off x="4359590" y="1848803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6BE980A-6493-8042-A35C-EAD3A9DCF725}"/>
                  </a:ext>
                </a:extLst>
              </p:cNvPr>
              <p:cNvCxnSpPr/>
              <p:nvPr/>
            </p:nvCxnSpPr>
            <p:spPr>
              <a:xfrm>
                <a:off x="4361493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C856C2-3934-614E-9CF7-76D8C6C90394}"/>
                  </a:ext>
                </a:extLst>
              </p:cNvPr>
              <p:cNvCxnSpPr/>
              <p:nvPr/>
            </p:nvCxnSpPr>
            <p:spPr>
              <a:xfrm>
                <a:off x="4245286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C120404-CB85-5E4C-A9E4-6AE6E852E71E}"/>
                  </a:ext>
                </a:extLst>
              </p:cNvPr>
              <p:cNvCxnSpPr/>
              <p:nvPr/>
            </p:nvCxnSpPr>
            <p:spPr>
              <a:xfrm flipH="1">
                <a:off x="3661403" y="1843652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FF1416-8513-3444-A81D-0DD7B7F6FF0D}"/>
                    </a:ext>
                  </a:extLst>
                </p:cNvPr>
                <p:cNvSpPr txBox="1"/>
                <p:nvPr/>
              </p:nvSpPr>
              <p:spPr>
                <a:xfrm>
                  <a:off x="5340959" y="2393869"/>
                  <a:ext cx="5554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DFF1416-8513-3444-A81D-0DD7B7F6F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0959" y="2393869"/>
                  <a:ext cx="555408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BEB171-969F-344C-BA49-11F09037F44E}"/>
                    </a:ext>
                  </a:extLst>
                </p:cNvPr>
                <p:cNvSpPr txBox="1"/>
                <p:nvPr/>
              </p:nvSpPr>
              <p:spPr>
                <a:xfrm>
                  <a:off x="5226669" y="3804093"/>
                  <a:ext cx="8691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BEB171-969F-344C-BA49-11F09037F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669" y="3804093"/>
                  <a:ext cx="869149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0797DB0-C2E0-884A-BFDD-91D3AE48EE14}"/>
              </a:ext>
            </a:extLst>
          </p:cNvPr>
          <p:cNvCxnSpPr>
            <a:cxnSpLocks/>
          </p:cNvCxnSpPr>
          <p:nvPr/>
        </p:nvCxnSpPr>
        <p:spPr>
          <a:xfrm flipV="1">
            <a:off x="2514060" y="2786749"/>
            <a:ext cx="1280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183E457-D100-B049-95AF-B14DAD1FF299}"/>
              </a:ext>
            </a:extLst>
          </p:cNvPr>
          <p:cNvCxnSpPr/>
          <p:nvPr/>
        </p:nvCxnSpPr>
        <p:spPr>
          <a:xfrm>
            <a:off x="3783706" y="2059987"/>
            <a:ext cx="0" cy="14266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929CF4C-5856-994A-9424-F365C1D38D96}"/>
              </a:ext>
            </a:extLst>
          </p:cNvPr>
          <p:cNvCxnSpPr/>
          <p:nvPr/>
        </p:nvCxnSpPr>
        <p:spPr>
          <a:xfrm>
            <a:off x="9825275" y="2773332"/>
            <a:ext cx="3657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5DBE729-704D-5548-83D0-5AC6ADED9F85}"/>
                  </a:ext>
                </a:extLst>
              </p:cNvPr>
              <p:cNvSpPr txBox="1"/>
              <p:nvPr/>
            </p:nvSpPr>
            <p:spPr>
              <a:xfrm>
                <a:off x="3704183" y="2565832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5DBE729-704D-5548-83D0-5AC6ADED9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183" y="2565832"/>
                <a:ext cx="4518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281528-7CAD-A549-BC03-7CFA3CA0E37E}"/>
                  </a:ext>
                </a:extLst>
              </p:cNvPr>
              <p:cNvSpPr txBox="1"/>
              <p:nvPr/>
            </p:nvSpPr>
            <p:spPr>
              <a:xfrm>
                <a:off x="4355576" y="168742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281528-7CAD-A549-BC03-7CFA3CA0E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76" y="1687428"/>
                <a:ext cx="48282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DD8A79C-1510-3D47-B585-76D812ABEE90}"/>
                  </a:ext>
                </a:extLst>
              </p:cNvPr>
              <p:cNvSpPr txBox="1"/>
              <p:nvPr/>
            </p:nvSpPr>
            <p:spPr>
              <a:xfrm>
                <a:off x="7865523" y="1685148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DD8A79C-1510-3D47-B585-76D812ABE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523" y="1685148"/>
                <a:ext cx="48282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8D7DB5D-3D19-A246-AB4A-1FC887AA00E3}"/>
                  </a:ext>
                </a:extLst>
              </p:cNvPr>
              <p:cNvSpPr txBox="1"/>
              <p:nvPr/>
            </p:nvSpPr>
            <p:spPr>
              <a:xfrm>
                <a:off x="4017976" y="3079501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8D7DB5D-3D19-A246-AB4A-1FC887AA0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976" y="3079501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81C4CF-FA78-0E47-AAEC-C36D7561F146}"/>
              </a:ext>
            </a:extLst>
          </p:cNvPr>
          <p:cNvCxnSpPr>
            <a:cxnSpLocks/>
          </p:cNvCxnSpPr>
          <p:nvPr/>
        </p:nvCxnSpPr>
        <p:spPr>
          <a:xfrm flipH="1">
            <a:off x="846705" y="2773331"/>
            <a:ext cx="1" cy="1634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ECF35F8-9BF6-744D-A4F4-B4C5ED2AB861}"/>
              </a:ext>
            </a:extLst>
          </p:cNvPr>
          <p:cNvCxnSpPr>
            <a:cxnSpLocks/>
          </p:cNvCxnSpPr>
          <p:nvPr/>
        </p:nvCxnSpPr>
        <p:spPr>
          <a:xfrm flipH="1">
            <a:off x="10158181" y="2762764"/>
            <a:ext cx="1" cy="1634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8F932DE-6ED9-9849-9931-9DB6552A66A8}"/>
              </a:ext>
            </a:extLst>
          </p:cNvPr>
          <p:cNvCxnSpPr>
            <a:cxnSpLocks/>
          </p:cNvCxnSpPr>
          <p:nvPr/>
        </p:nvCxnSpPr>
        <p:spPr>
          <a:xfrm rot="5400000" flipH="1">
            <a:off x="5494740" y="-257906"/>
            <a:ext cx="1" cy="93268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AB3B0A-58FA-D24F-99E9-8ACE4F8BAB93}"/>
              </a:ext>
            </a:extLst>
          </p:cNvPr>
          <p:cNvCxnSpPr/>
          <p:nvPr/>
        </p:nvCxnSpPr>
        <p:spPr>
          <a:xfrm>
            <a:off x="1585913" y="3079501"/>
            <a:ext cx="596736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C171F-033D-7649-AF4B-66E5FDAF01AE}"/>
                  </a:ext>
                </a:extLst>
              </p:cNvPr>
              <p:cNvSpPr txBox="1"/>
              <p:nvPr/>
            </p:nvSpPr>
            <p:spPr>
              <a:xfrm>
                <a:off x="1556495" y="3035430"/>
                <a:ext cx="6250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010C171F-033D-7649-AF4B-66E5FDAF0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95" y="3035430"/>
                <a:ext cx="625043" cy="461665"/>
              </a:xfrm>
              <a:prstGeom prst="rect">
                <a:avLst/>
              </a:prstGeom>
              <a:blipFill>
                <a:blip r:embed="rId1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2C4DE6-3D2B-344D-9789-01D419D2256B}"/>
                  </a:ext>
                </a:extLst>
              </p:cNvPr>
              <p:cNvSpPr txBox="1"/>
              <p:nvPr/>
            </p:nvSpPr>
            <p:spPr>
              <a:xfrm>
                <a:off x="4154326" y="2845474"/>
                <a:ext cx="692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2C4DE6-3D2B-344D-9789-01D419D22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26" y="2845474"/>
                <a:ext cx="692947" cy="461665"/>
              </a:xfrm>
              <a:prstGeom prst="rect">
                <a:avLst/>
              </a:prstGeom>
              <a:blipFill>
                <a:blip r:embed="rId1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7779CA-FAE7-1144-B1BD-CA667FF8568B}"/>
                  </a:ext>
                </a:extLst>
              </p:cNvPr>
              <p:cNvSpPr txBox="1"/>
              <p:nvPr/>
            </p:nvSpPr>
            <p:spPr>
              <a:xfrm>
                <a:off x="7677278" y="2280120"/>
                <a:ext cx="925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37779CA-FAE7-1144-B1BD-CA667FF8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278" y="2280120"/>
                <a:ext cx="925382" cy="461665"/>
              </a:xfrm>
              <a:prstGeom prst="rect">
                <a:avLst/>
              </a:prstGeom>
              <a:blipFill>
                <a:blip r:embed="rId1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FD3DF0-5A31-0F47-8331-9A2135264B1A}"/>
                  </a:ext>
                </a:extLst>
              </p:cNvPr>
              <p:cNvSpPr txBox="1"/>
              <p:nvPr/>
            </p:nvSpPr>
            <p:spPr>
              <a:xfrm>
                <a:off x="3987192" y="2204611"/>
                <a:ext cx="925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.5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1FD3DF0-5A31-0F47-8331-9A2135264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192" y="2204611"/>
                <a:ext cx="925382" cy="461665"/>
              </a:xfrm>
              <a:prstGeom prst="rect">
                <a:avLst/>
              </a:prstGeom>
              <a:blipFill>
                <a:blip r:embed="rId1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DCDEE48-AB7E-6D4E-9E78-231EE453F520}"/>
                  </a:ext>
                </a:extLst>
              </p:cNvPr>
              <p:cNvSpPr txBox="1"/>
              <p:nvPr/>
            </p:nvSpPr>
            <p:spPr>
              <a:xfrm>
                <a:off x="4736783" y="1682135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DCDEE48-AB7E-6D4E-9E78-231EE453F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783" y="1682135"/>
                <a:ext cx="48282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371240F-894E-1B44-9877-ED03ACD4B45C}"/>
                  </a:ext>
                </a:extLst>
              </p:cNvPr>
              <p:cNvSpPr txBox="1"/>
              <p:nvPr/>
            </p:nvSpPr>
            <p:spPr>
              <a:xfrm>
                <a:off x="1120917" y="2368330"/>
                <a:ext cx="482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371240F-894E-1B44-9877-ED03ACD4B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17" y="2368330"/>
                <a:ext cx="48282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5407CD5-89C6-524C-AC55-B78B3AA8A201}"/>
                  </a:ext>
                </a:extLst>
              </p:cNvPr>
              <p:cNvSpPr txBox="1"/>
              <p:nvPr/>
            </p:nvSpPr>
            <p:spPr>
              <a:xfrm>
                <a:off x="477736" y="2446337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5407CD5-89C6-524C-AC55-B78B3AA8A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36" y="2446337"/>
                <a:ext cx="452175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58A970-401F-D943-8CF3-E1452BFCFD5F}"/>
                  </a:ext>
                </a:extLst>
              </p:cNvPr>
              <p:cNvSpPr txBox="1"/>
              <p:nvPr/>
            </p:nvSpPr>
            <p:spPr>
              <a:xfrm>
                <a:off x="4804197" y="3498546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C58A970-401F-D943-8CF3-E1452BFCF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197" y="3498546"/>
                <a:ext cx="463845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7604875-2E65-4441-9DEE-9D9CEE8AD0C0}"/>
                  </a:ext>
                </a:extLst>
              </p:cNvPr>
              <p:cNvSpPr txBox="1"/>
              <p:nvPr/>
            </p:nvSpPr>
            <p:spPr>
              <a:xfrm>
                <a:off x="2111049" y="2900059"/>
                <a:ext cx="6929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7604875-2E65-4441-9DEE-9D9CEE8A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049" y="2900059"/>
                <a:ext cx="69294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5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c 25">
            <a:extLst>
              <a:ext uri="{FF2B5EF4-FFF2-40B4-BE49-F238E27FC236}">
                <a16:creationId xmlns:a16="http://schemas.microsoft.com/office/drawing/2014/main" id="{2AE2EB09-B1C9-E949-9E66-33D93940DE4E}"/>
              </a:ext>
            </a:extLst>
          </p:cNvPr>
          <p:cNvSpPr/>
          <p:nvPr/>
        </p:nvSpPr>
        <p:spPr>
          <a:xfrm>
            <a:off x="10237484" y="59133"/>
            <a:ext cx="1006118" cy="1010397"/>
          </a:xfrm>
          <a:prstGeom prst="arc">
            <a:avLst>
              <a:gd name="adj1" fmla="val 1072283"/>
              <a:gd name="adj2" fmla="val 5938947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DC3CAFA-764A-8940-B53F-DCB36B077494}"/>
              </a:ext>
            </a:extLst>
          </p:cNvPr>
          <p:cNvGrpSpPr/>
          <p:nvPr/>
        </p:nvGrpSpPr>
        <p:grpSpPr>
          <a:xfrm>
            <a:off x="1783157" y="861098"/>
            <a:ext cx="7153731" cy="4216947"/>
            <a:chOff x="2054620" y="1061123"/>
            <a:chExt cx="7153731" cy="421694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6196C4-CFE8-A64D-93E4-77DCEB2D9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8739" y="2026493"/>
              <a:ext cx="1498600" cy="2748797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FB68D57-0617-FB47-968D-01FDDEBB29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8946" y="1963700"/>
              <a:ext cx="1554480" cy="149864"/>
              <a:chOff x="1798321" y="1448011"/>
              <a:chExt cx="3254071" cy="313710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5FFB31-99EF-714D-AE1D-FBDB3F787544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381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35820A0-0585-D245-845E-D6243147B1E0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B7B5C70F-C22A-BA49-B86C-4865D1827E42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8E08C3F-C923-E940-9266-0AE2BD07E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6D05B869-4ABD-2F49-94A6-83D911E06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FE77A4F-1998-DB48-B769-8910F54546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C93C1D87-306B-0645-829E-34E6F43F5C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719FC03-4D2D-E645-B059-B00B439192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73D041F4-A60D-5840-9B9B-0CB742161B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7D9BC86E-467D-9A45-B31A-F0CD289EF6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B2E4BC85-9722-2446-B875-D5D13B765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375B177-DF95-6B4F-AE02-23C46D9C4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A7E6C96-5CD2-3A4D-A001-49D1F4E85653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381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68A1CA-F6D8-0246-80F2-4FA2232149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2234152" y="3952528"/>
              <a:ext cx="1554480" cy="149864"/>
              <a:chOff x="1798321" y="1448011"/>
              <a:chExt cx="3254071" cy="31371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119A92C-9D92-A440-9441-363E1C12F71B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381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FC8B0A0-ED59-7143-A7D7-C7D62EABC165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51E48568-12CA-694B-922F-941A41DFE3A3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2B64F13-A964-2940-AD38-F2ADABFF9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B2E3ED3-39F3-BC46-B503-134F0242AF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D84CA8-55F6-6641-9830-D665B4CFD4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CE7CA4F-F598-784C-AB60-F1A9012FB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C52B77F-5923-CD45-8CFE-3F75E647F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EB7A0A3-F11A-3D43-A9C5-2C4749A86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075994D-FF60-EA49-8C92-9D2706AAD3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A075D4E-8C16-BA46-ACE2-003F46301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33DF56F-500B-0C4B-9EF3-297E4574A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656AF8D-5A2C-A54F-970F-C0BBBB6E1868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381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C8BF81-E4F4-8A44-BE03-E7E1828335E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98200" y="4732369"/>
              <a:ext cx="1554480" cy="149864"/>
              <a:chOff x="1798321" y="1448011"/>
              <a:chExt cx="3254071" cy="313710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36980EF-0444-424B-85C1-950A4DC5E5CB}"/>
                  </a:ext>
                </a:extLst>
              </p:cNvPr>
              <p:cNvCxnSpPr/>
              <p:nvPr/>
            </p:nvCxnSpPr>
            <p:spPr>
              <a:xfrm>
                <a:off x="1798321" y="1581668"/>
                <a:ext cx="640080" cy="0"/>
              </a:xfrm>
              <a:prstGeom prst="line">
                <a:avLst/>
              </a:prstGeom>
              <a:ln w="38100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CEB38A3-82F4-4C44-AD9F-D969314119E7}"/>
                  </a:ext>
                </a:extLst>
              </p:cNvPr>
              <p:cNvGrpSpPr/>
              <p:nvPr/>
            </p:nvGrpSpPr>
            <p:grpSpPr>
              <a:xfrm>
                <a:off x="2398645" y="1448011"/>
                <a:ext cx="1890422" cy="313710"/>
                <a:chOff x="8032841" y="1026443"/>
                <a:chExt cx="3213654" cy="437312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3C85ACD6-CDC2-984C-AE97-6DE0EF50B6B8}"/>
                    </a:ext>
                  </a:extLst>
                </p:cNvPr>
                <p:cNvCxnSpPr/>
                <p:nvPr/>
              </p:nvCxnSpPr>
              <p:spPr>
                <a:xfrm flipV="1">
                  <a:off x="8032841" y="1058249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BF522EB-2A91-D14F-951C-064657CAB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5721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F09E122-D747-144B-B67C-B29EE3676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67530" y="1026443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2CB3DD3-76F0-8247-819F-3C390FF59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3290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1C6324F-98DB-0E40-9F99-0A84DE32F0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285099" y="1050278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C25009D-24E7-A246-89D7-06336F3E02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4404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553F8C7-862A-6E4A-BCBD-346FC9F435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86213" y="1074160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87CCAE47-53F9-3140-9C3A-B3A9586A1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1973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A35296D-A9AA-574E-B842-53082B84E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703782" y="1097995"/>
                  <a:ext cx="365760" cy="36576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66FD30F-247E-024E-9EBF-979C41661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63615" y="1090782"/>
                  <a:ext cx="182880" cy="18288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73EF19D-5220-6F4E-9DAF-C8F57302F659}"/>
                  </a:ext>
                </a:extLst>
              </p:cNvPr>
              <p:cNvCxnSpPr/>
              <p:nvPr/>
            </p:nvCxnSpPr>
            <p:spPr>
              <a:xfrm>
                <a:off x="4229432" y="1587859"/>
                <a:ext cx="822960" cy="0"/>
              </a:xfrm>
              <a:prstGeom prst="line">
                <a:avLst/>
              </a:prstGeom>
              <a:ln w="381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C83D0B7-CC0D-4046-91C5-2E6A5AF0EBF6}"/>
                </a:ext>
              </a:extLst>
            </p:cNvPr>
            <p:cNvCxnSpPr/>
            <p:nvPr/>
          </p:nvCxnSpPr>
          <p:spPr>
            <a:xfrm flipH="1">
              <a:off x="6215063" y="2026493"/>
              <a:ext cx="58388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DCDA87C-6A48-6841-91A6-49DA6732195C}"/>
                </a:ext>
              </a:extLst>
            </p:cNvPr>
            <p:cNvCxnSpPr/>
            <p:nvPr/>
          </p:nvCxnSpPr>
          <p:spPr>
            <a:xfrm>
              <a:off x="6215063" y="1899656"/>
              <a:ext cx="0" cy="2743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988B0DE-A1F3-7D49-BB14-96A122945A4E}"/>
                </a:ext>
              </a:extLst>
            </p:cNvPr>
            <p:cNvCxnSpPr/>
            <p:nvPr/>
          </p:nvCxnSpPr>
          <p:spPr>
            <a:xfrm>
              <a:off x="6143623" y="1742765"/>
              <a:ext cx="0" cy="5486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697334-AA90-FD42-81DA-5ED6500342F7}"/>
                </a:ext>
              </a:extLst>
            </p:cNvPr>
            <p:cNvGrpSpPr/>
            <p:nvPr/>
          </p:nvGrpSpPr>
          <p:grpSpPr>
            <a:xfrm>
              <a:off x="4861553" y="1752052"/>
              <a:ext cx="1282070" cy="548640"/>
              <a:chOff x="3661403" y="1566315"/>
              <a:chExt cx="1282070" cy="54864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792ABA7-CE8D-5D43-8343-62EBDBEC52D8}"/>
                  </a:ext>
                </a:extLst>
              </p:cNvPr>
              <p:cNvCxnSpPr/>
              <p:nvPr/>
            </p:nvCxnSpPr>
            <p:spPr>
              <a:xfrm flipH="1">
                <a:off x="4359590" y="1848803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B16110A-D678-1845-9FC2-A63609F55824}"/>
                  </a:ext>
                </a:extLst>
              </p:cNvPr>
              <p:cNvCxnSpPr/>
              <p:nvPr/>
            </p:nvCxnSpPr>
            <p:spPr>
              <a:xfrm>
                <a:off x="4361493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92344B6-B4AF-5E44-A1C9-60C41F98FA3E}"/>
                  </a:ext>
                </a:extLst>
              </p:cNvPr>
              <p:cNvCxnSpPr/>
              <p:nvPr/>
            </p:nvCxnSpPr>
            <p:spPr>
              <a:xfrm>
                <a:off x="4245286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265F300-6703-5D43-A373-F094150E525D}"/>
                  </a:ext>
                </a:extLst>
              </p:cNvPr>
              <p:cNvCxnSpPr/>
              <p:nvPr/>
            </p:nvCxnSpPr>
            <p:spPr>
              <a:xfrm flipH="1">
                <a:off x="3661403" y="1843652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3A86E8A-37EB-894A-8166-C9977AB0B78D}"/>
                </a:ext>
              </a:extLst>
            </p:cNvPr>
            <p:cNvGrpSpPr/>
            <p:nvPr/>
          </p:nvGrpSpPr>
          <p:grpSpPr>
            <a:xfrm rot="16200000">
              <a:off x="2366265" y="2398088"/>
              <a:ext cx="1282070" cy="548640"/>
              <a:chOff x="3661403" y="1566315"/>
              <a:chExt cx="1282070" cy="548640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8423DFE-964B-6F46-A7F1-E6E263F4FA28}"/>
                  </a:ext>
                </a:extLst>
              </p:cNvPr>
              <p:cNvCxnSpPr/>
              <p:nvPr/>
            </p:nvCxnSpPr>
            <p:spPr>
              <a:xfrm flipH="1">
                <a:off x="4359590" y="1848803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24AEA56-EEB9-AE46-9ED9-DE1D871A0CA0}"/>
                  </a:ext>
                </a:extLst>
              </p:cNvPr>
              <p:cNvCxnSpPr/>
              <p:nvPr/>
            </p:nvCxnSpPr>
            <p:spPr>
              <a:xfrm>
                <a:off x="4361493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6133B3B-3D2D-C14B-AFF0-E1701F199160}"/>
                  </a:ext>
                </a:extLst>
              </p:cNvPr>
              <p:cNvCxnSpPr/>
              <p:nvPr/>
            </p:nvCxnSpPr>
            <p:spPr>
              <a:xfrm>
                <a:off x="4245286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270FC67-A16F-344E-9B28-261585580FE5}"/>
                  </a:ext>
                </a:extLst>
              </p:cNvPr>
              <p:cNvCxnSpPr/>
              <p:nvPr/>
            </p:nvCxnSpPr>
            <p:spPr>
              <a:xfrm flipH="1">
                <a:off x="3661403" y="1843652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8AA5F6C-7C5D-DA40-A98C-D8E9369D281E}"/>
                </a:ext>
              </a:extLst>
            </p:cNvPr>
            <p:cNvCxnSpPr/>
            <p:nvPr/>
          </p:nvCxnSpPr>
          <p:spPr>
            <a:xfrm flipH="1">
              <a:off x="3017786" y="2031373"/>
              <a:ext cx="19202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0FAA604-BC00-A143-80E2-E04C8288455F}"/>
                </a:ext>
              </a:extLst>
            </p:cNvPr>
            <p:cNvGrpSpPr/>
            <p:nvPr/>
          </p:nvGrpSpPr>
          <p:grpSpPr>
            <a:xfrm rot="16200000">
              <a:off x="7719264" y="2409439"/>
              <a:ext cx="1282070" cy="548640"/>
              <a:chOff x="3661403" y="1566315"/>
              <a:chExt cx="1282070" cy="54864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4FF4CA4-944B-3549-A407-108082F29864}"/>
                  </a:ext>
                </a:extLst>
              </p:cNvPr>
              <p:cNvCxnSpPr/>
              <p:nvPr/>
            </p:nvCxnSpPr>
            <p:spPr>
              <a:xfrm flipH="1">
                <a:off x="4359590" y="1848803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B39BD5F-9114-B14B-B955-5D75C0DEACC4}"/>
                  </a:ext>
                </a:extLst>
              </p:cNvPr>
              <p:cNvCxnSpPr/>
              <p:nvPr/>
            </p:nvCxnSpPr>
            <p:spPr>
              <a:xfrm>
                <a:off x="4361493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1396BD4-7EA3-504C-8260-B9EB43B6E3B5}"/>
                  </a:ext>
                </a:extLst>
              </p:cNvPr>
              <p:cNvCxnSpPr/>
              <p:nvPr/>
            </p:nvCxnSpPr>
            <p:spPr>
              <a:xfrm>
                <a:off x="4245286" y="1566315"/>
                <a:ext cx="0" cy="54864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E2C2B6A-A7D9-B943-AAC1-8A3E42FF76D0}"/>
                  </a:ext>
                </a:extLst>
              </p:cNvPr>
              <p:cNvCxnSpPr/>
              <p:nvPr/>
            </p:nvCxnSpPr>
            <p:spPr>
              <a:xfrm flipH="1">
                <a:off x="3661403" y="1843652"/>
                <a:ext cx="58388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63595A0-4771-FB4B-973F-53F398B9046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407594" y="3790029"/>
              <a:ext cx="19202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F087D9-33C0-B24A-B817-5F08EA81CD0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47041" y="4785754"/>
              <a:ext cx="374904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55ECD4B-0741-F049-95C9-75EBA422D019}"/>
                    </a:ext>
                  </a:extLst>
                </p:cNvPr>
                <p:cNvSpPr txBox="1"/>
                <p:nvPr/>
              </p:nvSpPr>
              <p:spPr>
                <a:xfrm>
                  <a:off x="2700043" y="1061123"/>
                  <a:ext cx="1555234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closed</m:t>
                        </m:r>
                      </m:oMath>
                    </m:oMathPara>
                  </a14:m>
                  <a:endParaRPr lang="en-US" sz="24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long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55ECD4B-0741-F049-95C9-75EBA422D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043" y="1061123"/>
                  <a:ext cx="1555234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813" r="-1626" b="-10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BA77EC-7213-9D41-A874-3F97B0199905}"/>
                    </a:ext>
                  </a:extLst>
                </p:cNvPr>
                <p:cNvSpPr txBox="1"/>
                <p:nvPr/>
              </p:nvSpPr>
              <p:spPr>
                <a:xfrm>
                  <a:off x="2240572" y="2393870"/>
                  <a:ext cx="5554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6BA77EC-7213-9D41-A874-3F97B01999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572" y="2393870"/>
                  <a:ext cx="555408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0325D7-AE23-AF44-90EC-EAEA749EBFA6}"/>
                    </a:ext>
                  </a:extLst>
                </p:cNvPr>
                <p:cNvSpPr txBox="1"/>
                <p:nvPr/>
              </p:nvSpPr>
              <p:spPr>
                <a:xfrm>
                  <a:off x="5252812" y="1264355"/>
                  <a:ext cx="5625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0325D7-AE23-AF44-90EC-EAEA749EB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812" y="1264355"/>
                  <a:ext cx="56252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96027BA-DDF1-7041-9CD1-31D0524E3649}"/>
                    </a:ext>
                  </a:extLst>
                </p:cNvPr>
                <p:cNvSpPr txBox="1"/>
                <p:nvPr/>
              </p:nvSpPr>
              <p:spPr>
                <a:xfrm>
                  <a:off x="8645825" y="2402236"/>
                  <a:ext cx="5625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96027BA-DDF1-7041-9CD1-31D0524E3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825" y="2402236"/>
                  <a:ext cx="562526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4B39DB2-2380-1F4F-98B3-BD8F2707BE03}"/>
                    </a:ext>
                  </a:extLst>
                </p:cNvPr>
                <p:cNvSpPr txBox="1"/>
                <p:nvPr/>
              </p:nvSpPr>
              <p:spPr>
                <a:xfrm>
                  <a:off x="5979443" y="1287742"/>
                  <a:ext cx="6929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4B39DB2-2380-1F4F-98B3-BD8F2707B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443" y="1287742"/>
                  <a:ext cx="69294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B6D416-A695-5E46-8B85-F45B313C4134}"/>
                    </a:ext>
                  </a:extLst>
                </p:cNvPr>
                <p:cNvSpPr txBox="1"/>
                <p:nvPr/>
              </p:nvSpPr>
              <p:spPr>
                <a:xfrm>
                  <a:off x="7203028" y="1437991"/>
                  <a:ext cx="8691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B6D416-A695-5E46-8B85-F45B313C4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3028" y="1437991"/>
                  <a:ext cx="86914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D79AFB5-45A5-D24B-A70E-413CBC30B274}"/>
                    </a:ext>
                  </a:extLst>
                </p:cNvPr>
                <p:cNvSpPr txBox="1"/>
                <p:nvPr/>
              </p:nvSpPr>
              <p:spPr>
                <a:xfrm>
                  <a:off x="6963694" y="4319598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D79AFB5-45A5-D24B-A70E-413CBC30B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94" y="4319598"/>
                  <a:ext cx="103906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E8BA629-B28C-E449-A6DC-3F6685F60C71}"/>
                    </a:ext>
                  </a:extLst>
                </p:cNvPr>
                <p:cNvSpPr txBox="1"/>
                <p:nvPr/>
              </p:nvSpPr>
              <p:spPr>
                <a:xfrm>
                  <a:off x="2054620" y="3790028"/>
                  <a:ext cx="8691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E8BA629-B28C-E449-A6DC-3F6685F60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620" y="3790028"/>
                  <a:ext cx="869149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064C0A-D11F-B048-B7E2-F40835FB263A}"/>
                    </a:ext>
                  </a:extLst>
                </p:cNvPr>
                <p:cNvSpPr txBox="1"/>
                <p:nvPr/>
              </p:nvSpPr>
              <p:spPr>
                <a:xfrm>
                  <a:off x="4341845" y="1581059"/>
                  <a:ext cx="451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4064C0A-D11F-B048-B7E2-F40835FB2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1845" y="1581059"/>
                  <a:ext cx="451854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833A91-7B54-4C45-A509-91106FEFF702}"/>
                    </a:ext>
                  </a:extLst>
                </p:cNvPr>
                <p:cNvSpPr txBox="1"/>
                <p:nvPr/>
              </p:nvSpPr>
              <p:spPr>
                <a:xfrm>
                  <a:off x="4268749" y="4760792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F833A91-7B54-4C45-A509-91106FEFF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749" y="4760792"/>
                  <a:ext cx="471026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D74B01-CF1E-B54A-99BF-AE12872FA912}"/>
                    </a:ext>
                  </a:extLst>
                </p:cNvPr>
                <p:cNvSpPr txBox="1"/>
                <p:nvPr/>
              </p:nvSpPr>
              <p:spPr>
                <a:xfrm>
                  <a:off x="3431149" y="2101014"/>
                  <a:ext cx="9530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2D74B01-CF1E-B54A-99BF-AE12872FA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1149" y="2101014"/>
                  <a:ext cx="95301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D23FD40-4BED-6A4E-B9D5-E5E68E14FE88}"/>
                    </a:ext>
                  </a:extLst>
                </p:cNvPr>
                <p:cNvSpPr txBox="1"/>
                <p:nvPr/>
              </p:nvSpPr>
              <p:spPr>
                <a:xfrm>
                  <a:off x="2462026" y="3003280"/>
                  <a:ext cx="4518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D23FD40-4BED-6A4E-B9D5-E5E68E14F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2026" y="3003280"/>
                  <a:ext cx="451854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336650-19CC-ED44-A786-3945293BDB90}"/>
                    </a:ext>
                  </a:extLst>
                </p:cNvPr>
                <p:cNvSpPr txBox="1"/>
                <p:nvPr/>
              </p:nvSpPr>
              <p:spPr>
                <a:xfrm>
                  <a:off x="5822140" y="1668823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336650-19CC-ED44-A786-3945293BD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2140" y="1668823"/>
                  <a:ext cx="482824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9F4497D-4D75-D746-8AC8-6F71BC5C42F7}"/>
                    </a:ext>
                  </a:extLst>
                </p:cNvPr>
                <p:cNvSpPr txBox="1"/>
                <p:nvPr/>
              </p:nvSpPr>
              <p:spPr>
                <a:xfrm>
                  <a:off x="5417968" y="1678051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9F4497D-4D75-D746-8AC8-6F71BC5C4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968" y="1678051"/>
                  <a:ext cx="48282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0FE9655-073A-274E-8FA4-1759E350FBC9}"/>
                    </a:ext>
                  </a:extLst>
                </p:cNvPr>
                <p:cNvSpPr txBox="1"/>
                <p:nvPr/>
              </p:nvSpPr>
              <p:spPr>
                <a:xfrm>
                  <a:off x="2912186" y="2246017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0FE9655-073A-274E-8FA4-1759E350FB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186" y="2246017"/>
                  <a:ext cx="482824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01EFFB2-E7E7-CC43-85BC-810E4E4EA755}"/>
                    </a:ext>
                  </a:extLst>
                </p:cNvPr>
                <p:cNvSpPr txBox="1"/>
                <p:nvPr/>
              </p:nvSpPr>
              <p:spPr>
                <a:xfrm>
                  <a:off x="8021747" y="2656292"/>
                  <a:ext cx="4828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01EFFB2-E7E7-CC43-85BC-810E4E4EA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47" y="2656292"/>
                  <a:ext cx="482824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2353084-DCE4-6B44-8D4A-0FFF065A189D}"/>
                    </a:ext>
                  </a:extLst>
                </p:cNvPr>
                <p:cNvSpPr txBox="1"/>
                <p:nvPr/>
              </p:nvSpPr>
              <p:spPr>
                <a:xfrm>
                  <a:off x="7103968" y="2494432"/>
                  <a:ext cx="925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.5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2353084-DCE4-6B44-8D4A-0FFF065A1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968" y="2494432"/>
                  <a:ext cx="925382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090B5F8-81FA-1243-997D-C4605BC34A61}"/>
                    </a:ext>
                  </a:extLst>
                </p:cNvPr>
                <p:cNvSpPr txBox="1"/>
                <p:nvPr/>
              </p:nvSpPr>
              <p:spPr>
                <a:xfrm>
                  <a:off x="4998715" y="2174905"/>
                  <a:ext cx="9253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.5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090B5F8-81FA-1243-997D-C4605BC34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8715" y="2174905"/>
                  <a:ext cx="92538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7786959-14FA-A147-A875-BDE9ECD1B253}"/>
                    </a:ext>
                  </a:extLst>
                </p:cNvPr>
                <p:cNvSpPr txBox="1"/>
                <p:nvPr/>
              </p:nvSpPr>
              <p:spPr>
                <a:xfrm>
                  <a:off x="3184970" y="2430510"/>
                  <a:ext cx="6929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57786959-14FA-A147-A875-BDE9ECD1B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970" y="2430510"/>
                  <a:ext cx="692947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B180551-964E-6443-9FDB-E4EC17E33E61}"/>
                    </a:ext>
                  </a:extLst>
                </p:cNvPr>
                <p:cNvSpPr txBox="1"/>
                <p:nvPr/>
              </p:nvSpPr>
              <p:spPr>
                <a:xfrm>
                  <a:off x="4673440" y="2925710"/>
                  <a:ext cx="69294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5B180551-964E-6443-9FDB-E4EC17E33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440" y="2925710"/>
                  <a:ext cx="692947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74994AC-48AE-464C-899D-A9F62732E768}"/>
                    </a:ext>
                  </a:extLst>
                </p:cNvPr>
                <p:cNvSpPr txBox="1"/>
                <p:nvPr/>
              </p:nvSpPr>
              <p:spPr>
                <a:xfrm>
                  <a:off x="8378465" y="1726020"/>
                  <a:ext cx="47102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74994AC-48AE-464C-899D-A9F62732E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8465" y="1726020"/>
                  <a:ext cx="471026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6A444D4-2BEE-FC48-8F99-33D94AC591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387690" y="3763313"/>
              <a:ext cx="59673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D6C544-C51E-3C4B-BBC7-A92427121C82}"/>
                    </a:ext>
                  </a:extLst>
                </p:cNvPr>
                <p:cNvSpPr txBox="1"/>
                <p:nvPr/>
              </p:nvSpPr>
              <p:spPr>
                <a:xfrm>
                  <a:off x="4662296" y="3516544"/>
                  <a:ext cx="6250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D6C544-C51E-3C4B-BBC7-A92427121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296" y="3516544"/>
                  <a:ext cx="625043" cy="461665"/>
                </a:xfrm>
                <a:prstGeom prst="rect">
                  <a:avLst/>
                </a:prstGeom>
                <a:blipFill>
                  <a:blip r:embed="rId2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0322B35-BC9E-D74F-9DE8-CD3E374F74A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95911" y="3835364"/>
              <a:ext cx="59673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545F466-0C65-E945-8332-C8801D3805B3}"/>
                    </a:ext>
                  </a:extLst>
                </p:cNvPr>
                <p:cNvSpPr txBox="1"/>
                <p:nvPr/>
              </p:nvSpPr>
              <p:spPr>
                <a:xfrm>
                  <a:off x="3128529" y="3551101"/>
                  <a:ext cx="4880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545F466-0C65-E945-8332-C8801D380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529" y="3551101"/>
                  <a:ext cx="488082" cy="461665"/>
                </a:xfrm>
                <a:prstGeom prst="rect">
                  <a:avLst/>
                </a:prstGeom>
                <a:blipFill>
                  <a:blip r:embed="rId24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FAB45D8E-FA3C-3244-A319-8B971213AE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2345" y="2187685"/>
              <a:ext cx="59673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73FBA3-5820-DA40-823F-669539567911}"/>
                    </a:ext>
                  </a:extLst>
                </p:cNvPr>
                <p:cNvSpPr txBox="1"/>
                <p:nvPr/>
              </p:nvSpPr>
              <p:spPr>
                <a:xfrm>
                  <a:off x="7072713" y="2049912"/>
                  <a:ext cx="4952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973FBA3-5820-DA40-823F-669539567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2713" y="2049912"/>
                  <a:ext cx="495200" cy="461665"/>
                </a:xfrm>
                <a:prstGeom prst="rect">
                  <a:avLst/>
                </a:prstGeom>
                <a:blipFill>
                  <a:blip r:embed="rId2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1FCDF2-6671-8943-B4A4-64322389E9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6188" y="5097143"/>
              <a:ext cx="596736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CFA233D-FFEC-D24A-8FCA-5A2975FF6E89}"/>
                    </a:ext>
                  </a:extLst>
                </p:cNvPr>
                <p:cNvSpPr txBox="1"/>
                <p:nvPr/>
              </p:nvSpPr>
              <p:spPr>
                <a:xfrm>
                  <a:off x="6758009" y="4816405"/>
                  <a:ext cx="49520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9CFA233D-FFEC-D24A-8FCA-5A2975FF6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009" y="4816405"/>
                  <a:ext cx="495200" cy="461665"/>
                </a:xfrm>
                <a:prstGeom prst="rect">
                  <a:avLst/>
                </a:prstGeom>
                <a:blipFill>
                  <a:blip r:embed="rId2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5D65A40-C555-504A-AD36-440D03D8A9CE}"/>
                </a:ext>
              </a:extLst>
            </p:cNvPr>
            <p:cNvCxnSpPr/>
            <p:nvPr/>
          </p:nvCxnSpPr>
          <p:spPr>
            <a:xfrm>
              <a:off x="4475686" y="2075048"/>
              <a:ext cx="0" cy="8036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85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8837</TotalTime>
  <Words>425</Words>
  <Application>Microsoft Macintosh PowerPoint</Application>
  <PresentationFormat>Widescreen</PresentationFormat>
  <Paragraphs>291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Baghdad</vt:lpstr>
      <vt:lpstr>Book Antiqua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Ling</dc:creator>
  <cp:lastModifiedBy>Samuel Ling</cp:lastModifiedBy>
  <cp:revision>11</cp:revision>
  <dcterms:created xsi:type="dcterms:W3CDTF">2022-02-10T21:22:20Z</dcterms:created>
  <dcterms:modified xsi:type="dcterms:W3CDTF">2022-02-17T23:13:55Z</dcterms:modified>
</cp:coreProperties>
</file>