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71" r:id="rId3"/>
    <p:sldId id="272" r:id="rId4"/>
    <p:sldId id="257" r:id="rId5"/>
    <p:sldId id="258" r:id="rId6"/>
    <p:sldId id="260" r:id="rId7"/>
    <p:sldId id="274" r:id="rId8"/>
    <p:sldId id="273" r:id="rId9"/>
    <p:sldId id="267" r:id="rId10"/>
    <p:sldId id="270" r:id="rId11"/>
    <p:sldId id="266" r:id="rId12"/>
    <p:sldId id="264" r:id="rId13"/>
    <p:sldId id="265" r:id="rId14"/>
    <p:sldId id="259" r:id="rId15"/>
    <p:sldId id="261" r:id="rId16"/>
    <p:sldId id="269" r:id="rId17"/>
    <p:sldId id="268" r:id="rId18"/>
    <p:sldId id="262" r:id="rId19"/>
    <p:sldId id="26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 custT="1"/>
      <dgm:spPr/>
      <dgm:t>
        <a:bodyPr/>
        <a:lstStyle/>
        <a:p>
          <a:r>
            <a: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¿</a:t>
          </a:r>
          <a:r>
            <a:rPr lang="en-US" sz="4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Cuál</a:t>
          </a:r>
          <a:r>
            <a: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4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</a:t>
          </a:r>
          <a:r>
            <a: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el </a:t>
          </a:r>
          <a:r>
            <a:rPr lang="en-US" sz="4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problema</a:t>
          </a:r>
          <a:r>
            <a: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Determinar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la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posición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y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precio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de un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jugador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con base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una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serie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de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características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físicas</a:t>
          </a:r>
          <a: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y </a:t>
          </a:r>
          <a:r>
            <a:rPr lang="en-US" sz="28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técnicas</a:t>
          </a:r>
          <a:br>
            <a: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endParaRPr lang="en-US" sz="2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1" custLinFactNeighborX="-87793" custLinFactNeighborY="-155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1" custScaleY="75422">
        <dgm:presLayoutVars>
          <dgm:bulletEnabled val="1"/>
        </dgm:presLayoutVars>
      </dgm:prSet>
      <dgm:spPr/>
    </dgm:pt>
  </dgm:ptLst>
  <dgm:cxnLst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PREDICCIÓN</a:t>
          </a:r>
          <a:r>
            <a:rPr lang="en-US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DE POSICIONES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Aplicar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algoritmos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de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clasificación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/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regresión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F82601E6-6FF6-41B5-BDEF-C0E73D0B30B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Evaluar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el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parámetro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de accuracy</a:t>
          </a:r>
        </a:p>
      </dgm:t>
    </dgm:pt>
    <dgm:pt modelId="{EAEC7697-68BC-4B26-A3B6-9BD23217CF44}" type="sibTrans" cxnId="{1FCB23E5-E983-4435-8A6F-78F13DE6D873}">
      <dgm:prSet/>
      <dgm:spPr/>
      <dgm:t>
        <a:bodyPr/>
        <a:lstStyle/>
        <a:p>
          <a:endParaRPr lang="en-US"/>
        </a:p>
      </dgm:t>
    </dgm:pt>
    <dgm:pt modelId="{936C8FEA-0125-468F-AC7E-0D933F696D03}" type="parTrans" cxnId="{1FCB23E5-E983-4435-8A6F-78F13DE6D873}">
      <dgm:prSet/>
      <dgm:spPr/>
      <dgm:t>
        <a:bodyPr/>
        <a:lstStyle/>
        <a:p>
          <a:endParaRPr lang="en-US"/>
        </a:p>
      </dgm:t>
    </dgm:pt>
    <dgm:pt modelId="{1EDFB1A5-46C0-4E27-ABE4-8CF8FE24426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Realizar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CV</a:t>
          </a:r>
        </a:p>
      </dgm:t>
    </dgm:pt>
    <dgm:pt modelId="{2DBABD2D-3474-4D92-A3D7-484BC742B179}" type="parTrans" cxnId="{83F6DF6B-3121-46EC-9C9D-C62AC8118F04}">
      <dgm:prSet/>
      <dgm:spPr/>
      <dgm:t>
        <a:bodyPr/>
        <a:lstStyle/>
        <a:p>
          <a:endParaRPr lang="es-CO"/>
        </a:p>
      </dgm:t>
    </dgm:pt>
    <dgm:pt modelId="{B2CCFB4D-2C60-46DD-A879-6A79A6B6AEAB}" type="sibTrans" cxnId="{83F6DF6B-3121-46EC-9C9D-C62AC8118F04}">
      <dgm:prSet/>
      <dgm:spPr/>
      <dgm:t>
        <a:bodyPr/>
        <a:lstStyle/>
        <a:p>
          <a:endParaRPr lang="es-CO"/>
        </a:p>
      </dgm:t>
    </dgm:pt>
    <dgm:pt modelId="{880D4B2B-5710-460B-BFEA-8CEE3A691C5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Evaluar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el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parámetro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de accuracy</a:t>
          </a:r>
        </a:p>
      </dgm:t>
    </dgm:pt>
    <dgm:pt modelId="{CBB811FC-3A8A-4035-B34D-AA0F84763898}" type="parTrans" cxnId="{BBD4A252-5DAA-46C9-A19F-5D16E4341D45}">
      <dgm:prSet/>
      <dgm:spPr/>
      <dgm:t>
        <a:bodyPr/>
        <a:lstStyle/>
        <a:p>
          <a:endParaRPr lang="es-CO"/>
        </a:p>
      </dgm:t>
    </dgm:pt>
    <dgm:pt modelId="{C5AB85F8-D756-4C0C-ADF1-B3A46DC40C7F}" type="sibTrans" cxnId="{BBD4A252-5DAA-46C9-A19F-5D16E4341D45}">
      <dgm:prSet/>
      <dgm:spPr/>
      <dgm:t>
        <a:bodyPr/>
        <a:lstStyle/>
        <a:p>
          <a:endParaRPr lang="es-CO"/>
        </a:p>
      </dgm:t>
    </dgm:pt>
    <dgm:pt modelId="{E4DEB47D-1649-48A9-913B-3628DFCE1A9F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Comparar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988C04A-D165-4209-8ACC-BF8C502D390A}" type="parTrans" cxnId="{E5FF2BBA-C494-486D-A2A0-DBC488756B20}">
      <dgm:prSet/>
      <dgm:spPr/>
      <dgm:t>
        <a:bodyPr/>
        <a:lstStyle/>
        <a:p>
          <a:endParaRPr lang="es-CO"/>
        </a:p>
      </dgm:t>
    </dgm:pt>
    <dgm:pt modelId="{30E1135F-20D3-44AD-B995-4B7FFD3AFDE2}" type="sibTrans" cxnId="{E5FF2BBA-C494-486D-A2A0-DBC488756B20}">
      <dgm:prSet/>
      <dgm:spPr/>
      <dgm:t>
        <a:bodyPr/>
        <a:lstStyle/>
        <a:p>
          <a:endParaRPr lang="es-CO"/>
        </a:p>
      </dgm:t>
    </dgm:pt>
    <dgm:pt modelId="{344EBB66-2DD8-4A4A-BFF5-4F231E61B948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*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Datos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escalados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985899D-6028-41AE-A013-2E9C85EDCDF3}" type="parTrans" cxnId="{000A8F14-D066-4870-B356-A1A29DF03F64}">
      <dgm:prSet/>
      <dgm:spPr/>
      <dgm:t>
        <a:bodyPr/>
        <a:lstStyle/>
        <a:p>
          <a:endParaRPr lang="es-CO"/>
        </a:p>
      </dgm:t>
    </dgm:pt>
    <dgm:pt modelId="{9D96F110-D0EC-42D7-8636-26376420037D}" type="sibTrans" cxnId="{000A8F14-D066-4870-B356-A1A29DF03F64}">
      <dgm:prSet/>
      <dgm:spPr/>
      <dgm:t>
        <a:bodyPr/>
        <a:lstStyle/>
        <a:p>
          <a:endParaRPr lang="es-CO"/>
        </a:p>
      </dgm:t>
    </dgm:pt>
    <dgm:pt modelId="{43C965DF-257D-4B86-AF28-2E4CE1944E24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F602C53-6E17-4112-A133-91BCE7EA74F5}" type="parTrans" cxnId="{522699A0-BD90-43AC-B18E-644BAED04568}">
      <dgm:prSet/>
      <dgm:spPr/>
      <dgm:t>
        <a:bodyPr/>
        <a:lstStyle/>
        <a:p>
          <a:endParaRPr lang="es-CO"/>
        </a:p>
      </dgm:t>
    </dgm:pt>
    <dgm:pt modelId="{9566D96C-FB72-4D13-BD0D-26627DD9A363}" type="sibTrans" cxnId="{522699A0-BD90-43AC-B18E-644BAED04568}">
      <dgm:prSet/>
      <dgm:spPr/>
      <dgm:t>
        <a:bodyPr/>
        <a:lstStyle/>
        <a:p>
          <a:endParaRPr lang="es-CO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1" custLinFactNeighborX="-28247" custLinFactNeighborY="-16434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F14E130A-FEBD-4EA2-B8A1-721690D36B1D}" type="presOf" srcId="{43C965DF-257D-4B86-AF28-2E4CE1944E24}" destId="{17CA1487-CDD9-4364-92F6-A11DBDAFE16C}" srcOrd="0" destOrd="5" presId="urn:microsoft.com/office/officeart/2005/8/layout/hList1"/>
    <dgm:cxn modelId="{000A8F14-D066-4870-B356-A1A29DF03F64}" srcId="{6857B86A-DEC1-407C-A1BB-5BF9ACCBCA6A}" destId="{344EBB66-2DD8-4A4A-BFF5-4F231E61B948}" srcOrd="6" destOrd="0" parTransId="{D985899D-6028-41AE-A013-2E9C85EDCDF3}" sibTransId="{9D96F110-D0EC-42D7-8636-26376420037D}"/>
    <dgm:cxn modelId="{30685023-94D4-427D-A368-7D01D587477B}" type="presOf" srcId="{344EBB66-2DD8-4A4A-BFF5-4F231E61B948}" destId="{17CA1487-CDD9-4364-92F6-A11DBDAFE16C}" srcOrd="0" destOrd="6" presId="urn:microsoft.com/office/officeart/2005/8/layout/hList1"/>
    <dgm:cxn modelId="{83F6DF6B-3121-46EC-9C9D-C62AC8118F04}" srcId="{6857B86A-DEC1-407C-A1BB-5BF9ACCBCA6A}" destId="{1EDFB1A5-46C0-4E27-ABE4-8CF8FE24426C}" srcOrd="2" destOrd="0" parTransId="{2DBABD2D-3474-4D92-A3D7-484BC742B179}" sibTransId="{B2CCFB4D-2C60-46DD-A879-6A79A6B6AEAB}"/>
    <dgm:cxn modelId="{BBD4A252-5DAA-46C9-A19F-5D16E4341D45}" srcId="{6857B86A-DEC1-407C-A1BB-5BF9ACCBCA6A}" destId="{880D4B2B-5710-460B-BFEA-8CEE3A691C5E}" srcOrd="3" destOrd="0" parTransId="{CBB811FC-3A8A-4035-B34D-AA0F84763898}" sibTransId="{C5AB85F8-D756-4C0C-ADF1-B3A46DC40C7F}"/>
    <dgm:cxn modelId="{0C5D5F74-AF6D-4B44-9D62-433EB81BBD58}" type="presOf" srcId="{880D4B2B-5710-460B-BFEA-8CEE3A691C5E}" destId="{17CA1487-CDD9-4364-92F6-A11DBDAFE16C}" srcOrd="0" destOrd="3" presId="urn:microsoft.com/office/officeart/2005/8/layout/hList1"/>
    <dgm:cxn modelId="{B4B4527E-C602-4153-90FF-6FF6DD3AE116}" type="presOf" srcId="{E4DEB47D-1649-48A9-913B-3628DFCE1A9F}" destId="{17CA1487-CDD9-4364-92F6-A11DBDAFE16C}" srcOrd="0" destOrd="4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4E04DD85-55CA-46C1-9F08-8A6F45F54184}" type="presOf" srcId="{1EDFB1A5-46C0-4E27-ABE4-8CF8FE24426C}" destId="{17CA1487-CDD9-4364-92F6-A11DBDAFE16C}" srcOrd="0" destOrd="2" presId="urn:microsoft.com/office/officeart/2005/8/layout/hList1"/>
    <dgm:cxn modelId="{522699A0-BD90-43AC-B18E-644BAED04568}" srcId="{6857B86A-DEC1-407C-A1BB-5BF9ACCBCA6A}" destId="{43C965DF-257D-4B86-AF28-2E4CE1944E24}" srcOrd="5" destOrd="0" parTransId="{1F602C53-6E17-4112-A133-91BCE7EA74F5}" sibTransId="{9566D96C-FB72-4D13-BD0D-26627DD9A363}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E5FF2BBA-C494-486D-A2A0-DBC488756B20}" srcId="{6857B86A-DEC1-407C-A1BB-5BF9ACCBCA6A}" destId="{E4DEB47D-1649-48A9-913B-3628DFCE1A9F}" srcOrd="4" destOrd="0" parTransId="{E988C04A-D165-4209-8ACC-BF8C502D390A}" sibTransId="{30E1135F-20D3-44AD-B995-4B7FFD3AFDE2}"/>
    <dgm:cxn modelId="{AE6FB6CA-9639-462E-96F4-59A30B62D0EB}" type="presOf" srcId="{F82601E6-6FF6-41B5-BDEF-C0E73D0B30BE}" destId="{17CA1487-CDD9-4364-92F6-A11DBDAFE16C}" srcOrd="0" destOrd="1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1FCB23E5-E983-4435-8A6F-78F13DE6D873}" srcId="{6857B86A-DEC1-407C-A1BB-5BF9ACCBCA6A}" destId="{F82601E6-6FF6-41B5-BDEF-C0E73D0B30BE}" srcOrd="1" destOrd="0" parTransId="{936C8FEA-0125-468F-AC7E-0D933F696D03}" sibTransId="{EAEC7697-68BC-4B26-A3B6-9BD23217CF44}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5667587" y="-1399064"/>
          <a:ext cx="2136984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Determinar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la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posición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y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precio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de un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jugador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con base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una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serie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de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características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físicas</a:t>
          </a:r>
          <a: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y </a:t>
          </a:r>
          <a:r>
            <a:rPr lang="en-US" sz="2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técnicas</a:t>
          </a:r>
          <a:br>
            <a:rPr lang="en-US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endParaRPr lang="en-US" sz="2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806682"/>
        <a:ext cx="6235521" cy="1928346"/>
      </dsp:txXfrm>
    </dsp:sp>
    <dsp:sp modelId="{3230722F-B757-4673-BD2F-9D4BAB5CEE8D}">
      <dsp:nvSpPr>
        <dsp:cNvPr id="0" name=""/>
        <dsp:cNvSpPr/>
      </dsp:nvSpPr>
      <dsp:spPr>
        <a:xfrm>
          <a:off x="0" y="0"/>
          <a:ext cx="3566160" cy="35417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¿</a:t>
          </a:r>
          <a:r>
            <a:rPr lang="en-US" sz="4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Cuál</a:t>
          </a:r>
          <a:r>
            <a:rPr lang="en-US" sz="4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4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</a:t>
          </a:r>
          <a:r>
            <a:rPr lang="en-US" sz="4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el </a:t>
          </a:r>
          <a:r>
            <a:rPr lang="en-US" sz="4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problema</a:t>
          </a:r>
          <a:r>
            <a:rPr lang="en-US" sz="4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?</a:t>
          </a:r>
        </a:p>
      </dsp:txBody>
      <dsp:txXfrm>
        <a:off x="172892" y="172892"/>
        <a:ext cx="3220376" cy="3195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0" y="0"/>
          <a:ext cx="830405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PREDICCIÓN</a:t>
          </a:r>
          <a:r>
            <a:rPr lang="en-US" sz="2100" kern="1200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DE POSICIONES</a:t>
          </a:r>
          <a:endParaRPr lang="en-US" sz="2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0"/>
        <a:ext cx="8304051" cy="604800"/>
      </dsp:txXfrm>
    </dsp:sp>
    <dsp:sp modelId="{17CA1487-CDD9-4364-92F6-A11DBDAFE16C}">
      <dsp:nvSpPr>
        <dsp:cNvPr id="0" name=""/>
        <dsp:cNvSpPr/>
      </dsp:nvSpPr>
      <dsp:spPr>
        <a:xfrm>
          <a:off x="0" y="625073"/>
          <a:ext cx="8304051" cy="26516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Aplicar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algoritmos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de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clasificación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/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regresión</a:t>
          </a:r>
          <a:endParaRPr lang="en-US" sz="2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Evaluar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el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parámetro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de accuracy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Realizar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CV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Evaluar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el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parámetro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de accuracy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Comparar</a:t>
          </a:r>
          <a:endParaRPr lang="en-US" sz="2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2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*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Datos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escalados</a:t>
          </a:r>
          <a:endParaRPr lang="en-US" sz="2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625073"/>
        <a:ext cx="8304051" cy="2651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5.png"/><Relationship Id="rId7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&lt;</a:t>
            </a:r>
            <a:r>
              <a:rPr lang="en-US" sz="5400" dirty="0" err="1">
                <a:latin typeface="Rockwell" panose="02060603020205020403" pitchFamily="18" charset="0"/>
              </a:rPr>
              <a:t>determinar</a:t>
            </a:r>
            <a:r>
              <a:rPr lang="en-US" sz="5400" dirty="0">
                <a:latin typeface="Rockwell" panose="02060603020205020403" pitchFamily="18" charset="0"/>
              </a:rPr>
              <a:t> la POSICIÓN y VALOR DE UN JUGADOR </a:t>
            </a:r>
            <a:r>
              <a:rPr lang="en-US" sz="5400" dirty="0" err="1">
                <a:latin typeface="Rockwell" panose="02060603020205020403" pitchFamily="18" charset="0"/>
              </a:rPr>
              <a:t>En</a:t>
            </a:r>
            <a:r>
              <a:rPr lang="en-US" sz="5400" dirty="0">
                <a:latin typeface="Rockwell" panose="02060603020205020403" pitchFamily="18" charset="0"/>
              </a:rPr>
              <a:t> FIFA 18&gt;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maicol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llano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moncada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F7D3B1-3602-4D62-B581-39FA0735F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946" y="4182545"/>
            <a:ext cx="4023062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70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PREPARACIÓN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EF98DC-A1FE-430E-9C81-23C039C486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20053" y="1180440"/>
            <a:ext cx="2907182" cy="328997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DF8B3B-E831-40D8-891E-23E800BAD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053" y="4701928"/>
            <a:ext cx="2916446" cy="167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70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PREPARACIÓN 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0ED672B-1AD2-4713-A1AC-9BF4573848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6170" y="2008657"/>
            <a:ext cx="5142799" cy="3273286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AACB0E-6213-4D92-9616-5E43A5CEC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640" y="2006244"/>
            <a:ext cx="3799343" cy="32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8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70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PREPARACIÓN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16A9A2-77BD-4F87-8D21-A3C5BABBB5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33854" y="1478570"/>
            <a:ext cx="7724292" cy="3905154"/>
          </a:xfrm>
        </p:spPr>
      </p:pic>
    </p:spTree>
    <p:extLst>
      <p:ext uri="{BB962C8B-B14F-4D97-AF65-F5344CB8AC3E}">
        <p14:creationId xmlns:p14="http://schemas.microsoft.com/office/powerpoint/2010/main" val="292473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70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PREPARACIÓN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16A9A2-77BD-4F87-8D21-A3C5BABBB5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33854" y="1506461"/>
            <a:ext cx="7724292" cy="3849371"/>
          </a:xfrm>
        </p:spPr>
      </p:pic>
    </p:spTree>
    <p:extLst>
      <p:ext uri="{BB962C8B-B14F-4D97-AF65-F5344CB8AC3E}">
        <p14:creationId xmlns:p14="http://schemas.microsoft.com/office/powerpoint/2010/main" val="1865673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APLICACIÓN DE MODELOS DE ML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865934"/>
              </p:ext>
            </p:extLst>
          </p:nvPr>
        </p:nvGraphicFramePr>
        <p:xfrm>
          <a:off x="1942386" y="2533940"/>
          <a:ext cx="8304051" cy="3297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resultados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327A28-5496-4268-B28B-454EE285E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595" y="2214151"/>
            <a:ext cx="7239633" cy="3325257"/>
          </a:xfr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resultados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327A28-5496-4268-B28B-454EE285E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7332" y="2097088"/>
            <a:ext cx="4134160" cy="4000013"/>
          </a:xfrm>
        </p:spPr>
      </p:pic>
    </p:spTree>
    <p:extLst>
      <p:ext uri="{BB962C8B-B14F-4D97-AF65-F5344CB8AC3E}">
        <p14:creationId xmlns:p14="http://schemas.microsoft.com/office/powerpoint/2010/main" val="2470620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resultados</a:t>
            </a:r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327A28-5496-4268-B28B-454EE285E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595" y="2375739"/>
            <a:ext cx="7239633" cy="3002080"/>
          </a:xfrm>
        </p:spPr>
      </p:pic>
    </p:spTree>
    <p:extLst>
      <p:ext uri="{BB962C8B-B14F-4D97-AF65-F5344CB8AC3E}">
        <p14:creationId xmlns:p14="http://schemas.microsoft.com/office/powerpoint/2010/main" val="1915711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C89415E-B0ED-4C8C-94A5-F39A95720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8917" y="3657316"/>
            <a:ext cx="1605769" cy="253542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5FF91C-DE76-4486-8128-17D029546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389" y="3609087"/>
            <a:ext cx="1605769" cy="25354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D82EF0-226A-4D9A-98D5-AB619DC31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0622" y="2161287"/>
            <a:ext cx="1686089" cy="25354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C8E19E-F15C-406A-8423-D4ADC66AC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7468" y="570611"/>
            <a:ext cx="1789100" cy="28178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FCED34A-638F-4570-AB12-5C98661A40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1035" y="668786"/>
            <a:ext cx="1603651" cy="25320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2EB5DF6-6152-47CA-9ED7-EC8A83524B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5434" y="600541"/>
            <a:ext cx="1754586" cy="26685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3385EE-EBB4-4AEA-A64D-A1639C1358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7195" y="3609087"/>
            <a:ext cx="1609794" cy="25354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86FFED3-4213-48B3-9876-0A6503E4B5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289" y="3714868"/>
            <a:ext cx="1603650" cy="242032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EB7DAAF-F986-46D8-8738-631F152C8C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40986" y="489884"/>
            <a:ext cx="2979288" cy="297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>
              <a:latin typeface="Rockwell" panose="02060603020205020403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5A85AB-E3C2-4AD0-98FB-FE79790FD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111" y="1464609"/>
            <a:ext cx="8059778" cy="3928781"/>
          </a:xfrm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125684-9769-410E-9C06-F03C563B4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658" y="1699591"/>
            <a:ext cx="8350684" cy="4572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18085C5-B23A-459E-8BD2-FE3D8714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1021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Modo</a:t>
            </a:r>
            <a:r>
              <a:rPr lang="en-US" sz="4400" dirty="0">
                <a:latin typeface="Rockwell" panose="02060603020205020403" pitchFamily="18" charset="0"/>
              </a:rPr>
              <a:t> manager</a:t>
            </a:r>
          </a:p>
        </p:txBody>
      </p:sp>
    </p:spTree>
    <p:extLst>
      <p:ext uri="{BB962C8B-B14F-4D97-AF65-F5344CB8AC3E}">
        <p14:creationId xmlns:p14="http://schemas.microsoft.com/office/powerpoint/2010/main" val="1517643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ABBC-7B2B-415F-892D-61965209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800" dirty="0"/>
              <a:t>CONCLUSIONES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BFF61B-9443-4D30-A4CA-4BB17C135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2052" name="Picture 4" descr="Image result for CONCLUSIONES PNG">
            <a:extLst>
              <a:ext uri="{FF2B5EF4-FFF2-40B4-BE49-F238E27FC236}">
                <a16:creationId xmlns:a16="http://schemas.microsoft.com/office/drawing/2014/main" id="{182F56FC-0C83-4D84-9B42-E88D674E3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1" y="1804987"/>
            <a:ext cx="26670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99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648A-4A01-4CF0-B068-118B6BF2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27CEB6-0AB4-4A36-89C6-AF6F2FC07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514" y="1109869"/>
            <a:ext cx="8245796" cy="4638261"/>
          </a:xfrm>
        </p:spPr>
      </p:pic>
    </p:spTree>
    <p:extLst>
      <p:ext uri="{BB962C8B-B14F-4D97-AF65-F5344CB8AC3E}">
        <p14:creationId xmlns:p14="http://schemas.microsoft.com/office/powerpoint/2010/main" val="14663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011927"/>
              </p:ext>
            </p:extLst>
          </p:nvPr>
        </p:nvGraphicFramePr>
        <p:xfrm>
          <a:off x="1141413" y="1658144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DATOS </a:t>
            </a:r>
            <a:r>
              <a:rPr lang="en-US" sz="4400" dirty="0">
                <a:latin typeface="Rockwell" panose="02060603020205020403" pitchFamily="18" charset="0"/>
                <a:sym typeface="Wingdings" panose="05000000000000000000" pitchFamily="2" charset="2"/>
              </a:rPr>
              <a:t></a:t>
            </a:r>
            <a:r>
              <a:rPr lang="en-US" sz="4400" dirty="0">
                <a:latin typeface="Rockwell" panose="02060603020205020403" pitchFamily="18" charset="0"/>
              </a:rPr>
              <a:t> 17994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 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185</a:t>
            </a:r>
          </a:p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Identificación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Monetarias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Físicas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Técnicas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Puntajes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cada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posición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Rasgos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46CE6A-DAB7-47BD-8901-DF42D8090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594821"/>
            <a:ext cx="2739692" cy="41668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CC241B-C44E-4581-9A85-8BE19FB60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936" y="820737"/>
            <a:ext cx="1895475" cy="2857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94007E-1FA7-4ABB-8CD1-B6C4630B8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2411" y="3701426"/>
            <a:ext cx="1905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70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PREPARACIÓN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32BF9-10EC-42DD-9593-912ADEB9D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83532" y="2302494"/>
            <a:ext cx="4878389" cy="3541714"/>
          </a:xfrm>
        </p:spPr>
        <p:txBody>
          <a:bodyPr>
            <a:normAutofit/>
          </a:bodyPr>
          <a:lstStyle/>
          <a:p>
            <a:r>
              <a:rPr lang="es-CO" sz="4000" dirty="0"/>
              <a:t>Datos nulos</a:t>
            </a:r>
          </a:p>
          <a:p>
            <a:pPr marL="0" indent="0">
              <a:buNone/>
            </a:pPr>
            <a:endParaRPr lang="es-CO" sz="4000" dirty="0"/>
          </a:p>
          <a:p>
            <a:r>
              <a:rPr lang="es-CO" sz="4000" dirty="0"/>
              <a:t>Datos duplicados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245A31-6E54-4624-98B1-4A3DD926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494" y="4325035"/>
            <a:ext cx="1661635" cy="1661635"/>
          </a:xfrm>
          <a:prstGeom prst="rect">
            <a:avLst/>
          </a:prstGeom>
        </p:spPr>
      </p:pic>
      <p:pic>
        <p:nvPicPr>
          <p:cNvPr id="1026" name="Picture 2" descr="Image result for goal keeper png">
            <a:extLst>
              <a:ext uri="{FF2B5EF4-FFF2-40B4-BE49-F238E27FC236}">
                <a16:creationId xmlns:a16="http://schemas.microsoft.com/office/drawing/2014/main" id="{EB650AA5-4776-44F5-9E6A-FFFCFC1B5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568" y="1713786"/>
            <a:ext cx="3459079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70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PREPARACIÓN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32BF9-10EC-42DD-9593-912ADEB9D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83532" y="2302494"/>
            <a:ext cx="4878389" cy="3541714"/>
          </a:xfrm>
        </p:spPr>
        <p:txBody>
          <a:bodyPr>
            <a:normAutofit/>
          </a:bodyPr>
          <a:lstStyle/>
          <a:p>
            <a:r>
              <a:rPr lang="es-CO" sz="4800" dirty="0" err="1"/>
              <a:t>Outliers</a:t>
            </a:r>
            <a:endParaRPr lang="es-CO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D90E2-C8F5-49D3-8759-CF4017F26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783" y="2488096"/>
            <a:ext cx="3622812" cy="24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9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70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PREPARACIÓN 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92765144-6828-4F60-84F1-C94AE2A91D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50080" y="1444702"/>
            <a:ext cx="6491839" cy="3968596"/>
          </a:xfrm>
        </p:spPr>
      </p:pic>
    </p:spTree>
    <p:extLst>
      <p:ext uri="{BB962C8B-B14F-4D97-AF65-F5344CB8AC3E}">
        <p14:creationId xmlns:p14="http://schemas.microsoft.com/office/powerpoint/2010/main" val="17713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70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PREPARACIÓN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9CA73D-033D-4A67-B6EF-AAD824922E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57762" y="1270806"/>
            <a:ext cx="5601482" cy="303999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A5ACB1-F4EA-48B3-9C8B-C8140DDCC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762" y="4477358"/>
            <a:ext cx="5601482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35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107</Words>
  <Application>Microsoft Office PowerPoint</Application>
  <PresentationFormat>Widescreen</PresentationFormat>
  <Paragraphs>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Rockwell</vt:lpstr>
      <vt:lpstr>Tahoma</vt:lpstr>
      <vt:lpstr>Trebuchet MS</vt:lpstr>
      <vt:lpstr>Tw Cen MT</vt:lpstr>
      <vt:lpstr>Wingdings</vt:lpstr>
      <vt:lpstr>Circuit</vt:lpstr>
      <vt:lpstr>&lt;determinar la POSICIÓN y VALOR DE UN JUGADOR En FIFA 18&gt;</vt:lpstr>
      <vt:lpstr>Modo manager</vt:lpstr>
      <vt:lpstr>PowerPoint Presentation</vt:lpstr>
      <vt:lpstr>PowerPoint Presentation</vt:lpstr>
      <vt:lpstr>DATOS  17994</vt:lpstr>
      <vt:lpstr>PREPARACIÓN </vt:lpstr>
      <vt:lpstr>PREPARACIÓN </vt:lpstr>
      <vt:lpstr>PREPARACIÓN </vt:lpstr>
      <vt:lpstr>PREPARACIÓN </vt:lpstr>
      <vt:lpstr>PREPARACIÓN </vt:lpstr>
      <vt:lpstr>PREPARACIÓN </vt:lpstr>
      <vt:lpstr>PREPARACIÓN </vt:lpstr>
      <vt:lpstr>PREPARACIÓN </vt:lpstr>
      <vt:lpstr>APLICACIÓN DE MODELOS DE ML</vt:lpstr>
      <vt:lpstr>resultados</vt:lpstr>
      <vt:lpstr>resultados</vt:lpstr>
      <vt:lpstr>resultados</vt:lpstr>
      <vt:lpstr>PowerPoint Presentation</vt:lpstr>
      <vt:lpstr>PowerPoint Presentation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2018-11-15T07:03:21Z</dcterms:created>
  <dcterms:modified xsi:type="dcterms:W3CDTF">2018-11-15T16:36:27Z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