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2F2A-DCCA-9F49-AB8F-A2A9221C2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C4D77-F54E-D44B-991E-A7B859F06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FDED-CC47-234A-BF33-FC2C142C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DC2B-5E57-6A4F-A9CE-1992B343CB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0927-B9D5-4E4F-ACA6-B8C5F01E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EDE02-2700-0240-B711-5FBC5724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D1-FA8A-A84B-B55F-EA9A9B25D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9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B06D-26ED-8A41-9ABE-4DF1B9F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0768E-0658-F54C-B095-2F544FF4C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B594A-EEB2-AD47-8A3A-4E9A5928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DC2B-5E57-6A4F-A9CE-1992B343CB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E99EA-440A-F041-9AAF-D6CA05C0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8398-E161-6741-AE7B-70C4C066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D1-FA8A-A84B-B55F-EA9A9B25D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8CDB2-5705-604F-A412-2841B914D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6A02A-79AE-2645-979B-E2B303AB9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E363-46AB-7A41-99FC-32CD4CA8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DC2B-5E57-6A4F-A9CE-1992B343CB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4ED0-8D86-554A-8E50-002B21BB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7F46-381D-164A-86D1-F9F6E863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D1-FA8A-A84B-B55F-EA9A9B25D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1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94A3-087E-A64E-BEF4-EACCBBBC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538A-B85F-914A-909C-C1B66008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7CCB-6C12-5A40-AE2C-124B603F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DC2B-5E57-6A4F-A9CE-1992B343CB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7A6E1-8DB3-EF47-B42E-205C92F3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4D01-1E70-3E41-AF81-D6FBA573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D1-FA8A-A84B-B55F-EA9A9B25D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991C-A180-EF41-A37D-CE028C70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AA70E-4416-C64F-8AC1-4F353CCD6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F00F-2B4F-1447-9A19-7B2AA01B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DC2B-5E57-6A4F-A9CE-1992B343CB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9279-D015-8A44-AAE1-74BF4236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35D2-B55F-C846-AD4B-6F551297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D1-FA8A-A84B-B55F-EA9A9B25D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5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33D-FFC1-7046-842C-9F350BE8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F6C3-A9DF-B846-B396-8C75AD980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9A87A-C290-824F-9F8E-A33D4C45C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D7D7C-B6A9-7746-96DD-73FCE82F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DC2B-5E57-6A4F-A9CE-1992B343CB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A554C-AEA3-9940-9DFA-75F780F0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0F66B-2319-5149-A9FC-4EAFAA23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D1-FA8A-A84B-B55F-EA9A9B25D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2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4743-958A-5443-91D5-48E27710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71F2A-FB6D-204B-AC32-D08775C87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6BE9B-3898-FD4B-8DC6-C7D22AC77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7B4D7-B6CB-1041-805E-0FA77CF9D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C59FD-9ED3-7E4C-9950-0C7868DAF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AB323-F16F-5349-A5FA-3778FB0E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DC2B-5E57-6A4F-A9CE-1992B343CB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E04E2-812C-2F47-842A-5C85D750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B6411-5BA0-8B4F-A011-0C1B1B1A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D1-FA8A-A84B-B55F-EA9A9B25D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A23-E2AD-F64F-B4AD-A66F0A41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94C10-8DB7-9B4A-B4C0-FA0CEDF1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DC2B-5E57-6A4F-A9CE-1992B343CB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984CC-FC0D-1540-AEC1-D0CC9F8D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5EC9D-1622-0946-9CF3-8F4E0767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D1-FA8A-A84B-B55F-EA9A9B25D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CBB4E-DFBA-AE41-BFA6-78601597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DC2B-5E57-6A4F-A9CE-1992B343CB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54F7-3905-3E44-B349-D2313B0C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63FFB-50DD-074A-9F4D-2C348859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D1-FA8A-A84B-B55F-EA9A9B25D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6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AB03-1000-AB42-BC69-0D4C6E9F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8D4B-3F89-F740-85ED-19EA68697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5D9B9-3129-B84D-91A8-E05EEDA89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D28B-8F73-5C48-AF94-E6BB3B9D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DC2B-5E57-6A4F-A9CE-1992B343CB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36F27-AACA-9241-95F1-D9CAA641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46E54-9522-F641-AC07-3E1A6774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D1-FA8A-A84B-B55F-EA9A9B25D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1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C3CD-748C-214B-A78B-49CFB9C3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1A958-90DB-F047-8754-A7E8191D7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52744-B5B1-BF4D-9F6D-94946706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6210C-E788-324F-8B9C-795CD0D7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DC2B-5E57-6A4F-A9CE-1992B343CB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A099E-2681-584F-ACE0-7D621BAB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5240E-0F5D-B842-B149-8F6CA423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D1-FA8A-A84B-B55F-EA9A9B25D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34BB6-262C-6248-8809-26AF3957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52EC7-0B19-2443-9444-1130EE762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FEE12-F3E6-2C4A-8895-62B777657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DC2B-5E57-6A4F-A9CE-1992B343CB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6FD5C-477F-0D4E-B128-42E36B259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CCB9C-757C-0842-860E-EA7347187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963D1-FA8A-A84B-B55F-EA9A9B25D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4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25687-6896-A540-ACD2-10E383169998}"/>
              </a:ext>
            </a:extLst>
          </p:cNvPr>
          <p:cNvSpPr txBox="1"/>
          <p:nvPr/>
        </p:nvSpPr>
        <p:spPr>
          <a:xfrm>
            <a:off x="2060595" y="2029187"/>
            <a:ext cx="1569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2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874B7-B3C5-B345-85D3-0C64EE4AB4EE}"/>
              </a:ext>
            </a:extLst>
          </p:cNvPr>
          <p:cNvSpPr txBox="1"/>
          <p:nvPr/>
        </p:nvSpPr>
        <p:spPr>
          <a:xfrm>
            <a:off x="6348436" y="4111052"/>
            <a:ext cx="971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US" sz="126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813565-2402-9A43-8DF3-BD6B36CAF813}"/>
              </a:ext>
            </a:extLst>
          </p:cNvPr>
          <p:cNvSpPr/>
          <p:nvPr/>
        </p:nvSpPr>
        <p:spPr>
          <a:xfrm rot="2118543">
            <a:off x="4041551" y="4516270"/>
            <a:ext cx="1848802" cy="52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BFD66-4980-6D46-89D4-FF718A98014F}"/>
              </a:ext>
            </a:extLst>
          </p:cNvPr>
          <p:cNvSpPr txBox="1"/>
          <p:nvPr/>
        </p:nvSpPr>
        <p:spPr>
          <a:xfrm>
            <a:off x="6268238" y="658144"/>
            <a:ext cx="1569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2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6E37B5A-67B2-634F-880C-DDD2A3289CBA}"/>
              </a:ext>
            </a:extLst>
          </p:cNvPr>
          <p:cNvSpPr/>
          <p:nvPr/>
        </p:nvSpPr>
        <p:spPr>
          <a:xfrm rot="19579537">
            <a:off x="4084039" y="1835142"/>
            <a:ext cx="1848802" cy="52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7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25687-6896-A540-ACD2-10E383169998}"/>
              </a:ext>
            </a:extLst>
          </p:cNvPr>
          <p:cNvSpPr txBox="1"/>
          <p:nvPr/>
        </p:nvSpPr>
        <p:spPr>
          <a:xfrm>
            <a:off x="2060595" y="2029187"/>
            <a:ext cx="1569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2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874B7-B3C5-B345-85D3-0C64EE4AB4EE}"/>
              </a:ext>
            </a:extLst>
          </p:cNvPr>
          <p:cNvSpPr txBox="1"/>
          <p:nvPr/>
        </p:nvSpPr>
        <p:spPr>
          <a:xfrm>
            <a:off x="6348436" y="4111052"/>
            <a:ext cx="971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US" sz="126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813565-2402-9A43-8DF3-BD6B36CAF813}"/>
              </a:ext>
            </a:extLst>
          </p:cNvPr>
          <p:cNvSpPr/>
          <p:nvPr/>
        </p:nvSpPr>
        <p:spPr>
          <a:xfrm rot="2118543">
            <a:off x="4041551" y="4516270"/>
            <a:ext cx="1848802" cy="52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BFD66-4980-6D46-89D4-FF718A98014F}"/>
              </a:ext>
            </a:extLst>
          </p:cNvPr>
          <p:cNvSpPr txBox="1"/>
          <p:nvPr/>
        </p:nvSpPr>
        <p:spPr>
          <a:xfrm>
            <a:off x="6268238" y="658144"/>
            <a:ext cx="1569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2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6E37B5A-67B2-634F-880C-DDD2A3289CBA}"/>
              </a:ext>
            </a:extLst>
          </p:cNvPr>
          <p:cNvSpPr/>
          <p:nvPr/>
        </p:nvSpPr>
        <p:spPr>
          <a:xfrm rot="19579537">
            <a:off x="4024845" y="1834391"/>
            <a:ext cx="1848802" cy="52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9859-C159-0642-84F0-514FBC29D9D8}"/>
              </a:ext>
            </a:extLst>
          </p:cNvPr>
          <p:cNvSpPr txBox="1"/>
          <p:nvPr/>
        </p:nvSpPr>
        <p:spPr>
          <a:xfrm>
            <a:off x="7549978" y="658144"/>
            <a:ext cx="4263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Number of Fireman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60527-058B-2941-AAD1-043C27853824}"/>
              </a:ext>
            </a:extLst>
          </p:cNvPr>
          <p:cNvSpPr txBox="1"/>
          <p:nvPr/>
        </p:nvSpPr>
        <p:spPr>
          <a:xfrm>
            <a:off x="251254" y="1366030"/>
            <a:ext cx="3294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Severity of Fire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0468F-B651-3241-BC25-F490A3A5BADB}"/>
              </a:ext>
            </a:extLst>
          </p:cNvPr>
          <p:cNvSpPr txBox="1"/>
          <p:nvPr/>
        </p:nvSpPr>
        <p:spPr>
          <a:xfrm>
            <a:off x="7320177" y="4772771"/>
            <a:ext cx="2789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Fire Damage</a:t>
            </a:r>
          </a:p>
        </p:txBody>
      </p:sp>
    </p:spTree>
    <p:extLst>
      <p:ext uri="{BB962C8B-B14F-4D97-AF65-F5344CB8AC3E}">
        <p14:creationId xmlns:p14="http://schemas.microsoft.com/office/powerpoint/2010/main" val="287811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25687-6896-A540-ACD2-10E383169998}"/>
              </a:ext>
            </a:extLst>
          </p:cNvPr>
          <p:cNvSpPr txBox="1"/>
          <p:nvPr/>
        </p:nvSpPr>
        <p:spPr>
          <a:xfrm>
            <a:off x="5563607" y="3977422"/>
            <a:ext cx="1569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2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874B7-B3C5-B345-85D3-0C64EE4AB4EE}"/>
              </a:ext>
            </a:extLst>
          </p:cNvPr>
          <p:cNvSpPr txBox="1"/>
          <p:nvPr/>
        </p:nvSpPr>
        <p:spPr>
          <a:xfrm>
            <a:off x="7811867" y="849253"/>
            <a:ext cx="971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US" sz="126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813565-2402-9A43-8DF3-BD6B36CAF813}"/>
              </a:ext>
            </a:extLst>
          </p:cNvPr>
          <p:cNvSpPr/>
          <p:nvPr/>
        </p:nvSpPr>
        <p:spPr>
          <a:xfrm rot="2530682">
            <a:off x="4008982" y="3213898"/>
            <a:ext cx="1848802" cy="52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BFD66-4980-6D46-89D4-FF718A98014F}"/>
              </a:ext>
            </a:extLst>
          </p:cNvPr>
          <p:cNvSpPr txBox="1"/>
          <p:nvPr/>
        </p:nvSpPr>
        <p:spPr>
          <a:xfrm>
            <a:off x="2933716" y="699505"/>
            <a:ext cx="1569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2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6E37B5A-67B2-634F-880C-DDD2A3289CBA}"/>
              </a:ext>
            </a:extLst>
          </p:cNvPr>
          <p:cNvSpPr/>
          <p:nvPr/>
        </p:nvSpPr>
        <p:spPr>
          <a:xfrm>
            <a:off x="5058735" y="1338168"/>
            <a:ext cx="1848802" cy="52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6FDA3EA-D183-664B-AB38-49709B2AA7A6}"/>
              </a:ext>
            </a:extLst>
          </p:cNvPr>
          <p:cNvSpPr/>
          <p:nvPr/>
        </p:nvSpPr>
        <p:spPr>
          <a:xfrm rot="18680076">
            <a:off x="6435300" y="3056047"/>
            <a:ext cx="1848802" cy="52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7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25687-6896-A540-ACD2-10E383169998}"/>
              </a:ext>
            </a:extLst>
          </p:cNvPr>
          <p:cNvSpPr txBox="1"/>
          <p:nvPr/>
        </p:nvSpPr>
        <p:spPr>
          <a:xfrm>
            <a:off x="5563607" y="3977422"/>
            <a:ext cx="1569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2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874B7-B3C5-B345-85D3-0C64EE4AB4EE}"/>
              </a:ext>
            </a:extLst>
          </p:cNvPr>
          <p:cNvSpPr txBox="1"/>
          <p:nvPr/>
        </p:nvSpPr>
        <p:spPr>
          <a:xfrm>
            <a:off x="7811867" y="849253"/>
            <a:ext cx="971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US" sz="126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813565-2402-9A43-8DF3-BD6B36CAF813}"/>
              </a:ext>
            </a:extLst>
          </p:cNvPr>
          <p:cNvSpPr/>
          <p:nvPr/>
        </p:nvSpPr>
        <p:spPr>
          <a:xfrm rot="2530682">
            <a:off x="4008982" y="3213898"/>
            <a:ext cx="1848802" cy="52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BFD66-4980-6D46-89D4-FF718A98014F}"/>
              </a:ext>
            </a:extLst>
          </p:cNvPr>
          <p:cNvSpPr txBox="1"/>
          <p:nvPr/>
        </p:nvSpPr>
        <p:spPr>
          <a:xfrm>
            <a:off x="2933716" y="699505"/>
            <a:ext cx="1569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2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6E37B5A-67B2-634F-880C-DDD2A3289CBA}"/>
              </a:ext>
            </a:extLst>
          </p:cNvPr>
          <p:cNvSpPr/>
          <p:nvPr/>
        </p:nvSpPr>
        <p:spPr>
          <a:xfrm>
            <a:off x="5058735" y="1338168"/>
            <a:ext cx="1848802" cy="52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6FDA3EA-D183-664B-AB38-49709B2AA7A6}"/>
              </a:ext>
            </a:extLst>
          </p:cNvPr>
          <p:cNvSpPr/>
          <p:nvPr/>
        </p:nvSpPr>
        <p:spPr>
          <a:xfrm rot="18680076">
            <a:off x="6435300" y="3056047"/>
            <a:ext cx="1848802" cy="52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69F5D-0980-454F-BC84-6FF8FDB4A862}"/>
              </a:ext>
            </a:extLst>
          </p:cNvPr>
          <p:cNvSpPr txBox="1"/>
          <p:nvPr/>
        </p:nvSpPr>
        <p:spPr>
          <a:xfrm>
            <a:off x="120192" y="516019"/>
            <a:ext cx="3284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Restrictiveness</a:t>
            </a:r>
          </a:p>
          <a:p>
            <a:r>
              <a:rPr lang="en-US" sz="4000" dirty="0">
                <a:solidFill>
                  <a:srgbClr val="FF0000"/>
                </a:solidFill>
              </a:rPr>
              <a:t>Of State Gun</a:t>
            </a:r>
          </a:p>
          <a:p>
            <a:r>
              <a:rPr lang="en-US" sz="4000" dirty="0">
                <a:solidFill>
                  <a:srgbClr val="FF0000"/>
                </a:solidFill>
              </a:rPr>
              <a:t>Laws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3DCCB-9D7D-8948-B304-5C8DA25AD841}"/>
              </a:ext>
            </a:extLst>
          </p:cNvPr>
          <p:cNvSpPr txBox="1"/>
          <p:nvPr/>
        </p:nvSpPr>
        <p:spPr>
          <a:xfrm>
            <a:off x="1595235" y="4692743"/>
            <a:ext cx="34203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Gun Ownership</a:t>
            </a:r>
          </a:p>
          <a:p>
            <a:r>
              <a:rPr lang="en-US" sz="4000" dirty="0">
                <a:solidFill>
                  <a:srgbClr val="FF0000"/>
                </a:solidFill>
              </a:rPr>
              <a:t>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7B40F-72F1-6D45-8401-E748D421B23B}"/>
              </a:ext>
            </a:extLst>
          </p:cNvPr>
          <p:cNvSpPr txBox="1"/>
          <p:nvPr/>
        </p:nvSpPr>
        <p:spPr>
          <a:xfrm>
            <a:off x="9078537" y="1053447"/>
            <a:ext cx="2274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Homicide </a:t>
            </a:r>
          </a:p>
          <a:p>
            <a:r>
              <a:rPr lang="en-US" sz="4000" dirty="0">
                <a:solidFill>
                  <a:srgbClr val="FF0000"/>
                </a:solidFill>
              </a:rPr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158220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25687-6896-A540-ACD2-10E383169998}"/>
              </a:ext>
            </a:extLst>
          </p:cNvPr>
          <p:cNvSpPr txBox="1"/>
          <p:nvPr/>
        </p:nvSpPr>
        <p:spPr>
          <a:xfrm>
            <a:off x="5303900" y="258038"/>
            <a:ext cx="1569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2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874B7-B3C5-B345-85D3-0C64EE4AB4EE}"/>
              </a:ext>
            </a:extLst>
          </p:cNvPr>
          <p:cNvSpPr txBox="1"/>
          <p:nvPr/>
        </p:nvSpPr>
        <p:spPr>
          <a:xfrm>
            <a:off x="7221602" y="2988661"/>
            <a:ext cx="971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US" sz="126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BFD66-4980-6D46-89D4-FF718A98014F}"/>
              </a:ext>
            </a:extLst>
          </p:cNvPr>
          <p:cNvSpPr txBox="1"/>
          <p:nvPr/>
        </p:nvSpPr>
        <p:spPr>
          <a:xfrm>
            <a:off x="2975932" y="2964785"/>
            <a:ext cx="1569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2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6E37B5A-67B2-634F-880C-DDD2A3289CBA}"/>
              </a:ext>
            </a:extLst>
          </p:cNvPr>
          <p:cNvSpPr/>
          <p:nvPr/>
        </p:nvSpPr>
        <p:spPr>
          <a:xfrm>
            <a:off x="4959196" y="3980448"/>
            <a:ext cx="1848802" cy="52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6FDA3EA-D183-664B-AB38-49709B2AA7A6}"/>
              </a:ext>
            </a:extLst>
          </p:cNvPr>
          <p:cNvSpPr/>
          <p:nvPr/>
        </p:nvSpPr>
        <p:spPr>
          <a:xfrm rot="5400000">
            <a:off x="4908225" y="2701410"/>
            <a:ext cx="1848802" cy="52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4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25687-6896-A540-ACD2-10E383169998}"/>
              </a:ext>
            </a:extLst>
          </p:cNvPr>
          <p:cNvSpPr txBox="1"/>
          <p:nvPr/>
        </p:nvSpPr>
        <p:spPr>
          <a:xfrm>
            <a:off x="5303900" y="258038"/>
            <a:ext cx="1569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2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874B7-B3C5-B345-85D3-0C64EE4AB4EE}"/>
              </a:ext>
            </a:extLst>
          </p:cNvPr>
          <p:cNvSpPr txBox="1"/>
          <p:nvPr/>
        </p:nvSpPr>
        <p:spPr>
          <a:xfrm>
            <a:off x="7221602" y="2988661"/>
            <a:ext cx="971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US" sz="126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BFD66-4980-6D46-89D4-FF718A98014F}"/>
              </a:ext>
            </a:extLst>
          </p:cNvPr>
          <p:cNvSpPr txBox="1"/>
          <p:nvPr/>
        </p:nvSpPr>
        <p:spPr>
          <a:xfrm>
            <a:off x="2975932" y="2964785"/>
            <a:ext cx="1569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2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6E37B5A-67B2-634F-880C-DDD2A3289CBA}"/>
              </a:ext>
            </a:extLst>
          </p:cNvPr>
          <p:cNvSpPr/>
          <p:nvPr/>
        </p:nvSpPr>
        <p:spPr>
          <a:xfrm>
            <a:off x="4959196" y="3980448"/>
            <a:ext cx="1848802" cy="52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6FDA3EA-D183-664B-AB38-49709B2AA7A6}"/>
              </a:ext>
            </a:extLst>
          </p:cNvPr>
          <p:cNvSpPr/>
          <p:nvPr/>
        </p:nvSpPr>
        <p:spPr>
          <a:xfrm rot="5400000">
            <a:off x="4908225" y="2701410"/>
            <a:ext cx="1848802" cy="52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0D38A-64A3-5C4B-8760-FCEDE1B9FE46}"/>
              </a:ext>
            </a:extLst>
          </p:cNvPr>
          <p:cNvSpPr txBox="1"/>
          <p:nvPr/>
        </p:nvSpPr>
        <p:spPr>
          <a:xfrm>
            <a:off x="3985275" y="565814"/>
            <a:ext cx="973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45693-ACD2-F84C-9F0F-E502D1CDA22A}"/>
              </a:ext>
            </a:extLst>
          </p:cNvPr>
          <p:cNvSpPr txBox="1"/>
          <p:nvPr/>
        </p:nvSpPr>
        <p:spPr>
          <a:xfrm>
            <a:off x="671346" y="3535242"/>
            <a:ext cx="2247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Education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706D5-6DA2-F043-8C4B-D42612CD54E9}"/>
              </a:ext>
            </a:extLst>
          </p:cNvPr>
          <p:cNvSpPr txBox="1"/>
          <p:nvPr/>
        </p:nvSpPr>
        <p:spPr>
          <a:xfrm>
            <a:off x="8831984" y="3535242"/>
            <a:ext cx="1732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382129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Linn, Suzanna</dc:creator>
  <cp:lastModifiedBy>Linn, Suzanna</cp:lastModifiedBy>
  <cp:revision>7</cp:revision>
  <dcterms:created xsi:type="dcterms:W3CDTF">2020-07-07T16:59:58Z</dcterms:created>
  <dcterms:modified xsi:type="dcterms:W3CDTF">2020-07-07T17:34:19Z</dcterms:modified>
</cp:coreProperties>
</file>