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9" r:id="rId1"/>
  </p:sldMasterIdLst>
  <p:sldIdLst>
    <p:sldId id="294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5E836D-A6D1-F64D-95C4-2F1CD73D5E5D}" type="doc">
      <dgm:prSet loTypeId="urn:microsoft.com/office/officeart/2009/3/layout/OpposingIdea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0538F3-E329-3640-96C5-C3254932EB62}">
      <dgm:prSet phldrT="[Text]"/>
      <dgm:spPr/>
      <dgm:t>
        <a:bodyPr/>
        <a:lstStyle/>
        <a:p>
          <a:r>
            <a:rPr lang="en-US" dirty="0"/>
            <a:t>Good Research Questions</a:t>
          </a:r>
        </a:p>
      </dgm:t>
    </dgm:pt>
    <dgm:pt modelId="{27668295-C713-2940-B042-E3D8578978FE}" type="parTrans" cxnId="{F9F8CAA9-1EE6-6A4B-B41B-14C625A2B752}">
      <dgm:prSet/>
      <dgm:spPr/>
      <dgm:t>
        <a:bodyPr/>
        <a:lstStyle/>
        <a:p>
          <a:endParaRPr lang="en-US"/>
        </a:p>
      </dgm:t>
    </dgm:pt>
    <dgm:pt modelId="{A993572D-A3B6-4A4A-93D2-05F46B1F31D7}" type="sibTrans" cxnId="{F9F8CAA9-1EE6-6A4B-B41B-14C625A2B752}">
      <dgm:prSet/>
      <dgm:spPr/>
      <dgm:t>
        <a:bodyPr/>
        <a:lstStyle/>
        <a:p>
          <a:endParaRPr lang="en-US"/>
        </a:p>
      </dgm:t>
    </dgm:pt>
    <dgm:pt modelId="{50A305B2-F584-0648-9A44-45E7068FCF6F}">
      <dgm:prSet phldrT="[Text]"/>
      <dgm:spPr/>
      <dgm:t>
        <a:bodyPr/>
        <a:lstStyle/>
        <a:p>
          <a:r>
            <a:rPr lang="en-US" dirty="0"/>
            <a:t>Can be answered with data</a:t>
          </a:r>
        </a:p>
      </dgm:t>
    </dgm:pt>
    <dgm:pt modelId="{A147A924-5CFD-914D-9AEA-93D2FBCC1189}" type="parTrans" cxnId="{FA206578-3F8E-8A4F-BA7E-A98F5DD95A2C}">
      <dgm:prSet/>
      <dgm:spPr/>
      <dgm:t>
        <a:bodyPr/>
        <a:lstStyle/>
        <a:p>
          <a:endParaRPr lang="en-US"/>
        </a:p>
      </dgm:t>
    </dgm:pt>
    <dgm:pt modelId="{A01C8690-E000-B14C-B9CE-B8B079893934}" type="sibTrans" cxnId="{FA206578-3F8E-8A4F-BA7E-A98F5DD95A2C}">
      <dgm:prSet/>
      <dgm:spPr/>
      <dgm:t>
        <a:bodyPr/>
        <a:lstStyle/>
        <a:p>
          <a:endParaRPr lang="en-US"/>
        </a:p>
      </dgm:t>
    </dgm:pt>
    <dgm:pt modelId="{D3605A03-1CB0-8747-9E8B-DCE00C9D3639}">
      <dgm:prSet phldrT="[Text]"/>
      <dgm:spPr/>
      <dgm:t>
        <a:bodyPr/>
        <a:lstStyle/>
        <a:p>
          <a:r>
            <a:rPr lang="en-US" dirty="0"/>
            <a:t>Open-ended</a:t>
          </a:r>
        </a:p>
      </dgm:t>
    </dgm:pt>
    <dgm:pt modelId="{EE2D7A91-8228-CE42-A174-2776AA043D11}" type="parTrans" cxnId="{E997062C-7D57-414E-A99A-E93FDC8A7C5B}">
      <dgm:prSet/>
      <dgm:spPr/>
      <dgm:t>
        <a:bodyPr/>
        <a:lstStyle/>
        <a:p>
          <a:endParaRPr lang="en-US"/>
        </a:p>
      </dgm:t>
    </dgm:pt>
    <dgm:pt modelId="{587D54BB-42F1-9E45-B6CC-244AB5580623}" type="sibTrans" cxnId="{E997062C-7D57-414E-A99A-E93FDC8A7C5B}">
      <dgm:prSet/>
      <dgm:spPr/>
      <dgm:t>
        <a:bodyPr/>
        <a:lstStyle/>
        <a:p>
          <a:endParaRPr lang="en-US"/>
        </a:p>
      </dgm:t>
    </dgm:pt>
    <dgm:pt modelId="{2D6E5F6F-961A-CB48-8204-22FBD344620B}">
      <dgm:prSet phldrT="[Text]"/>
      <dgm:spPr/>
      <dgm:t>
        <a:bodyPr/>
        <a:lstStyle/>
        <a:p>
          <a:r>
            <a:rPr lang="en-US" dirty="0"/>
            <a:t>Poor Research Questions</a:t>
          </a:r>
        </a:p>
      </dgm:t>
    </dgm:pt>
    <dgm:pt modelId="{8614445B-A016-C54A-B031-C6D4E91FAE29}" type="parTrans" cxnId="{D0CEA9CC-55D7-3742-904C-ACDCBB3D2EEB}">
      <dgm:prSet/>
      <dgm:spPr/>
      <dgm:t>
        <a:bodyPr/>
        <a:lstStyle/>
        <a:p>
          <a:endParaRPr lang="en-US"/>
        </a:p>
      </dgm:t>
    </dgm:pt>
    <dgm:pt modelId="{63EA38B7-567E-9141-A241-A9EBAD9FE840}" type="sibTrans" cxnId="{D0CEA9CC-55D7-3742-904C-ACDCBB3D2EEB}">
      <dgm:prSet/>
      <dgm:spPr/>
      <dgm:t>
        <a:bodyPr/>
        <a:lstStyle/>
        <a:p>
          <a:endParaRPr lang="en-US"/>
        </a:p>
      </dgm:t>
    </dgm:pt>
    <dgm:pt modelId="{3DD20E35-2D2B-E44E-BD6A-54A80B2CFEAF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/>
            <a:t>Do not pass the so what question</a:t>
          </a:r>
        </a:p>
      </dgm:t>
    </dgm:pt>
    <dgm:pt modelId="{93708A8E-39C3-6743-B9BF-3DB300F33DC7}" type="parTrans" cxnId="{10F33C1D-CA72-574B-844D-43F4D34D5F71}">
      <dgm:prSet/>
      <dgm:spPr/>
      <dgm:t>
        <a:bodyPr/>
        <a:lstStyle/>
        <a:p>
          <a:endParaRPr lang="en-US"/>
        </a:p>
      </dgm:t>
    </dgm:pt>
    <dgm:pt modelId="{468C9874-67AB-314B-80DB-8725701117B3}" type="sibTrans" cxnId="{10F33C1D-CA72-574B-844D-43F4D34D5F71}">
      <dgm:prSet/>
      <dgm:spPr/>
      <dgm:t>
        <a:bodyPr/>
        <a:lstStyle/>
        <a:p>
          <a:endParaRPr lang="en-US"/>
        </a:p>
      </dgm:t>
    </dgm:pt>
    <dgm:pt modelId="{A4B34641-4D22-0B40-A371-B257B61084BF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/>
            <a:t>Begin with who, when, how many,</a:t>
          </a:r>
        </a:p>
      </dgm:t>
    </dgm:pt>
    <dgm:pt modelId="{31CB0A3D-A563-8544-8580-76EB08FC3AA9}" type="parTrans" cxnId="{1746E4EE-163C-D146-AA31-D70E4DF35787}">
      <dgm:prSet/>
      <dgm:spPr/>
      <dgm:t>
        <a:bodyPr/>
        <a:lstStyle/>
        <a:p>
          <a:endParaRPr lang="en-US"/>
        </a:p>
      </dgm:t>
    </dgm:pt>
    <dgm:pt modelId="{8181E459-AE14-FB4B-B8C1-60609E721100}" type="sibTrans" cxnId="{1746E4EE-163C-D146-AA31-D70E4DF35787}">
      <dgm:prSet/>
      <dgm:spPr/>
      <dgm:t>
        <a:bodyPr/>
        <a:lstStyle/>
        <a:p>
          <a:endParaRPr lang="en-US"/>
        </a:p>
      </dgm:t>
    </dgm:pt>
    <dgm:pt modelId="{298C049B-18D0-944C-9F6F-29315C6101F7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/>
            <a:t>Answers are opinions</a:t>
          </a:r>
        </a:p>
      </dgm:t>
    </dgm:pt>
    <dgm:pt modelId="{E32B8863-2693-764D-8E49-639980D61ACC}" type="parTrans" cxnId="{5CA24244-B50F-C14E-B1D7-843B0F5938A1}">
      <dgm:prSet/>
      <dgm:spPr/>
      <dgm:t>
        <a:bodyPr/>
        <a:lstStyle/>
        <a:p>
          <a:endParaRPr lang="en-US"/>
        </a:p>
      </dgm:t>
    </dgm:pt>
    <dgm:pt modelId="{CAD1FE9C-7BB6-2840-AC54-CF5DF22FC8BC}" type="sibTrans" cxnId="{5CA24244-B50F-C14E-B1D7-843B0F5938A1}">
      <dgm:prSet/>
      <dgm:spPr/>
      <dgm:t>
        <a:bodyPr/>
        <a:lstStyle/>
        <a:p>
          <a:endParaRPr lang="en-US"/>
        </a:p>
      </dgm:t>
    </dgm:pt>
    <dgm:pt modelId="{DA826D86-40F7-394B-8E30-207A1B88F3A9}">
      <dgm:prSet phldrT="[Text]"/>
      <dgm:spPr/>
      <dgm:t>
        <a:bodyPr/>
        <a:lstStyle/>
        <a:p>
          <a:r>
            <a:rPr lang="en-US" dirty="0"/>
            <a:t>Begin with why, how, what, which</a:t>
          </a:r>
        </a:p>
      </dgm:t>
    </dgm:pt>
    <dgm:pt modelId="{0C304FB2-7ECD-134F-808E-CDE4A22A3791}" type="parTrans" cxnId="{2D6978BC-CEDE-6E4E-B47D-98778178A854}">
      <dgm:prSet/>
      <dgm:spPr/>
      <dgm:t>
        <a:bodyPr/>
        <a:lstStyle/>
        <a:p>
          <a:endParaRPr lang="en-US"/>
        </a:p>
      </dgm:t>
    </dgm:pt>
    <dgm:pt modelId="{900C2056-AE30-5949-9F3E-5AA18D592C5A}" type="sibTrans" cxnId="{2D6978BC-CEDE-6E4E-B47D-98778178A854}">
      <dgm:prSet/>
      <dgm:spPr/>
      <dgm:t>
        <a:bodyPr/>
        <a:lstStyle/>
        <a:p>
          <a:endParaRPr lang="en-US"/>
        </a:p>
      </dgm:t>
    </dgm:pt>
    <dgm:pt modelId="{574D838F-BB65-6140-B13B-E5BCEA56FA13}">
      <dgm:prSet phldrT="[Text]"/>
      <dgm:spPr/>
      <dgm:t>
        <a:bodyPr/>
        <a:lstStyle/>
        <a:p>
          <a:r>
            <a:rPr lang="en-US" dirty="0"/>
            <a:t>Pass the so what question</a:t>
          </a:r>
        </a:p>
      </dgm:t>
    </dgm:pt>
    <dgm:pt modelId="{9BA1580F-62B0-9649-AF7F-C422AB0A7CEA}" type="parTrans" cxnId="{778EAF70-EB8B-4047-A0F8-D74A50FB105A}">
      <dgm:prSet/>
      <dgm:spPr/>
      <dgm:t>
        <a:bodyPr/>
        <a:lstStyle/>
        <a:p>
          <a:endParaRPr lang="en-US"/>
        </a:p>
      </dgm:t>
    </dgm:pt>
    <dgm:pt modelId="{2D311904-1133-6E4B-A0D3-FE1A0CC6BEEF}" type="sibTrans" cxnId="{778EAF70-EB8B-4047-A0F8-D74A50FB105A}">
      <dgm:prSet/>
      <dgm:spPr/>
      <dgm:t>
        <a:bodyPr/>
        <a:lstStyle/>
        <a:p>
          <a:endParaRPr lang="en-US"/>
        </a:p>
      </dgm:t>
    </dgm:pt>
    <dgm:pt modelId="{18F46AA3-3B09-8F46-8CB8-40CD15B9A1F3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/>
            <a:t>Have simple answers</a:t>
          </a:r>
        </a:p>
      </dgm:t>
    </dgm:pt>
    <dgm:pt modelId="{C94A4D93-5362-6A41-BE1C-B5A56024EBEB}" type="parTrans" cxnId="{BC6C2410-C2EB-6247-AB37-7193CFFC78FB}">
      <dgm:prSet/>
      <dgm:spPr/>
      <dgm:t>
        <a:bodyPr/>
        <a:lstStyle/>
        <a:p>
          <a:endParaRPr lang="en-US"/>
        </a:p>
      </dgm:t>
    </dgm:pt>
    <dgm:pt modelId="{BE14AAFF-1000-614A-A59F-C3DC5A9CE72A}" type="sibTrans" cxnId="{BC6C2410-C2EB-6247-AB37-7193CFFC78FB}">
      <dgm:prSet/>
      <dgm:spPr/>
      <dgm:t>
        <a:bodyPr/>
        <a:lstStyle/>
        <a:p>
          <a:endParaRPr lang="en-US"/>
        </a:p>
      </dgm:t>
    </dgm:pt>
    <dgm:pt modelId="{ACA91B5E-834F-CD4D-ADC9-057A76A3A9DD}">
      <dgm:prSet phldrT="[Text]"/>
      <dgm:spPr/>
      <dgm:t>
        <a:bodyPr/>
        <a:lstStyle/>
        <a:p>
          <a:endParaRPr lang="en-US" dirty="0"/>
        </a:p>
      </dgm:t>
    </dgm:pt>
    <dgm:pt modelId="{C3A845F2-C5A1-204E-9FA8-67959E535F60}" type="parTrans" cxnId="{DE366F9A-C4CE-4749-97BF-913B8F35C39F}">
      <dgm:prSet/>
      <dgm:spPr/>
      <dgm:t>
        <a:bodyPr/>
        <a:lstStyle/>
        <a:p>
          <a:endParaRPr lang="en-US"/>
        </a:p>
      </dgm:t>
    </dgm:pt>
    <dgm:pt modelId="{A01F8F32-61DE-7E49-8F4A-EE382ACF40E1}" type="sibTrans" cxnId="{DE366F9A-C4CE-4749-97BF-913B8F35C39F}">
      <dgm:prSet/>
      <dgm:spPr/>
      <dgm:t>
        <a:bodyPr/>
        <a:lstStyle/>
        <a:p>
          <a:endParaRPr lang="en-US"/>
        </a:p>
      </dgm:t>
    </dgm:pt>
    <dgm:pt modelId="{88ADCD1A-5ABE-754D-A166-E118C52436A0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/>
            <a:t>Cannot be answered with available data</a:t>
          </a:r>
        </a:p>
      </dgm:t>
    </dgm:pt>
    <dgm:pt modelId="{4DC312BA-58F7-6E43-B05F-C250C21DCA0C}" type="parTrans" cxnId="{5D607C12-556F-AC42-84BE-B6992E965672}">
      <dgm:prSet/>
      <dgm:spPr/>
      <dgm:t>
        <a:bodyPr/>
        <a:lstStyle/>
        <a:p>
          <a:endParaRPr lang="en-US"/>
        </a:p>
      </dgm:t>
    </dgm:pt>
    <dgm:pt modelId="{DFAB52DB-04E0-D344-9A7B-E72567B4A886}" type="sibTrans" cxnId="{5D607C12-556F-AC42-84BE-B6992E965672}">
      <dgm:prSet/>
      <dgm:spPr/>
      <dgm:t>
        <a:bodyPr/>
        <a:lstStyle/>
        <a:p>
          <a:endParaRPr lang="en-US"/>
        </a:p>
      </dgm:t>
    </dgm:pt>
    <dgm:pt modelId="{F72F6BDD-D6B8-7D4A-AB92-2A40ECAB16A3}" type="pres">
      <dgm:prSet presAssocID="{685E836D-A6D1-F64D-95C4-2F1CD73D5E5D}" presName="Name0" presStyleCnt="0">
        <dgm:presLayoutVars>
          <dgm:chMax val="2"/>
          <dgm:dir/>
          <dgm:animOne val="branch"/>
          <dgm:animLvl val="lvl"/>
          <dgm:resizeHandles val="exact"/>
        </dgm:presLayoutVars>
      </dgm:prSet>
      <dgm:spPr/>
    </dgm:pt>
    <dgm:pt modelId="{23EB8B32-4CF3-3D4E-B6B3-DA36916A61F6}" type="pres">
      <dgm:prSet presAssocID="{685E836D-A6D1-F64D-95C4-2F1CD73D5E5D}" presName="Background" presStyleLbl="node1" presStyleIdx="0" presStyleCnt="1"/>
      <dgm:spPr/>
    </dgm:pt>
    <dgm:pt modelId="{C3BCB564-146A-314C-92C9-530F6C8C582E}" type="pres">
      <dgm:prSet presAssocID="{685E836D-A6D1-F64D-95C4-2F1CD73D5E5D}" presName="Divider" presStyleLbl="callout" presStyleIdx="0" presStyleCnt="1"/>
      <dgm:spPr/>
    </dgm:pt>
    <dgm:pt modelId="{9C5820E9-9F61-C94E-8EC2-B521655D046E}" type="pres">
      <dgm:prSet presAssocID="{685E836D-A6D1-F64D-95C4-2F1CD73D5E5D}" presName="ChildText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65D3BDF-9AAF-9145-A2B2-F549800BD8EC}" type="pres">
      <dgm:prSet presAssocID="{685E836D-A6D1-F64D-95C4-2F1CD73D5E5D}" presName="ChildText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B9C973F-6048-5B43-844A-30C6B50C91F9}" type="pres">
      <dgm:prSet presAssocID="{685E836D-A6D1-F64D-95C4-2F1CD73D5E5D}" presName="ParentText1" presStyleLbl="revTx" presStyleIdx="0" presStyleCnt="0">
        <dgm:presLayoutVars>
          <dgm:chMax val="1"/>
          <dgm:chPref val="1"/>
        </dgm:presLayoutVars>
      </dgm:prSet>
      <dgm:spPr/>
    </dgm:pt>
    <dgm:pt modelId="{ED3AFC72-70D9-8441-82B7-D45CE4CF7BA4}" type="pres">
      <dgm:prSet presAssocID="{685E836D-A6D1-F64D-95C4-2F1CD73D5E5D}" presName="ParentShape1" presStyleLbl="alignImgPlace1" presStyleIdx="0" presStyleCnt="2">
        <dgm:presLayoutVars/>
      </dgm:prSet>
      <dgm:spPr/>
    </dgm:pt>
    <dgm:pt modelId="{50F03693-C6CF-F449-A9DC-47C9DA5C27D6}" type="pres">
      <dgm:prSet presAssocID="{685E836D-A6D1-F64D-95C4-2F1CD73D5E5D}" presName="ParentText2" presStyleLbl="revTx" presStyleIdx="0" presStyleCnt="0">
        <dgm:presLayoutVars>
          <dgm:chMax val="1"/>
          <dgm:chPref val="1"/>
        </dgm:presLayoutVars>
      </dgm:prSet>
      <dgm:spPr/>
    </dgm:pt>
    <dgm:pt modelId="{D40CEEC8-26AA-2C43-B18E-284FD8A3E33F}" type="pres">
      <dgm:prSet presAssocID="{685E836D-A6D1-F64D-95C4-2F1CD73D5E5D}" presName="ParentShape2" presStyleLbl="alignImgPlace1" presStyleIdx="1" presStyleCnt="2">
        <dgm:presLayoutVars/>
      </dgm:prSet>
      <dgm:spPr/>
    </dgm:pt>
  </dgm:ptLst>
  <dgm:cxnLst>
    <dgm:cxn modelId="{681C5C0A-A2FA-1247-8DFB-9BB0A3AA0BD7}" type="presOf" srcId="{298C049B-18D0-944C-9F6F-29315C6101F7}" destId="{D65D3BDF-9AAF-9145-A2B2-F549800BD8EC}" srcOrd="0" destOrd="2" presId="urn:microsoft.com/office/officeart/2009/3/layout/OpposingIdeas"/>
    <dgm:cxn modelId="{BC6C2410-C2EB-6247-AB37-7193CFFC78FB}" srcId="{2D6E5F6F-961A-CB48-8204-22FBD344620B}" destId="{18F46AA3-3B09-8F46-8CB8-40CD15B9A1F3}" srcOrd="0" destOrd="0" parTransId="{C94A4D93-5362-6A41-BE1C-B5A56024EBEB}" sibTransId="{BE14AAFF-1000-614A-A59F-C3DC5A9CE72A}"/>
    <dgm:cxn modelId="{5D607C12-556F-AC42-84BE-B6992E965672}" srcId="{2D6E5F6F-961A-CB48-8204-22FBD344620B}" destId="{88ADCD1A-5ABE-754D-A166-E118C52436A0}" srcOrd="1" destOrd="0" parTransId="{4DC312BA-58F7-6E43-B05F-C250C21DCA0C}" sibTransId="{DFAB52DB-04E0-D344-9A7B-E72567B4A886}"/>
    <dgm:cxn modelId="{10F33C1D-CA72-574B-844D-43F4D34D5F71}" srcId="{2D6E5F6F-961A-CB48-8204-22FBD344620B}" destId="{3DD20E35-2D2B-E44E-BD6A-54A80B2CFEAF}" srcOrd="4" destOrd="0" parTransId="{93708A8E-39C3-6743-B9BF-3DB300F33DC7}" sibTransId="{468C9874-67AB-314B-80DB-8725701117B3}"/>
    <dgm:cxn modelId="{A5DDE324-3DBF-784A-9552-0D385F0FE1A4}" type="presOf" srcId="{2D6E5F6F-961A-CB48-8204-22FBD344620B}" destId="{D40CEEC8-26AA-2C43-B18E-284FD8A3E33F}" srcOrd="1" destOrd="0" presId="urn:microsoft.com/office/officeart/2009/3/layout/OpposingIdeas"/>
    <dgm:cxn modelId="{E997062C-7D57-414E-A99A-E93FDC8A7C5B}" srcId="{820538F3-E329-3640-96C5-C3254932EB62}" destId="{D3605A03-1CB0-8747-9E8B-DCE00C9D3639}" srcOrd="0" destOrd="0" parTransId="{EE2D7A91-8228-CE42-A174-2776AA043D11}" sibTransId="{587D54BB-42F1-9E45-B6CC-244AB5580623}"/>
    <dgm:cxn modelId="{254B002D-D1FF-8740-BD82-EB59B3617578}" type="presOf" srcId="{88ADCD1A-5ABE-754D-A166-E118C52436A0}" destId="{D65D3BDF-9AAF-9145-A2B2-F549800BD8EC}" srcOrd="0" destOrd="1" presId="urn:microsoft.com/office/officeart/2009/3/layout/OpposingIdeas"/>
    <dgm:cxn modelId="{C23C4132-E837-2143-8489-F9E971C19FD0}" type="presOf" srcId="{50A305B2-F584-0648-9A44-45E7068FCF6F}" destId="{9C5820E9-9F61-C94E-8EC2-B521655D046E}" srcOrd="0" destOrd="1" presId="urn:microsoft.com/office/officeart/2009/3/layout/OpposingIdeas"/>
    <dgm:cxn modelId="{5CA24244-B50F-C14E-B1D7-843B0F5938A1}" srcId="{2D6E5F6F-961A-CB48-8204-22FBD344620B}" destId="{298C049B-18D0-944C-9F6F-29315C6101F7}" srcOrd="2" destOrd="0" parTransId="{E32B8863-2693-764D-8E49-639980D61ACC}" sibTransId="{CAD1FE9C-7BB6-2840-AC54-CF5DF22FC8BC}"/>
    <dgm:cxn modelId="{98EE4145-5BC8-CA4B-8D43-C0363A9FE451}" type="presOf" srcId="{820538F3-E329-3640-96C5-C3254932EB62}" destId="{ED3AFC72-70D9-8441-82B7-D45CE4CF7BA4}" srcOrd="1" destOrd="0" presId="urn:microsoft.com/office/officeart/2009/3/layout/OpposingIdeas"/>
    <dgm:cxn modelId="{A6E3D156-B096-4142-A17D-95FE1352B6FD}" type="presOf" srcId="{3DD20E35-2D2B-E44E-BD6A-54A80B2CFEAF}" destId="{D65D3BDF-9AAF-9145-A2B2-F549800BD8EC}" srcOrd="0" destOrd="4" presId="urn:microsoft.com/office/officeart/2009/3/layout/OpposingIdeas"/>
    <dgm:cxn modelId="{BB61265B-4C4D-0E46-860D-0C3F6BC79F9D}" type="presOf" srcId="{820538F3-E329-3640-96C5-C3254932EB62}" destId="{DB9C973F-6048-5B43-844A-30C6B50C91F9}" srcOrd="0" destOrd="0" presId="urn:microsoft.com/office/officeart/2009/3/layout/OpposingIdeas"/>
    <dgm:cxn modelId="{5CE62C68-9FEC-B64F-9197-6D43E72988D4}" type="presOf" srcId="{D3605A03-1CB0-8747-9E8B-DCE00C9D3639}" destId="{9C5820E9-9F61-C94E-8EC2-B521655D046E}" srcOrd="0" destOrd="0" presId="urn:microsoft.com/office/officeart/2009/3/layout/OpposingIdeas"/>
    <dgm:cxn modelId="{778EAF70-EB8B-4047-A0F8-D74A50FB105A}" srcId="{820538F3-E329-3640-96C5-C3254932EB62}" destId="{574D838F-BB65-6140-B13B-E5BCEA56FA13}" srcOrd="3" destOrd="0" parTransId="{9BA1580F-62B0-9649-AF7F-C422AB0A7CEA}" sibTransId="{2D311904-1133-6E4B-A0D3-FE1A0CC6BEEF}"/>
    <dgm:cxn modelId="{FA206578-3F8E-8A4F-BA7E-A98F5DD95A2C}" srcId="{820538F3-E329-3640-96C5-C3254932EB62}" destId="{50A305B2-F584-0648-9A44-45E7068FCF6F}" srcOrd="1" destOrd="0" parTransId="{A147A924-5CFD-914D-9AEA-93D2FBCC1189}" sibTransId="{A01C8690-E000-B14C-B9CE-B8B079893934}"/>
    <dgm:cxn modelId="{4FD7428C-2110-9C48-971B-5BFE6A6560F2}" type="presOf" srcId="{685E836D-A6D1-F64D-95C4-2F1CD73D5E5D}" destId="{F72F6BDD-D6B8-7D4A-AB92-2A40ECAB16A3}" srcOrd="0" destOrd="0" presId="urn:microsoft.com/office/officeart/2009/3/layout/OpposingIdeas"/>
    <dgm:cxn modelId="{DE366F9A-C4CE-4749-97BF-913B8F35C39F}" srcId="{685E836D-A6D1-F64D-95C4-2F1CD73D5E5D}" destId="{ACA91B5E-834F-CD4D-ADC9-057A76A3A9DD}" srcOrd="2" destOrd="0" parTransId="{C3A845F2-C5A1-204E-9FA8-67959E535F60}" sibTransId="{A01F8F32-61DE-7E49-8F4A-EE382ACF40E1}"/>
    <dgm:cxn modelId="{F9F8CAA9-1EE6-6A4B-B41B-14C625A2B752}" srcId="{685E836D-A6D1-F64D-95C4-2F1CD73D5E5D}" destId="{820538F3-E329-3640-96C5-C3254932EB62}" srcOrd="0" destOrd="0" parTransId="{27668295-C713-2940-B042-E3D8578978FE}" sibTransId="{A993572D-A3B6-4A4A-93D2-05F46B1F31D7}"/>
    <dgm:cxn modelId="{60D17FAC-ECE0-B64B-AB17-D92DFC6ED0DC}" type="presOf" srcId="{A4B34641-4D22-0B40-A371-B257B61084BF}" destId="{D65D3BDF-9AAF-9145-A2B2-F549800BD8EC}" srcOrd="0" destOrd="3" presId="urn:microsoft.com/office/officeart/2009/3/layout/OpposingIdeas"/>
    <dgm:cxn modelId="{FF5CEFBA-8100-8045-B7F3-9CAD1AADEEAE}" type="presOf" srcId="{18F46AA3-3B09-8F46-8CB8-40CD15B9A1F3}" destId="{D65D3BDF-9AAF-9145-A2B2-F549800BD8EC}" srcOrd="0" destOrd="0" presId="urn:microsoft.com/office/officeart/2009/3/layout/OpposingIdeas"/>
    <dgm:cxn modelId="{5CAF04BB-40EB-464D-AE28-D707F3408565}" type="presOf" srcId="{574D838F-BB65-6140-B13B-E5BCEA56FA13}" destId="{9C5820E9-9F61-C94E-8EC2-B521655D046E}" srcOrd="0" destOrd="3" presId="urn:microsoft.com/office/officeart/2009/3/layout/OpposingIdeas"/>
    <dgm:cxn modelId="{2D6978BC-CEDE-6E4E-B47D-98778178A854}" srcId="{820538F3-E329-3640-96C5-C3254932EB62}" destId="{DA826D86-40F7-394B-8E30-207A1B88F3A9}" srcOrd="2" destOrd="0" parTransId="{0C304FB2-7ECD-134F-808E-CDE4A22A3791}" sibTransId="{900C2056-AE30-5949-9F3E-5AA18D592C5A}"/>
    <dgm:cxn modelId="{CBDDB4C1-BB23-844A-ABD2-E86A894FD83F}" type="presOf" srcId="{2D6E5F6F-961A-CB48-8204-22FBD344620B}" destId="{50F03693-C6CF-F449-A9DC-47C9DA5C27D6}" srcOrd="0" destOrd="0" presId="urn:microsoft.com/office/officeart/2009/3/layout/OpposingIdeas"/>
    <dgm:cxn modelId="{D0CEA9CC-55D7-3742-904C-ACDCBB3D2EEB}" srcId="{685E836D-A6D1-F64D-95C4-2F1CD73D5E5D}" destId="{2D6E5F6F-961A-CB48-8204-22FBD344620B}" srcOrd="1" destOrd="0" parTransId="{8614445B-A016-C54A-B031-C6D4E91FAE29}" sibTransId="{63EA38B7-567E-9141-A241-A9EBAD9FE840}"/>
    <dgm:cxn modelId="{2F1029D7-CFF4-3146-B6C7-69E1CC876D61}" type="presOf" srcId="{DA826D86-40F7-394B-8E30-207A1B88F3A9}" destId="{9C5820E9-9F61-C94E-8EC2-B521655D046E}" srcOrd="0" destOrd="2" presId="urn:microsoft.com/office/officeart/2009/3/layout/OpposingIdeas"/>
    <dgm:cxn modelId="{1746E4EE-163C-D146-AA31-D70E4DF35787}" srcId="{2D6E5F6F-961A-CB48-8204-22FBD344620B}" destId="{A4B34641-4D22-0B40-A371-B257B61084BF}" srcOrd="3" destOrd="0" parTransId="{31CB0A3D-A563-8544-8580-76EB08FC3AA9}" sibTransId="{8181E459-AE14-FB4B-B8C1-60609E721100}"/>
    <dgm:cxn modelId="{40F2932F-1B1A-BC46-BBF5-7D71C6F1222B}" type="presParOf" srcId="{F72F6BDD-D6B8-7D4A-AB92-2A40ECAB16A3}" destId="{23EB8B32-4CF3-3D4E-B6B3-DA36916A61F6}" srcOrd="0" destOrd="0" presId="urn:microsoft.com/office/officeart/2009/3/layout/OpposingIdeas"/>
    <dgm:cxn modelId="{60A97978-20C7-194C-A842-162EAC18EEAE}" type="presParOf" srcId="{F72F6BDD-D6B8-7D4A-AB92-2A40ECAB16A3}" destId="{C3BCB564-146A-314C-92C9-530F6C8C582E}" srcOrd="1" destOrd="0" presId="urn:microsoft.com/office/officeart/2009/3/layout/OpposingIdeas"/>
    <dgm:cxn modelId="{D9D6B516-6FB8-D246-A057-26E26C993B68}" type="presParOf" srcId="{F72F6BDD-D6B8-7D4A-AB92-2A40ECAB16A3}" destId="{9C5820E9-9F61-C94E-8EC2-B521655D046E}" srcOrd="2" destOrd="0" presId="urn:microsoft.com/office/officeart/2009/3/layout/OpposingIdeas"/>
    <dgm:cxn modelId="{C93D56A2-C27C-2346-8F86-D49AC6884310}" type="presParOf" srcId="{F72F6BDD-D6B8-7D4A-AB92-2A40ECAB16A3}" destId="{D65D3BDF-9AAF-9145-A2B2-F549800BD8EC}" srcOrd="3" destOrd="0" presId="urn:microsoft.com/office/officeart/2009/3/layout/OpposingIdeas"/>
    <dgm:cxn modelId="{4670247D-569D-6647-B907-85D5C889F103}" type="presParOf" srcId="{F72F6BDD-D6B8-7D4A-AB92-2A40ECAB16A3}" destId="{DB9C973F-6048-5B43-844A-30C6B50C91F9}" srcOrd="4" destOrd="0" presId="urn:microsoft.com/office/officeart/2009/3/layout/OpposingIdeas"/>
    <dgm:cxn modelId="{FEEDC8BD-D5F4-E347-BDAE-3FF5CBDFB876}" type="presParOf" srcId="{F72F6BDD-D6B8-7D4A-AB92-2A40ECAB16A3}" destId="{ED3AFC72-70D9-8441-82B7-D45CE4CF7BA4}" srcOrd="5" destOrd="0" presId="urn:microsoft.com/office/officeart/2009/3/layout/OpposingIdeas"/>
    <dgm:cxn modelId="{CF7BAFD5-B245-EB48-8EC5-165B5AC12E2F}" type="presParOf" srcId="{F72F6BDD-D6B8-7D4A-AB92-2A40ECAB16A3}" destId="{50F03693-C6CF-F449-A9DC-47C9DA5C27D6}" srcOrd="6" destOrd="0" presId="urn:microsoft.com/office/officeart/2009/3/layout/OpposingIdeas"/>
    <dgm:cxn modelId="{9B16B216-1C04-C144-A242-C8698189CAFA}" type="presParOf" srcId="{F72F6BDD-D6B8-7D4A-AB92-2A40ECAB16A3}" destId="{D40CEEC8-26AA-2C43-B18E-284FD8A3E33F}" srcOrd="7" destOrd="0" presId="urn:microsoft.com/office/officeart/2009/3/layout/OpposingIdea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EB8B32-4CF3-3D4E-B6B3-DA36916A61F6}">
      <dsp:nvSpPr>
        <dsp:cNvPr id="0" name=""/>
        <dsp:cNvSpPr/>
      </dsp:nvSpPr>
      <dsp:spPr>
        <a:xfrm>
          <a:off x="1488353" y="915882"/>
          <a:ext cx="6612135" cy="3555780"/>
        </a:xfrm>
        <a:prstGeom prst="round2DiagRect">
          <a:avLst>
            <a:gd name="adj1" fmla="val 0"/>
            <a:gd name="adj2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BCB564-146A-314C-92C9-530F6C8C582E}">
      <dsp:nvSpPr>
        <dsp:cNvPr id="0" name=""/>
        <dsp:cNvSpPr/>
      </dsp:nvSpPr>
      <dsp:spPr>
        <a:xfrm>
          <a:off x="4794421" y="1293011"/>
          <a:ext cx="881" cy="2801523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5820E9-9F61-C94E-8EC2-B521655D046E}">
      <dsp:nvSpPr>
        <dsp:cNvPr id="0" name=""/>
        <dsp:cNvSpPr/>
      </dsp:nvSpPr>
      <dsp:spPr>
        <a:xfrm>
          <a:off x="1708758" y="1185260"/>
          <a:ext cx="2865258" cy="301702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Open-ended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Can be answered with data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Begin with why, how, what, which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Pass the so what question</a:t>
          </a:r>
        </a:p>
      </dsp:txBody>
      <dsp:txXfrm>
        <a:off x="1708758" y="1185260"/>
        <a:ext cx="2865258" cy="3017025"/>
      </dsp:txXfrm>
    </dsp:sp>
    <dsp:sp modelId="{D65D3BDF-9AAF-9145-A2B2-F549800BD8EC}">
      <dsp:nvSpPr>
        <dsp:cNvPr id="0" name=""/>
        <dsp:cNvSpPr/>
      </dsp:nvSpPr>
      <dsp:spPr>
        <a:xfrm>
          <a:off x="5014826" y="1185260"/>
          <a:ext cx="2865258" cy="301702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Have simple answers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Cannot be answered with available data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Answers are opinions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Begin with who, when, how many,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Do not pass the so what question</a:t>
          </a:r>
        </a:p>
      </dsp:txBody>
      <dsp:txXfrm>
        <a:off x="5014826" y="1185260"/>
        <a:ext cx="2865258" cy="3017025"/>
      </dsp:txXfrm>
    </dsp:sp>
    <dsp:sp modelId="{ED3AFC72-70D9-8441-82B7-D45CE4CF7BA4}">
      <dsp:nvSpPr>
        <dsp:cNvPr id="0" name=""/>
        <dsp:cNvSpPr/>
      </dsp:nvSpPr>
      <dsp:spPr>
        <a:xfrm rot="16200000">
          <a:off x="-1002173" y="1388505"/>
          <a:ext cx="3879033" cy="1102022"/>
        </a:xfrm>
        <a:prstGeom prst="rightArrow">
          <a:avLst>
            <a:gd name="adj1" fmla="val 49830"/>
            <a:gd name="adj2" fmla="val 6066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Good Research Questions</a:t>
          </a:r>
        </a:p>
      </dsp:txBody>
      <dsp:txXfrm>
        <a:off x="-835620" y="1831501"/>
        <a:ext cx="3545926" cy="549138"/>
      </dsp:txXfrm>
    </dsp:sp>
    <dsp:sp modelId="{D40CEEC8-26AA-2C43-B18E-284FD8A3E33F}">
      <dsp:nvSpPr>
        <dsp:cNvPr id="0" name=""/>
        <dsp:cNvSpPr/>
      </dsp:nvSpPr>
      <dsp:spPr>
        <a:xfrm rot="5400000">
          <a:off x="6711983" y="2897018"/>
          <a:ext cx="3879033" cy="1102022"/>
        </a:xfrm>
        <a:prstGeom prst="rightArrow">
          <a:avLst>
            <a:gd name="adj1" fmla="val 49830"/>
            <a:gd name="adj2" fmla="val 6066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Poor Research Questions</a:t>
          </a:r>
        </a:p>
      </dsp:txBody>
      <dsp:txXfrm>
        <a:off x="6878537" y="3006907"/>
        <a:ext cx="3545926" cy="549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OpposingIdeas">
  <dgm:title val=""/>
  <dgm:desc val=""/>
  <dgm:catLst>
    <dgm:cat type="relationship" pri="34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clrData>
  <dgm:layoutNode name="Name0">
    <dgm:varLst>
      <dgm:chMax val="2"/>
      <dgm:dir/>
      <dgm:animOne val="branch"/>
      <dgm:animLvl val="lvl"/>
      <dgm:resizeHandles val="exact"/>
    </dgm:varLst>
    <dgm:choose name="Name1">
      <dgm:if name="Name2" axis="ch" ptType="node" func="cnt" op="lte" val="1">
        <dgm:alg type="composite">
          <dgm:param type="ar" val="0.9928"/>
        </dgm:alg>
      </dgm:if>
      <dgm:else name="Name3">
        <dgm:alg type="composite">
          <dgm:param type="ar" val="1.6364"/>
        </dgm:alg>
      </dgm:else>
    </dgm:choose>
    <dgm:shape xmlns:r="http://schemas.openxmlformats.org/officeDocument/2006/relationships" r:blip="">
      <dgm:adjLst/>
    </dgm:shape>
    <dgm:choose name="Name4">
      <dgm:if name="Name5" func="var" arg="dir" op="equ" val="norm">
        <dgm:choose name="Name6">
          <dgm:if name="Name7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2963"/>
              <dgm:constr type="t" for="ch" forName="ChildText1" refType="h" fact="0.2722"/>
              <dgm:constr type="w" for="ch" forName="ChildText1" refType="w" fact="0.6534"/>
              <dgm:constr type="h" for="ch" forName="ChildText1" refType="h" fact="0.6682"/>
              <dgm:constr type="l" for="ch" forName="Background" refType="w" fact="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l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l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8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l" for="ch" forName="ChildText2" refType="w" fact="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l" for="ch" forName="Background" refType="w" fact="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l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l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l" for="ch" forName="ParentText2" refType="w" fact="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l" for="ch" forName="ParentShape2" refType="w" fact="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l" for="ch" forName="Divider" refType="w" fact="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if>
      <dgm:else name="Name9">
        <dgm:choose name="Name10">
          <dgm:if name="Name11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2455"/>
              <dgm:constr type="t" for="ch" forName="ChildText1" refType="h" fact="0.2651"/>
              <dgm:constr type="w" for="ch" forName="ChildText1" refType="w" fact="0.5351"/>
              <dgm:constr type="h" for="ch" forName="ChildText1" refType="h" fact="0.56"/>
              <dgm:constr type="r" for="ch" forName="Background" refType="w" fact="-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r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r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12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r" for="ch" forName="ChildText2" refType="w" fact="-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r" for="ch" forName="Background" refType="w" fact="-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r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r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r" for="ch" forName="ParentText2" refType="w" fact="-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r" for="ch" forName="ParentShape2" refType="w" fact="-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r" for="ch" forName="Divider" refType="w" fact="-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else>
    </dgm:choose>
    <dgm:choose name="Name13">
      <dgm:if name="Name14" axis="ch" ptType="node" func="cnt" op="gte" val="1">
        <dgm:layoutNode name="Background" styleLbl="node1">
          <dgm:alg type="sp"/>
          <dgm:choose name="Name15">
            <dgm:if name="Name16" func="var" arg="dir" op="equ" val="norm">
              <dgm:shape xmlns:r="http://schemas.openxmlformats.org/officeDocument/2006/relationships" type="round2DiagRect" r:blip="">
                <dgm:adjLst>
                  <dgm:adj idx="1" val="0"/>
                  <dgm:adj idx="2" val="0.1667"/>
                </dgm:adjLst>
              </dgm:shape>
            </dgm:if>
            <dgm:else name="Name17">
              <dgm:shape xmlns:r="http://schemas.openxmlformats.org/officeDocument/2006/relationships" type="round2DiagRect" r:blip="">
                <dgm:adjLst>
                  <dgm:adj idx="1" val="0.1667"/>
                  <dgm:adj idx="2" val="0"/>
                </dgm:adjLst>
              </dgm:shape>
            </dgm:else>
          </dgm:choose>
          <dgm:presOf/>
        </dgm:layoutNode>
        <dgm:choose name="Name18">
          <dgm:if name="Name19" axis="ch" ptType="node" func="cnt" op="gte" val="2">
            <dgm:layoutNode name="Divider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</dgm:if>
          <dgm:else name="Name20"/>
        </dgm:choose>
        <dgm:layoutNode name="ChildText1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hideGeom="1">
            <dgm:adjLst/>
          </dgm:shape>
          <dgm:presOf axis="ch des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21">
          <dgm:if name="Name22" axis="ch" ptType="node" func="cnt" op="gte" val="2">
            <dgm:layoutNode name="ChildText2" styleLbl="revTx">
              <dgm:varLst>
                <dgm:chMax val="0"/>
                <dgm:chPref val="0"/>
                <dgm:bulletEnabled val="1"/>
              </dgm:varLst>
              <dgm:alg type="tx">
                <dgm:param type="parTxLTRAlign" val="l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ch des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23"/>
        </dgm:choose>
        <dgm:layoutNode name="ParentText1" styleLbl="revTx">
          <dgm:varLst>
            <dgm:chMax val="1"/>
            <dgm:chPref val="1"/>
          </dgm:varLst>
          <dgm:choose name="Name24">
            <dgm:if name="Name25" func="var" arg="dir" op="equ" val="norm">
              <dgm:alg type="tx">
                <dgm:param type="parTxLTRAlign" val="r"/>
                <dgm:param type="shpTxLTRAlignCh" val="r"/>
                <dgm:param type="txAnchorVertCh" val="mid"/>
                <dgm:param type="autoTxRot" val="grav"/>
              </dgm:alg>
            </dgm:if>
            <dgm:else name="Name26">
              <dgm:alg type="tx">
                <dgm:param type="parTxLTRAlign" val="l"/>
                <dgm:param type="shpTxLTRAlignCh" val="r"/>
                <dgm:param type="txAnchorVertCh" val="mid"/>
                <dgm:param type="autoTxRot" val="grav"/>
              </dgm:alg>
            </dgm:else>
          </dgm:choose>
          <dgm:choose name="Name27">
            <dgm:if name="Name28" func="var" arg="dir" op="equ" val="norm">
              <dgm:shape xmlns:r="http://schemas.openxmlformats.org/officeDocument/2006/relationships" rot="-90" type="rightArrow" r:blip="" hideGeom="1">
                <dgm:adjLst>
                  <dgm:adj idx="1" val="0.4983"/>
                  <dgm:adj idx="2" val="0.6066"/>
                </dgm:adjLst>
              </dgm:shape>
            </dgm:if>
            <dgm:else name="Name29">
              <dgm:shape xmlns:r="http://schemas.openxmlformats.org/officeDocument/2006/relationships" rot="90" type="leftArrow" r:blip="" hideGeom="1">
                <dgm:adjLst>
                  <dgm:adj idx="1" val="0.4983"/>
                  <dgm:adj idx="2" val="0.6066"/>
                </dgm:adjLst>
              </dgm:shape>
            </dgm:else>
          </dgm:choose>
          <dgm:presOf axis="ch 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ParentShape1" styleLbl="alignImgPlace1">
          <dgm:varLst/>
          <dgm:alg type="sp"/>
          <dgm:presOf axis="ch self" ptType="node node" st="1 1" cnt="1 0"/>
          <dgm:choose name="Name30">
            <dgm:if name="Name31" func="var" arg="dir" op="equ" val="norm">
              <dgm:shape xmlns:r="http://schemas.openxmlformats.org/officeDocument/2006/relationships" rot="-90" type="rightArrow" r:blip="">
                <dgm:adjLst>
                  <dgm:adj idx="1" val="0.4983"/>
                  <dgm:adj idx="2" val="0.6066"/>
                </dgm:adjLst>
              </dgm:shape>
            </dgm:if>
            <dgm:else name="Name32">
              <dgm:shape xmlns:r="http://schemas.openxmlformats.org/officeDocument/2006/relationships" rot="90" type="leftArrow" r:blip="">
                <dgm:adjLst>
                  <dgm:adj idx="1" val="0.4983"/>
                  <dgm:adj idx="2" val="0.6066"/>
                </dgm:adjLst>
              </dgm:shape>
            </dgm:else>
          </dgm:choose>
        </dgm:layoutNode>
        <dgm:choose name="Name33">
          <dgm:if name="Name34" axis="ch" ptType="node" func="cnt" op="gte" val="2">
            <dgm:layoutNode name="ParentText2" styleLbl="revTx">
              <dgm:varLst>
                <dgm:chMax val="1"/>
                <dgm:chPref val="1"/>
              </dgm:varLst>
              <dgm:choose name="Name35">
                <dgm:if name="Name36" func="var" arg="dir" op="equ" val="norm">
                  <dgm:alg type="tx">
                    <dgm:param type="parTxLTRAlign" val="r"/>
                    <dgm:param type="shpTxLTRAlignCh" val="r"/>
                    <dgm:param type="txAnchorVertCh" val="mid"/>
                    <dgm:param type="autoTxRot" val="grav"/>
                  </dgm:alg>
                </dgm:if>
                <dgm:else name="Name37">
                  <dgm:alg type="tx">
                    <dgm:param type="parTxLTRAlign" val="l"/>
                    <dgm:param type="shpTxLTRAlignCh" val="r"/>
                    <dgm:param type="txAnchorVertCh" val="mid"/>
                    <dgm:param type="autoTxRot" val="grav"/>
                  </dgm:alg>
                </dgm:else>
              </dgm:choose>
              <dgm:choose name="Name38">
                <dgm:if name="Name39" func="var" arg="dir" op="equ" val="norm">
                  <dgm:shape xmlns:r="http://schemas.openxmlformats.org/officeDocument/2006/relationships" rot="90" type="rightArrow" r:blip="" hideGeom="1">
                    <dgm:adjLst>
                      <dgm:adj idx="1" val="0.4983"/>
                      <dgm:adj idx="2" val="0.6066"/>
                    </dgm:adjLst>
                  </dgm:shape>
                </dgm:if>
                <dgm:else name="Name40">
                  <dgm:shape xmlns:r="http://schemas.openxmlformats.org/officeDocument/2006/relationships" rot="-90" type="leftArrow" r:blip="" hideGeom="1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ParentShape2" styleLbl="alignImgPlace1">
              <dgm:varLst/>
              <dgm:alg type="sp"/>
              <dgm:choose name="Name41">
                <dgm:if name="Name42" func="var" arg="dir" op="equ" val="norm">
                  <dgm:shape xmlns:r="http://schemas.openxmlformats.org/officeDocument/2006/relationships" rot="90" type="rightArrow" r:blip="">
                    <dgm:adjLst>
                      <dgm:adj idx="1" val="0.4983"/>
                      <dgm:adj idx="2" val="0.6066"/>
                    </dgm:adjLst>
                  </dgm:shape>
                </dgm:if>
                <dgm:else name="Name43">
                  <dgm:shape xmlns:r="http://schemas.openxmlformats.org/officeDocument/2006/relationships" rot="-90" type="leftArrow" r:blip="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</dgm:layoutNode>
          </dgm:if>
          <dgm:else name="Name44"/>
        </dgm:choose>
      </dgm:if>
      <dgm:else name="Name4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55A0890A-FFA8-444C-A7D2-C5094DA50CB9}" type="datetimeFigureOut">
              <a:rPr lang="en-US" smtClean="0"/>
              <a:t>6/6/20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4880734-F6DE-CA4A-AC57-CD2613CD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225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890A-FFA8-444C-A7D2-C5094DA50CB9}" type="datetimeFigureOut">
              <a:rPr lang="en-US" smtClean="0"/>
              <a:t>6/6/20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80734-F6DE-CA4A-AC57-CD2613CD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5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5A0890A-FFA8-444C-A7D2-C5094DA50CB9}" type="datetimeFigureOut">
              <a:rPr lang="en-US" smtClean="0"/>
              <a:t>6/6/20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4880734-F6DE-CA4A-AC57-CD2613CD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269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890A-FFA8-444C-A7D2-C5094DA50CB9}" type="datetimeFigureOut">
              <a:rPr lang="en-US" smtClean="0"/>
              <a:t>6/6/20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80734-F6DE-CA4A-AC57-CD2613CD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04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5A0890A-FFA8-444C-A7D2-C5094DA50CB9}" type="datetimeFigureOut">
              <a:rPr lang="en-US" smtClean="0"/>
              <a:t>6/6/20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4880734-F6DE-CA4A-AC57-CD2613CD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60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5A0890A-FFA8-444C-A7D2-C5094DA50CB9}" type="datetimeFigureOut">
              <a:rPr lang="en-US" smtClean="0"/>
              <a:t>6/6/20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4880734-F6DE-CA4A-AC57-CD2613CD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52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5A0890A-FFA8-444C-A7D2-C5094DA50CB9}" type="datetimeFigureOut">
              <a:rPr lang="en-US" smtClean="0"/>
              <a:t>6/6/20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4880734-F6DE-CA4A-AC57-CD2613CD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25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890A-FFA8-444C-A7D2-C5094DA50CB9}" type="datetimeFigureOut">
              <a:rPr lang="en-US" smtClean="0"/>
              <a:t>6/6/20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80734-F6DE-CA4A-AC57-CD2613CD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333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5A0890A-FFA8-444C-A7D2-C5094DA50CB9}" type="datetimeFigureOut">
              <a:rPr lang="en-US" smtClean="0"/>
              <a:t>6/6/20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4880734-F6DE-CA4A-AC57-CD2613CD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08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890A-FFA8-444C-A7D2-C5094DA50CB9}" type="datetimeFigureOut">
              <a:rPr lang="en-US" smtClean="0"/>
              <a:t>6/6/20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80734-F6DE-CA4A-AC57-CD2613CD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3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5A0890A-FFA8-444C-A7D2-C5094DA50CB9}" type="datetimeFigureOut">
              <a:rPr lang="en-US" smtClean="0"/>
              <a:t>6/6/20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94880734-F6DE-CA4A-AC57-CD2613CD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424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0890A-FFA8-444C-A7D2-C5094DA50CB9}" type="datetimeFigureOut">
              <a:rPr lang="en-US" smtClean="0"/>
              <a:t>6/6/20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80734-F6DE-CA4A-AC57-CD2613CD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485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BE2AD08-BD2E-0046-B188-9FA06800A1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6881251"/>
              </p:ext>
            </p:extLst>
          </p:nvPr>
        </p:nvGraphicFramePr>
        <p:xfrm>
          <a:off x="1371599" y="691978"/>
          <a:ext cx="9588843" cy="53875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4600590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{F6FBF11E-053E-F946-A32E-B815F46E3597}tf16401369</Template>
  <TotalTime>3</TotalTime>
  <Words>54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 Light</vt:lpstr>
      <vt:lpstr>Rockwell</vt:lpstr>
      <vt:lpstr>Wingdings</vt:lpstr>
      <vt:lpstr>Atlas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Linn, Suzanna</dc:creator>
  <cp:lastModifiedBy>Linn, Suzanna</cp:lastModifiedBy>
  <cp:revision>1</cp:revision>
  <dcterms:created xsi:type="dcterms:W3CDTF">2020-06-06T13:47:31Z</dcterms:created>
  <dcterms:modified xsi:type="dcterms:W3CDTF">2020-06-06T13:51:13Z</dcterms:modified>
</cp:coreProperties>
</file>