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6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683B-E61C-4562-8798-60EF44E6980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FD91-65FB-413D-A36B-1F90F4B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</vt:lpstr>
    </vt:vector>
  </TitlesOfParts>
  <Company>OLYMPIC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Information Technology</dc:creator>
  <cp:lastModifiedBy>Information Technology</cp:lastModifiedBy>
  <cp:revision>1</cp:revision>
  <dcterms:created xsi:type="dcterms:W3CDTF">2020-01-07T18:42:15Z</dcterms:created>
  <dcterms:modified xsi:type="dcterms:W3CDTF">2020-01-07T18:42:24Z</dcterms:modified>
</cp:coreProperties>
</file>