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162536-F808-402C-8072-4AD7802BF7D2}" v="185" dt="2023-06-12T19:48:09.895"/>
    <p1510:client id="{86EC039E-8995-4AE5-8D69-358184608638}" v="28" dt="2023-06-12T19:38:43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Mock" userId="7046b6485cce1a6f" providerId="Windows Live" clId="Web-{86EC039E-8995-4AE5-8D69-358184608638}"/>
    <pc:docChg chg="addSld delSld modSld">
      <pc:chgData name="Andres Mock" userId="7046b6485cce1a6f" providerId="Windows Live" clId="Web-{86EC039E-8995-4AE5-8D69-358184608638}" dt="2023-06-12T19:38:43.199" v="27"/>
      <pc:docMkLst>
        <pc:docMk/>
      </pc:docMkLst>
      <pc:sldChg chg="modSp mod setBg">
        <pc:chgData name="Andres Mock" userId="7046b6485cce1a6f" providerId="Windows Live" clId="Web-{86EC039E-8995-4AE5-8D69-358184608638}" dt="2023-06-12T19:24:04.114" v="6" actId="1076"/>
        <pc:sldMkLst>
          <pc:docMk/>
          <pc:sldMk cId="352878824" sldId="259"/>
        </pc:sldMkLst>
        <pc:spChg chg="mod">
          <ac:chgData name="Andres Mock" userId="7046b6485cce1a6f" providerId="Windows Live" clId="Web-{86EC039E-8995-4AE5-8D69-358184608638}" dt="2023-06-12T19:23:44.598" v="3" actId="14100"/>
          <ac:spMkLst>
            <pc:docMk/>
            <pc:sldMk cId="352878824" sldId="259"/>
            <ac:spMk id="2" creationId="{22946E84-82F1-9809-2EF6-0325DBE1FCB6}"/>
          </ac:spMkLst>
        </pc:spChg>
        <pc:picChg chg="mod">
          <ac:chgData name="Andres Mock" userId="7046b6485cce1a6f" providerId="Windows Live" clId="Web-{86EC039E-8995-4AE5-8D69-358184608638}" dt="2023-06-12T19:24:04.114" v="6" actId="1076"/>
          <ac:picMkLst>
            <pc:docMk/>
            <pc:sldMk cId="352878824" sldId="259"/>
            <ac:picMk id="5" creationId="{570F4389-06F7-1D11-BCC4-64B85370DA35}"/>
          </ac:picMkLst>
        </pc:picChg>
      </pc:sldChg>
      <pc:sldChg chg="addSp delSp modSp">
        <pc:chgData name="Andres Mock" userId="7046b6485cce1a6f" providerId="Windows Live" clId="Web-{86EC039E-8995-4AE5-8D69-358184608638}" dt="2023-06-12T19:27:17.478" v="22" actId="1076"/>
        <pc:sldMkLst>
          <pc:docMk/>
          <pc:sldMk cId="3854154161" sldId="259"/>
        </pc:sldMkLst>
        <pc:spChg chg="del mod">
          <ac:chgData name="Andres Mock" userId="7046b6485cce1a6f" providerId="Windows Live" clId="Web-{86EC039E-8995-4AE5-8D69-358184608638}" dt="2023-06-12T19:27:03.525" v="18"/>
          <ac:spMkLst>
            <pc:docMk/>
            <pc:sldMk cId="3854154161" sldId="259"/>
            <ac:spMk id="2" creationId="{9C5A7825-A62C-13C8-69BF-B8C03487C33E}"/>
          </ac:spMkLst>
        </pc:spChg>
        <pc:spChg chg="add del mod">
          <ac:chgData name="Andres Mock" userId="7046b6485cce1a6f" providerId="Windows Live" clId="Web-{86EC039E-8995-4AE5-8D69-358184608638}" dt="2023-06-12T19:27:11.072" v="20"/>
          <ac:spMkLst>
            <pc:docMk/>
            <pc:sldMk cId="3854154161" sldId="259"/>
            <ac:spMk id="6" creationId="{69DC0438-A17C-7D41-9B04-353340D5A5B3}"/>
          </ac:spMkLst>
        </pc:spChg>
        <pc:picChg chg="mod">
          <ac:chgData name="Andres Mock" userId="7046b6485cce1a6f" providerId="Windows Live" clId="Web-{86EC039E-8995-4AE5-8D69-358184608638}" dt="2023-06-12T19:27:17.478" v="22" actId="1076"/>
          <ac:picMkLst>
            <pc:docMk/>
            <pc:sldMk cId="3854154161" sldId="259"/>
            <ac:picMk id="5" creationId="{F2C95D6F-EA01-04E6-90A5-57F3C1EF0C88}"/>
          </ac:picMkLst>
        </pc:picChg>
      </pc:sldChg>
      <pc:sldChg chg="delSp modSp">
        <pc:chgData name="Andres Mock" userId="7046b6485cce1a6f" providerId="Windows Live" clId="Web-{86EC039E-8995-4AE5-8D69-358184608638}" dt="2023-06-12T19:37:11.275" v="25"/>
        <pc:sldMkLst>
          <pc:docMk/>
          <pc:sldMk cId="1662944093" sldId="260"/>
        </pc:sldMkLst>
        <pc:spChg chg="del mod">
          <ac:chgData name="Andres Mock" userId="7046b6485cce1a6f" providerId="Windows Live" clId="Web-{86EC039E-8995-4AE5-8D69-358184608638}" dt="2023-06-12T19:37:11.275" v="25"/>
          <ac:spMkLst>
            <pc:docMk/>
            <pc:sldMk cId="1662944093" sldId="260"/>
            <ac:spMk id="2" creationId="{EC62AA56-0E54-5917-E6C5-767B96530992}"/>
          </ac:spMkLst>
        </pc:spChg>
      </pc:sldChg>
      <pc:sldChg chg="add del replId">
        <pc:chgData name="Andres Mock" userId="7046b6485cce1a6f" providerId="Windows Live" clId="Web-{86EC039E-8995-4AE5-8D69-358184608638}" dt="2023-06-12T19:38:43.199" v="27"/>
        <pc:sldMkLst>
          <pc:docMk/>
          <pc:sldMk cId="4142320290" sldId="261"/>
        </pc:sldMkLst>
      </pc:sldChg>
    </pc:docChg>
  </pc:docChgLst>
  <pc:docChgLst>
    <pc:chgData name="Mike Gasser" userId="c2a457e3a0091398" providerId="LiveId" clId="{35162536-F808-402C-8072-4AD7802BF7D2}"/>
    <pc:docChg chg="undo custSel addSld delSld modSld">
      <pc:chgData name="Mike Gasser" userId="c2a457e3a0091398" providerId="LiveId" clId="{35162536-F808-402C-8072-4AD7802BF7D2}" dt="2023-06-12T19:48:09.895" v="419" actId="122"/>
      <pc:docMkLst>
        <pc:docMk/>
      </pc:docMkLst>
      <pc:sldChg chg="addSp delSp modSp mod setBg addAnim delAnim modAnim">
        <pc:chgData name="Mike Gasser" userId="c2a457e3a0091398" providerId="LiveId" clId="{35162536-F808-402C-8072-4AD7802BF7D2}" dt="2023-06-12T19:13:18.838" v="233"/>
        <pc:sldMkLst>
          <pc:docMk/>
          <pc:sldMk cId="3405554973" sldId="256"/>
        </pc:sldMkLst>
        <pc:spChg chg="mod">
          <ac:chgData name="Mike Gasser" userId="c2a457e3a0091398" providerId="LiveId" clId="{35162536-F808-402C-8072-4AD7802BF7D2}" dt="2023-06-12T19:12:40.065" v="228" actId="26606"/>
          <ac:spMkLst>
            <pc:docMk/>
            <pc:sldMk cId="3405554973" sldId="256"/>
            <ac:spMk id="2" creationId="{9BDAE9A8-B61A-52F1-D025-5208E64CD694}"/>
          </ac:spMkLst>
        </pc:spChg>
        <pc:spChg chg="mod">
          <ac:chgData name="Mike Gasser" userId="c2a457e3a0091398" providerId="LiveId" clId="{35162536-F808-402C-8072-4AD7802BF7D2}" dt="2023-06-12T19:12:40.065" v="228" actId="26606"/>
          <ac:spMkLst>
            <pc:docMk/>
            <pc:sldMk cId="3405554973" sldId="256"/>
            <ac:spMk id="3" creationId="{EF2EE95D-D99A-4484-6B59-BE4AD5F029CD}"/>
          </ac:spMkLst>
        </pc:spChg>
        <pc:spChg chg="add del">
          <ac:chgData name="Mike Gasser" userId="c2a457e3a0091398" providerId="LiveId" clId="{35162536-F808-402C-8072-4AD7802BF7D2}" dt="2023-06-12T19:12:40.069" v="229" actId="26606"/>
          <ac:spMkLst>
            <pc:docMk/>
            <pc:sldMk cId="3405554973" sldId="256"/>
            <ac:spMk id="9" creationId="{FFD48BC7-DC40-47DE-87EE-9F4B6ECB9ABB}"/>
          </ac:spMkLst>
        </pc:spChg>
        <pc:spChg chg="add del">
          <ac:chgData name="Mike Gasser" userId="c2a457e3a0091398" providerId="LiveId" clId="{35162536-F808-402C-8072-4AD7802BF7D2}" dt="2023-06-12T19:12:40.069" v="229" actId="26606"/>
          <ac:spMkLst>
            <pc:docMk/>
            <pc:sldMk cId="3405554973" sldId="256"/>
            <ac:spMk id="11" creationId="{E502BBC7-2C76-46F3-BC24-5985BC13DB88}"/>
          </ac:spMkLst>
        </pc:spChg>
        <pc:spChg chg="add del">
          <ac:chgData name="Mike Gasser" userId="c2a457e3a0091398" providerId="LiveId" clId="{35162536-F808-402C-8072-4AD7802BF7D2}" dt="2023-06-12T19:12:40.069" v="229" actId="26606"/>
          <ac:spMkLst>
            <pc:docMk/>
            <pc:sldMk cId="3405554973" sldId="256"/>
            <ac:spMk id="13" creationId="{C7F28D52-2A5F-4D23-81AE-7CB8B591C7AF}"/>
          </ac:spMkLst>
        </pc:spChg>
        <pc:spChg chg="add del">
          <ac:chgData name="Mike Gasser" userId="c2a457e3a0091398" providerId="LiveId" clId="{35162536-F808-402C-8072-4AD7802BF7D2}" dt="2023-06-12T19:12:40.069" v="229" actId="26606"/>
          <ac:spMkLst>
            <pc:docMk/>
            <pc:sldMk cId="3405554973" sldId="256"/>
            <ac:spMk id="15" creationId="{3629484E-3792-4B3D-89AD-7C8A1ED0E0D4}"/>
          </ac:spMkLst>
        </pc:spChg>
        <pc:spChg chg="add del">
          <ac:chgData name="Mike Gasser" userId="c2a457e3a0091398" providerId="LiveId" clId="{35162536-F808-402C-8072-4AD7802BF7D2}" dt="2023-06-12T19:12:40.065" v="228" actId="26606"/>
          <ac:spMkLst>
            <pc:docMk/>
            <pc:sldMk cId="3405554973" sldId="256"/>
            <ac:spMk id="20" creationId="{6F5A5072-7B47-4D32-B52A-4EBBF590B8A5}"/>
          </ac:spMkLst>
        </pc:spChg>
        <pc:spChg chg="add del">
          <ac:chgData name="Mike Gasser" userId="c2a457e3a0091398" providerId="LiveId" clId="{35162536-F808-402C-8072-4AD7802BF7D2}" dt="2023-06-12T19:12:40.065" v="228" actId="26606"/>
          <ac:spMkLst>
            <pc:docMk/>
            <pc:sldMk cId="3405554973" sldId="256"/>
            <ac:spMk id="22" creationId="{9715DAF0-AE1B-46C9-8A6B-DB2AA05AB91D}"/>
          </ac:spMkLst>
        </pc:spChg>
        <pc:spChg chg="add del">
          <ac:chgData name="Mike Gasser" userId="c2a457e3a0091398" providerId="LiveId" clId="{35162536-F808-402C-8072-4AD7802BF7D2}" dt="2023-06-12T19:12:40.065" v="228" actId="26606"/>
          <ac:spMkLst>
            <pc:docMk/>
            <pc:sldMk cId="3405554973" sldId="256"/>
            <ac:spMk id="24" creationId="{6016219D-510E-4184-9090-6D5578A87BD1}"/>
          </ac:spMkLst>
        </pc:spChg>
        <pc:spChg chg="add del">
          <ac:chgData name="Mike Gasser" userId="c2a457e3a0091398" providerId="LiveId" clId="{35162536-F808-402C-8072-4AD7802BF7D2}" dt="2023-06-12T19:12:40.065" v="228" actId="26606"/>
          <ac:spMkLst>
            <pc:docMk/>
            <pc:sldMk cId="3405554973" sldId="256"/>
            <ac:spMk id="26" creationId="{AFF4A713-7B75-4B21-90D7-5AB19547C728}"/>
          </ac:spMkLst>
        </pc:spChg>
        <pc:spChg chg="add del">
          <ac:chgData name="Mike Gasser" userId="c2a457e3a0091398" providerId="LiveId" clId="{35162536-F808-402C-8072-4AD7802BF7D2}" dt="2023-06-12T19:12:40.065" v="228" actId="26606"/>
          <ac:spMkLst>
            <pc:docMk/>
            <pc:sldMk cId="3405554973" sldId="256"/>
            <ac:spMk id="28" creationId="{DC631C0B-6DA6-4E57-8231-CE32B3434A7E}"/>
          </ac:spMkLst>
        </pc:spChg>
        <pc:spChg chg="add del">
          <ac:chgData name="Mike Gasser" userId="c2a457e3a0091398" providerId="LiveId" clId="{35162536-F808-402C-8072-4AD7802BF7D2}" dt="2023-06-12T19:12:40.065" v="228" actId="26606"/>
          <ac:spMkLst>
            <pc:docMk/>
            <pc:sldMk cId="3405554973" sldId="256"/>
            <ac:spMk id="30" creationId="{C29501E6-A978-4A61-9689-9085AF97A53A}"/>
          </ac:spMkLst>
        </pc:spChg>
        <pc:spChg chg="add">
          <ac:chgData name="Mike Gasser" userId="c2a457e3a0091398" providerId="LiveId" clId="{35162536-F808-402C-8072-4AD7802BF7D2}" dt="2023-06-12T19:12:40.069" v="229" actId="26606"/>
          <ac:spMkLst>
            <pc:docMk/>
            <pc:sldMk cId="3405554973" sldId="256"/>
            <ac:spMk id="32" creationId="{FFD48BC7-DC40-47DE-87EE-9F4B6ECB9ABB}"/>
          </ac:spMkLst>
        </pc:spChg>
        <pc:spChg chg="add">
          <ac:chgData name="Mike Gasser" userId="c2a457e3a0091398" providerId="LiveId" clId="{35162536-F808-402C-8072-4AD7802BF7D2}" dt="2023-06-12T19:12:40.069" v="229" actId="26606"/>
          <ac:spMkLst>
            <pc:docMk/>
            <pc:sldMk cId="3405554973" sldId="256"/>
            <ac:spMk id="33" creationId="{E502BBC7-2C76-46F3-BC24-5985BC13DB88}"/>
          </ac:spMkLst>
        </pc:spChg>
        <pc:spChg chg="add">
          <ac:chgData name="Mike Gasser" userId="c2a457e3a0091398" providerId="LiveId" clId="{35162536-F808-402C-8072-4AD7802BF7D2}" dt="2023-06-12T19:12:40.069" v="229" actId="26606"/>
          <ac:spMkLst>
            <pc:docMk/>
            <pc:sldMk cId="3405554973" sldId="256"/>
            <ac:spMk id="34" creationId="{C7F28D52-2A5F-4D23-81AE-7CB8B591C7AF}"/>
          </ac:spMkLst>
        </pc:spChg>
        <pc:spChg chg="add">
          <ac:chgData name="Mike Gasser" userId="c2a457e3a0091398" providerId="LiveId" clId="{35162536-F808-402C-8072-4AD7802BF7D2}" dt="2023-06-12T19:12:40.069" v="229" actId="26606"/>
          <ac:spMkLst>
            <pc:docMk/>
            <pc:sldMk cId="3405554973" sldId="256"/>
            <ac:spMk id="35" creationId="{3629484E-3792-4B3D-89AD-7C8A1ED0E0D4}"/>
          </ac:spMkLst>
        </pc:spChg>
        <pc:picChg chg="add mod modCrop">
          <ac:chgData name="Mike Gasser" userId="c2a457e3a0091398" providerId="LiveId" clId="{35162536-F808-402C-8072-4AD7802BF7D2}" dt="2023-06-12T18:47:02.811" v="112" actId="732"/>
          <ac:picMkLst>
            <pc:docMk/>
            <pc:sldMk cId="3405554973" sldId="256"/>
            <ac:picMk id="4" creationId="{B323DC05-632C-69DC-10DE-800FFCF62431}"/>
          </ac:picMkLst>
        </pc:picChg>
      </pc:sldChg>
      <pc:sldChg chg="addSp delSp modSp del mod setBg">
        <pc:chgData name="Mike Gasser" userId="c2a457e3a0091398" providerId="LiveId" clId="{35162536-F808-402C-8072-4AD7802BF7D2}" dt="2023-06-12T19:26:02.533" v="245" actId="2696"/>
        <pc:sldMkLst>
          <pc:docMk/>
          <pc:sldMk cId="171745422" sldId="257"/>
        </pc:sldMkLst>
        <pc:spChg chg="mod">
          <ac:chgData name="Mike Gasser" userId="c2a457e3a0091398" providerId="LiveId" clId="{35162536-F808-402C-8072-4AD7802BF7D2}" dt="2023-06-12T19:12:25.574" v="224" actId="26606"/>
          <ac:spMkLst>
            <pc:docMk/>
            <pc:sldMk cId="171745422" sldId="257"/>
            <ac:spMk id="2" creationId="{2F3A695E-13D0-9BC3-3341-CB7F7C484ED8}"/>
          </ac:spMkLst>
        </pc:spChg>
        <pc:spChg chg="mod ord">
          <ac:chgData name="Mike Gasser" userId="c2a457e3a0091398" providerId="LiveId" clId="{35162536-F808-402C-8072-4AD7802BF7D2}" dt="2023-06-12T19:12:25.574" v="224" actId="26606"/>
          <ac:spMkLst>
            <pc:docMk/>
            <pc:sldMk cId="171745422" sldId="257"/>
            <ac:spMk id="3" creationId="{DC2D6670-983B-7015-4658-6C84E07BB6D1}"/>
          </ac:spMkLst>
        </pc:spChg>
        <pc:spChg chg="add del">
          <ac:chgData name="Mike Gasser" userId="c2a457e3a0091398" providerId="LiveId" clId="{35162536-F808-402C-8072-4AD7802BF7D2}" dt="2023-06-12T18:59:36.209" v="114" actId="26606"/>
          <ac:spMkLst>
            <pc:docMk/>
            <pc:sldMk cId="171745422" sldId="257"/>
            <ac:spMk id="9" creationId="{F13C74B1-5B17-4795-BED0-7140497B445A}"/>
          </ac:spMkLst>
        </pc:spChg>
        <pc:spChg chg="add del">
          <ac:chgData name="Mike Gasser" userId="c2a457e3a0091398" providerId="LiveId" clId="{35162536-F808-402C-8072-4AD7802BF7D2}" dt="2023-06-12T18:59:36.209" v="114" actId="26606"/>
          <ac:spMkLst>
            <pc:docMk/>
            <pc:sldMk cId="171745422" sldId="257"/>
            <ac:spMk id="11" creationId="{D4974D33-8DC5-464E-8C6D-BE58F0669C17}"/>
          </ac:spMkLst>
        </pc:spChg>
        <pc:spChg chg="add del">
          <ac:chgData name="Mike Gasser" userId="c2a457e3a0091398" providerId="LiveId" clId="{35162536-F808-402C-8072-4AD7802BF7D2}" dt="2023-06-12T19:06:29.368" v="148" actId="26606"/>
          <ac:spMkLst>
            <pc:docMk/>
            <pc:sldMk cId="171745422" sldId="257"/>
            <ac:spMk id="16" creationId="{04812C46-200A-4DEB-A05E-3ED6C68C2387}"/>
          </ac:spMkLst>
        </pc:spChg>
        <pc:spChg chg="add del">
          <ac:chgData name="Mike Gasser" userId="c2a457e3a0091398" providerId="LiveId" clId="{35162536-F808-402C-8072-4AD7802BF7D2}" dt="2023-06-12T19:06:29.368" v="148" actId="26606"/>
          <ac:spMkLst>
            <pc:docMk/>
            <pc:sldMk cId="171745422" sldId="257"/>
            <ac:spMk id="18" creationId="{D1EA859B-E555-4109-94F3-6700E046E008}"/>
          </ac:spMkLst>
        </pc:spChg>
        <pc:spChg chg="add del">
          <ac:chgData name="Mike Gasser" userId="c2a457e3a0091398" providerId="LiveId" clId="{35162536-F808-402C-8072-4AD7802BF7D2}" dt="2023-06-12T19:06:04.110" v="141" actId="26606"/>
          <ac:spMkLst>
            <pc:docMk/>
            <pc:sldMk cId="171745422" sldId="257"/>
            <ac:spMk id="23" creationId="{D1D34770-47A8-402C-AF23-2B653F2D88C1}"/>
          </ac:spMkLst>
        </pc:spChg>
        <pc:spChg chg="add del">
          <ac:chgData name="Mike Gasser" userId="c2a457e3a0091398" providerId="LiveId" clId="{35162536-F808-402C-8072-4AD7802BF7D2}" dt="2023-06-12T19:06:24.623" v="143" actId="26606"/>
          <ac:spMkLst>
            <pc:docMk/>
            <pc:sldMk cId="171745422" sldId="257"/>
            <ac:spMk id="25" creationId="{D009D6D5-DAC2-4A8B-A17A-E206B9012D09}"/>
          </ac:spMkLst>
        </pc:spChg>
        <pc:spChg chg="add del">
          <ac:chgData name="Mike Gasser" userId="c2a457e3a0091398" providerId="LiveId" clId="{35162536-F808-402C-8072-4AD7802BF7D2}" dt="2023-06-12T19:06:26.012" v="145" actId="26606"/>
          <ac:spMkLst>
            <pc:docMk/>
            <pc:sldMk cId="171745422" sldId="257"/>
            <ac:spMk id="27" creationId="{04812C46-200A-4DEB-A05E-3ED6C68C2387}"/>
          </ac:spMkLst>
        </pc:spChg>
        <pc:spChg chg="add del">
          <ac:chgData name="Mike Gasser" userId="c2a457e3a0091398" providerId="LiveId" clId="{35162536-F808-402C-8072-4AD7802BF7D2}" dt="2023-06-12T19:06:26.012" v="145" actId="26606"/>
          <ac:spMkLst>
            <pc:docMk/>
            <pc:sldMk cId="171745422" sldId="257"/>
            <ac:spMk id="28" creationId="{D1EA859B-E555-4109-94F3-6700E046E008}"/>
          </ac:spMkLst>
        </pc:spChg>
        <pc:spChg chg="add del">
          <ac:chgData name="Mike Gasser" userId="c2a457e3a0091398" providerId="LiveId" clId="{35162536-F808-402C-8072-4AD7802BF7D2}" dt="2023-06-12T19:06:29.364" v="147" actId="26606"/>
          <ac:spMkLst>
            <pc:docMk/>
            <pc:sldMk cId="171745422" sldId="257"/>
            <ac:spMk id="30" creationId="{D1D34770-47A8-402C-AF23-2B653F2D88C1}"/>
          </ac:spMkLst>
        </pc:spChg>
        <pc:spChg chg="add del">
          <ac:chgData name="Mike Gasser" userId="c2a457e3a0091398" providerId="LiveId" clId="{35162536-F808-402C-8072-4AD7802BF7D2}" dt="2023-06-12T19:12:11.811" v="223" actId="26606"/>
          <ac:spMkLst>
            <pc:docMk/>
            <pc:sldMk cId="171745422" sldId="257"/>
            <ac:spMk id="32" creationId="{D009D6D5-DAC2-4A8B-A17A-E206B9012D09}"/>
          </ac:spMkLst>
        </pc:spChg>
        <pc:spChg chg="add del">
          <ac:chgData name="Mike Gasser" userId="c2a457e3a0091398" providerId="LiveId" clId="{35162536-F808-402C-8072-4AD7802BF7D2}" dt="2023-06-12T19:12:11.806" v="222" actId="26606"/>
          <ac:spMkLst>
            <pc:docMk/>
            <pc:sldMk cId="171745422" sldId="257"/>
            <ac:spMk id="34" creationId="{3346177D-ADC4-4968-B747-5CFCD390B5B9}"/>
          </ac:spMkLst>
        </pc:spChg>
        <pc:spChg chg="add del">
          <ac:chgData name="Mike Gasser" userId="c2a457e3a0091398" providerId="LiveId" clId="{35162536-F808-402C-8072-4AD7802BF7D2}" dt="2023-06-12T19:12:11.806" v="222" actId="26606"/>
          <ac:spMkLst>
            <pc:docMk/>
            <pc:sldMk cId="171745422" sldId="257"/>
            <ac:spMk id="35" creationId="{0844A943-BF79-4FEA-ABB1-3BD54D236606}"/>
          </ac:spMkLst>
        </pc:spChg>
        <pc:spChg chg="add del">
          <ac:chgData name="Mike Gasser" userId="c2a457e3a0091398" providerId="LiveId" clId="{35162536-F808-402C-8072-4AD7802BF7D2}" dt="2023-06-12T19:12:11.806" v="222" actId="26606"/>
          <ac:spMkLst>
            <pc:docMk/>
            <pc:sldMk cId="171745422" sldId="257"/>
            <ac:spMk id="36" creationId="{6437CC72-F4A8-4DC3-AFAB-D22C482C8100}"/>
          </ac:spMkLst>
        </pc:spChg>
        <pc:spChg chg="add del">
          <ac:chgData name="Mike Gasser" userId="c2a457e3a0091398" providerId="LiveId" clId="{35162536-F808-402C-8072-4AD7802BF7D2}" dt="2023-06-12T19:11:46.581" v="214" actId="26606"/>
          <ac:spMkLst>
            <pc:docMk/>
            <pc:sldMk cId="171745422" sldId="257"/>
            <ac:spMk id="37" creationId="{2596F992-698C-48C0-9D89-70DA4CE927EF}"/>
          </ac:spMkLst>
        </pc:spChg>
        <pc:spChg chg="add del">
          <ac:chgData name="Mike Gasser" userId="c2a457e3a0091398" providerId="LiveId" clId="{35162536-F808-402C-8072-4AD7802BF7D2}" dt="2023-06-12T19:12:25.574" v="224" actId="26606"/>
          <ac:spMkLst>
            <pc:docMk/>
            <pc:sldMk cId="171745422" sldId="257"/>
            <ac:spMk id="38" creationId="{0CCC4BA0-1298-4DBD-86F1-B51D8C9D3437}"/>
          </ac:spMkLst>
        </pc:spChg>
        <pc:spChg chg="add del">
          <ac:chgData name="Mike Gasser" userId="c2a457e3a0091398" providerId="LiveId" clId="{35162536-F808-402C-8072-4AD7802BF7D2}" dt="2023-06-12T19:11:46.581" v="214" actId="26606"/>
          <ac:spMkLst>
            <pc:docMk/>
            <pc:sldMk cId="171745422" sldId="257"/>
            <ac:spMk id="39" creationId="{A344AAA5-41F4-4862-97EF-688D31DC7567}"/>
          </ac:spMkLst>
        </pc:spChg>
        <pc:spChg chg="add del">
          <ac:chgData name="Mike Gasser" userId="c2a457e3a0091398" providerId="LiveId" clId="{35162536-F808-402C-8072-4AD7802BF7D2}" dt="2023-06-12T19:12:25.574" v="224" actId="26606"/>
          <ac:spMkLst>
            <pc:docMk/>
            <pc:sldMk cId="171745422" sldId="257"/>
            <ac:spMk id="40" creationId="{EEBF1590-3B36-48EE-A89D-3B6F3CB256AB}"/>
          </ac:spMkLst>
        </pc:spChg>
        <pc:spChg chg="add del">
          <ac:chgData name="Mike Gasser" userId="c2a457e3a0091398" providerId="LiveId" clId="{35162536-F808-402C-8072-4AD7802BF7D2}" dt="2023-06-12T19:11:46.581" v="214" actId="26606"/>
          <ac:spMkLst>
            <pc:docMk/>
            <pc:sldMk cId="171745422" sldId="257"/>
            <ac:spMk id="41" creationId="{69E1A62C-2AAF-4B3E-8CDB-65E237080997}"/>
          </ac:spMkLst>
        </pc:spChg>
        <pc:spChg chg="add del">
          <ac:chgData name="Mike Gasser" userId="c2a457e3a0091398" providerId="LiveId" clId="{35162536-F808-402C-8072-4AD7802BF7D2}" dt="2023-06-12T19:12:25.574" v="224" actId="26606"/>
          <ac:spMkLst>
            <pc:docMk/>
            <pc:sldMk cId="171745422" sldId="257"/>
            <ac:spMk id="42" creationId="{AC8F6C8C-AB5A-4548-942D-E3FD40ACBC49}"/>
          </ac:spMkLst>
        </pc:spChg>
        <pc:spChg chg="add del">
          <ac:chgData name="Mike Gasser" userId="c2a457e3a0091398" providerId="LiveId" clId="{35162536-F808-402C-8072-4AD7802BF7D2}" dt="2023-06-12T19:11:50.319" v="216" actId="26606"/>
          <ac:spMkLst>
            <pc:docMk/>
            <pc:sldMk cId="171745422" sldId="257"/>
            <ac:spMk id="43" creationId="{2813A4FA-24A5-41ED-A534-3807D1B2F344}"/>
          </ac:spMkLst>
        </pc:spChg>
        <pc:spChg chg="add del">
          <ac:chgData name="Mike Gasser" userId="c2a457e3a0091398" providerId="LiveId" clId="{35162536-F808-402C-8072-4AD7802BF7D2}" dt="2023-06-12T19:11:50.319" v="216" actId="26606"/>
          <ac:spMkLst>
            <pc:docMk/>
            <pc:sldMk cId="171745422" sldId="257"/>
            <ac:spMk id="44" creationId="{12609869-9E80-471B-A487-A53288E0E791}"/>
          </ac:spMkLst>
        </pc:spChg>
        <pc:spChg chg="add del">
          <ac:chgData name="Mike Gasser" userId="c2a457e3a0091398" providerId="LiveId" clId="{35162536-F808-402C-8072-4AD7802BF7D2}" dt="2023-06-12T19:11:50.319" v="216" actId="26606"/>
          <ac:spMkLst>
            <pc:docMk/>
            <pc:sldMk cId="171745422" sldId="257"/>
            <ac:spMk id="45" creationId="{C3944F27-CA70-4E84-A51A-E6BF89558979}"/>
          </ac:spMkLst>
        </pc:spChg>
        <pc:spChg chg="add del">
          <ac:chgData name="Mike Gasser" userId="c2a457e3a0091398" providerId="LiveId" clId="{35162536-F808-402C-8072-4AD7802BF7D2}" dt="2023-06-12T19:11:50.319" v="216" actId="26606"/>
          <ac:spMkLst>
            <pc:docMk/>
            <pc:sldMk cId="171745422" sldId="257"/>
            <ac:spMk id="46" creationId="{7004738A-9D34-43E8-97D2-CA0EED4F8BE0}"/>
          </ac:spMkLst>
        </pc:spChg>
        <pc:spChg chg="add del">
          <ac:chgData name="Mike Gasser" userId="c2a457e3a0091398" providerId="LiveId" clId="{35162536-F808-402C-8072-4AD7802BF7D2}" dt="2023-06-12T19:11:50.319" v="216" actId="26606"/>
          <ac:spMkLst>
            <pc:docMk/>
            <pc:sldMk cId="171745422" sldId="257"/>
            <ac:spMk id="47" creationId="{B8B8D07F-F13E-443E-BA68-2D26672D76B9}"/>
          </ac:spMkLst>
        </pc:spChg>
        <pc:spChg chg="add del">
          <ac:chgData name="Mike Gasser" userId="c2a457e3a0091398" providerId="LiveId" clId="{35162536-F808-402C-8072-4AD7802BF7D2}" dt="2023-06-12T19:11:51.996" v="218" actId="26606"/>
          <ac:spMkLst>
            <pc:docMk/>
            <pc:sldMk cId="171745422" sldId="257"/>
            <ac:spMk id="49" creationId="{3AFE8227-C443-417B-BA91-520EB1EF4559}"/>
          </ac:spMkLst>
        </pc:spChg>
        <pc:spChg chg="add del">
          <ac:chgData name="Mike Gasser" userId="c2a457e3a0091398" providerId="LiveId" clId="{35162536-F808-402C-8072-4AD7802BF7D2}" dt="2023-06-12T19:11:51.996" v="218" actId="26606"/>
          <ac:spMkLst>
            <pc:docMk/>
            <pc:sldMk cId="171745422" sldId="257"/>
            <ac:spMk id="50" creationId="{907741FC-B544-4A6E-B831-6789D042333D}"/>
          </ac:spMkLst>
        </pc:spChg>
        <pc:spChg chg="add del">
          <ac:chgData name="Mike Gasser" userId="c2a457e3a0091398" providerId="LiveId" clId="{35162536-F808-402C-8072-4AD7802BF7D2}" dt="2023-06-12T19:11:51.996" v="218" actId="26606"/>
          <ac:spMkLst>
            <pc:docMk/>
            <pc:sldMk cId="171745422" sldId="257"/>
            <ac:spMk id="51" creationId="{3F0BE7ED-7814-4273-B18A-F26CC0380380}"/>
          </ac:spMkLst>
        </pc:spChg>
        <pc:picChg chg="add mod ord">
          <ac:chgData name="Mike Gasser" userId="c2a457e3a0091398" providerId="LiveId" clId="{35162536-F808-402C-8072-4AD7802BF7D2}" dt="2023-06-12T19:12:25.574" v="224" actId="26606"/>
          <ac:picMkLst>
            <pc:docMk/>
            <pc:sldMk cId="171745422" sldId="257"/>
            <ac:picMk id="5" creationId="{91BCC2B0-1CA3-A8E1-704B-396D2C22F203}"/>
          </ac:picMkLst>
        </pc:picChg>
      </pc:sldChg>
      <pc:sldChg chg="addSp delSp modSp mod setBg">
        <pc:chgData name="Mike Gasser" userId="c2a457e3a0091398" providerId="LiveId" clId="{35162536-F808-402C-8072-4AD7802BF7D2}" dt="2023-06-12T19:48:09.895" v="419" actId="122"/>
        <pc:sldMkLst>
          <pc:docMk/>
          <pc:sldMk cId="4280237170" sldId="258"/>
        </pc:sldMkLst>
        <pc:spChg chg="mod">
          <ac:chgData name="Mike Gasser" userId="c2a457e3a0091398" providerId="LiveId" clId="{35162536-F808-402C-8072-4AD7802BF7D2}" dt="2023-06-12T19:48:09.895" v="419" actId="122"/>
          <ac:spMkLst>
            <pc:docMk/>
            <pc:sldMk cId="4280237170" sldId="258"/>
            <ac:spMk id="2" creationId="{A286FABF-5E5C-55DD-6093-74D517D03BA9}"/>
          </ac:spMkLst>
        </pc:spChg>
        <pc:spChg chg="add del mod">
          <ac:chgData name="Mike Gasser" userId="c2a457e3a0091398" providerId="LiveId" clId="{35162536-F808-402C-8072-4AD7802BF7D2}" dt="2023-06-12T19:38:21.526" v="396" actId="26606"/>
          <ac:spMkLst>
            <pc:docMk/>
            <pc:sldMk cId="4280237170" sldId="258"/>
            <ac:spMk id="3" creationId="{6A02531B-E70B-73A3-48B5-ED7CCF75FA72}"/>
          </ac:spMkLst>
        </pc:spChg>
        <pc:spChg chg="add del">
          <ac:chgData name="Mike Gasser" userId="c2a457e3a0091398" providerId="LiveId" clId="{35162536-F808-402C-8072-4AD7802BF7D2}" dt="2023-06-12T19:38:21.526" v="396" actId="26606"/>
          <ac:spMkLst>
            <pc:docMk/>
            <pc:sldMk cId="4280237170" sldId="258"/>
            <ac:spMk id="8" creationId="{1B15ED52-F352-441B-82BF-E0EA34836D08}"/>
          </ac:spMkLst>
        </pc:spChg>
        <pc:spChg chg="add del">
          <ac:chgData name="Mike Gasser" userId="c2a457e3a0091398" providerId="LiveId" clId="{35162536-F808-402C-8072-4AD7802BF7D2}" dt="2023-06-12T19:38:21.526" v="396" actId="26606"/>
          <ac:spMkLst>
            <pc:docMk/>
            <pc:sldMk cId="4280237170" sldId="258"/>
            <ac:spMk id="10" creationId="{3B2E3793-BFE6-45A2-9B7B-E18844431C99}"/>
          </ac:spMkLst>
        </pc:spChg>
        <pc:spChg chg="add del">
          <ac:chgData name="Mike Gasser" userId="c2a457e3a0091398" providerId="LiveId" clId="{35162536-F808-402C-8072-4AD7802BF7D2}" dt="2023-06-12T19:38:21.526" v="396" actId="26606"/>
          <ac:spMkLst>
            <pc:docMk/>
            <pc:sldMk cId="4280237170" sldId="258"/>
            <ac:spMk id="12" creationId="{BC4C4868-CB8F-4AF9-9CDB-8108F2C19B67}"/>
          </ac:spMkLst>
        </pc:spChg>
        <pc:spChg chg="add del">
          <ac:chgData name="Mike Gasser" userId="c2a457e3a0091398" providerId="LiveId" clId="{35162536-F808-402C-8072-4AD7802BF7D2}" dt="2023-06-12T19:38:21.526" v="396" actId="26606"/>
          <ac:spMkLst>
            <pc:docMk/>
            <pc:sldMk cId="4280237170" sldId="258"/>
            <ac:spMk id="14" creationId="{375E0459-6403-40CD-989D-56A4407CA12E}"/>
          </ac:spMkLst>
        </pc:spChg>
        <pc:spChg chg="add del">
          <ac:chgData name="Mike Gasser" userId="c2a457e3a0091398" providerId="LiveId" clId="{35162536-F808-402C-8072-4AD7802BF7D2}" dt="2023-06-12T19:38:21.526" v="396" actId="26606"/>
          <ac:spMkLst>
            <pc:docMk/>
            <pc:sldMk cId="4280237170" sldId="258"/>
            <ac:spMk id="16" creationId="{53E5B1A8-3AC9-4BD1-9BBC-78CA94F2D1BA}"/>
          </ac:spMkLst>
        </pc:spChg>
        <pc:spChg chg="add del">
          <ac:chgData name="Mike Gasser" userId="c2a457e3a0091398" providerId="LiveId" clId="{35162536-F808-402C-8072-4AD7802BF7D2}" dt="2023-06-12T19:38:18.528" v="393" actId="26606"/>
          <ac:spMkLst>
            <pc:docMk/>
            <pc:sldMk cId="4280237170" sldId="258"/>
            <ac:spMk id="21" creationId="{081EA652-8C6A-4E69-BEB9-170809474553}"/>
          </ac:spMkLst>
        </pc:spChg>
        <pc:spChg chg="add del">
          <ac:chgData name="Mike Gasser" userId="c2a457e3a0091398" providerId="LiveId" clId="{35162536-F808-402C-8072-4AD7802BF7D2}" dt="2023-06-12T19:38:04.500" v="377" actId="26606"/>
          <ac:spMkLst>
            <pc:docMk/>
            <pc:sldMk cId="4280237170" sldId="258"/>
            <ac:spMk id="22" creationId="{F944E337-3E5D-4A1F-A5A1-2057F25B8A7B}"/>
          </ac:spMkLst>
        </pc:spChg>
        <pc:spChg chg="add del">
          <ac:chgData name="Mike Gasser" userId="c2a457e3a0091398" providerId="LiveId" clId="{35162536-F808-402C-8072-4AD7802BF7D2}" dt="2023-06-12T19:38:03.846" v="375" actId="26606"/>
          <ac:spMkLst>
            <pc:docMk/>
            <pc:sldMk cId="4280237170" sldId="258"/>
            <ac:spMk id="23" creationId="{B50AB553-2A96-4A92-96F2-93548E096954}"/>
          </ac:spMkLst>
        </pc:spChg>
        <pc:spChg chg="add del">
          <ac:chgData name="Mike Gasser" userId="c2a457e3a0091398" providerId="LiveId" clId="{35162536-F808-402C-8072-4AD7802BF7D2}" dt="2023-06-12T19:38:04.500" v="377" actId="26606"/>
          <ac:spMkLst>
            <pc:docMk/>
            <pc:sldMk cId="4280237170" sldId="258"/>
            <ac:spMk id="24" creationId="{4DA50D69-7CF7-4844-B844-A2B821C77F24}"/>
          </ac:spMkLst>
        </pc:spChg>
        <pc:spChg chg="add del">
          <ac:chgData name="Mike Gasser" userId="c2a457e3a0091398" providerId="LiveId" clId="{35162536-F808-402C-8072-4AD7802BF7D2}" dt="2023-06-12T19:38:04.500" v="377" actId="26606"/>
          <ac:spMkLst>
            <pc:docMk/>
            <pc:sldMk cId="4280237170" sldId="258"/>
            <ac:spMk id="26" creationId="{6A02531B-E70B-73A3-48B5-ED7CCF75FA72}"/>
          </ac:spMkLst>
        </pc:spChg>
        <pc:spChg chg="add del">
          <ac:chgData name="Mike Gasser" userId="c2a457e3a0091398" providerId="LiveId" clId="{35162536-F808-402C-8072-4AD7802BF7D2}" dt="2023-06-12T19:38:05.862" v="379" actId="26606"/>
          <ac:spMkLst>
            <pc:docMk/>
            <pc:sldMk cId="4280237170" sldId="258"/>
            <ac:spMk id="28" creationId="{063BBA22-50EA-4C4D-BE05-F1CE4E63AA56}"/>
          </ac:spMkLst>
        </pc:spChg>
        <pc:spChg chg="add del">
          <ac:chgData name="Mike Gasser" userId="c2a457e3a0091398" providerId="LiveId" clId="{35162536-F808-402C-8072-4AD7802BF7D2}" dt="2023-06-12T19:38:05.862" v="379" actId="26606"/>
          <ac:spMkLst>
            <pc:docMk/>
            <pc:sldMk cId="4280237170" sldId="258"/>
            <ac:spMk id="29" creationId="{BACC6370-2D7E-4714-9D71-7542949D7D5D}"/>
          </ac:spMkLst>
        </pc:spChg>
        <pc:spChg chg="add del">
          <ac:chgData name="Mike Gasser" userId="c2a457e3a0091398" providerId="LiveId" clId="{35162536-F808-402C-8072-4AD7802BF7D2}" dt="2023-06-12T19:38:05.862" v="379" actId="26606"/>
          <ac:spMkLst>
            <pc:docMk/>
            <pc:sldMk cId="4280237170" sldId="258"/>
            <ac:spMk id="30" creationId="{F68B3F68-107C-434F-AA38-110D5EA91B85}"/>
          </ac:spMkLst>
        </pc:spChg>
        <pc:spChg chg="add del">
          <ac:chgData name="Mike Gasser" userId="c2a457e3a0091398" providerId="LiveId" clId="{35162536-F808-402C-8072-4AD7802BF7D2}" dt="2023-06-12T19:38:05.862" v="379" actId="26606"/>
          <ac:spMkLst>
            <pc:docMk/>
            <pc:sldMk cId="4280237170" sldId="258"/>
            <ac:spMk id="31" creationId="{AAD0DBB9-1A4B-4391-81D4-CB19F9AB918A}"/>
          </ac:spMkLst>
        </pc:spChg>
        <pc:spChg chg="add del">
          <ac:chgData name="Mike Gasser" userId="c2a457e3a0091398" providerId="LiveId" clId="{35162536-F808-402C-8072-4AD7802BF7D2}" dt="2023-06-12T19:38:07.054" v="381" actId="26606"/>
          <ac:spMkLst>
            <pc:docMk/>
            <pc:sldMk cId="4280237170" sldId="258"/>
            <ac:spMk id="34" creationId="{56E9B3E6-E277-4D68-BA48-9CB43FFBD6E2}"/>
          </ac:spMkLst>
        </pc:spChg>
        <pc:spChg chg="add del">
          <ac:chgData name="Mike Gasser" userId="c2a457e3a0091398" providerId="LiveId" clId="{35162536-F808-402C-8072-4AD7802BF7D2}" dt="2023-06-12T19:38:07.054" v="381" actId="26606"/>
          <ac:spMkLst>
            <pc:docMk/>
            <pc:sldMk cId="4280237170" sldId="258"/>
            <ac:spMk id="38" creationId="{D5B0017B-2ECA-49AF-B397-DC140825DF8D}"/>
          </ac:spMkLst>
        </pc:spChg>
        <pc:spChg chg="add del">
          <ac:chgData name="Mike Gasser" userId="c2a457e3a0091398" providerId="LiveId" clId="{35162536-F808-402C-8072-4AD7802BF7D2}" dt="2023-06-12T19:38:08.392" v="383" actId="26606"/>
          <ac:spMkLst>
            <pc:docMk/>
            <pc:sldMk cId="4280237170" sldId="258"/>
            <ac:spMk id="42" creationId="{BACC6370-2D7E-4714-9D71-7542949D7D5D}"/>
          </ac:spMkLst>
        </pc:spChg>
        <pc:spChg chg="add del">
          <ac:chgData name="Mike Gasser" userId="c2a457e3a0091398" providerId="LiveId" clId="{35162536-F808-402C-8072-4AD7802BF7D2}" dt="2023-06-12T19:38:08.392" v="383" actId="26606"/>
          <ac:spMkLst>
            <pc:docMk/>
            <pc:sldMk cId="4280237170" sldId="258"/>
            <ac:spMk id="43" creationId="{F68B3F68-107C-434F-AA38-110D5EA91B85}"/>
          </ac:spMkLst>
        </pc:spChg>
        <pc:spChg chg="add del">
          <ac:chgData name="Mike Gasser" userId="c2a457e3a0091398" providerId="LiveId" clId="{35162536-F808-402C-8072-4AD7802BF7D2}" dt="2023-06-12T19:38:08.392" v="383" actId="26606"/>
          <ac:spMkLst>
            <pc:docMk/>
            <pc:sldMk cId="4280237170" sldId="258"/>
            <ac:spMk id="44" creationId="{AAD0DBB9-1A4B-4391-81D4-CB19F9AB918A}"/>
          </ac:spMkLst>
        </pc:spChg>
        <pc:spChg chg="add del">
          <ac:chgData name="Mike Gasser" userId="c2a457e3a0091398" providerId="LiveId" clId="{35162536-F808-402C-8072-4AD7802BF7D2}" dt="2023-06-12T19:38:08.392" v="383" actId="26606"/>
          <ac:spMkLst>
            <pc:docMk/>
            <pc:sldMk cId="4280237170" sldId="258"/>
            <ac:spMk id="45" creationId="{063BBA22-50EA-4C4D-BE05-F1CE4E63AA56}"/>
          </ac:spMkLst>
        </pc:spChg>
        <pc:spChg chg="add del">
          <ac:chgData name="Mike Gasser" userId="c2a457e3a0091398" providerId="LiveId" clId="{35162536-F808-402C-8072-4AD7802BF7D2}" dt="2023-06-12T19:38:09.728" v="385" actId="26606"/>
          <ac:spMkLst>
            <pc:docMk/>
            <pc:sldMk cId="4280237170" sldId="258"/>
            <ac:spMk id="48" creationId="{56E9B3E6-E277-4D68-BA48-9CB43FFBD6E2}"/>
          </ac:spMkLst>
        </pc:spChg>
        <pc:spChg chg="add del">
          <ac:chgData name="Mike Gasser" userId="c2a457e3a0091398" providerId="LiveId" clId="{35162536-F808-402C-8072-4AD7802BF7D2}" dt="2023-06-12T19:38:09.728" v="385" actId="26606"/>
          <ac:spMkLst>
            <pc:docMk/>
            <pc:sldMk cId="4280237170" sldId="258"/>
            <ac:spMk id="52" creationId="{D5B0017B-2ECA-49AF-B397-DC140825DF8D}"/>
          </ac:spMkLst>
        </pc:spChg>
        <pc:spChg chg="add del">
          <ac:chgData name="Mike Gasser" userId="c2a457e3a0091398" providerId="LiveId" clId="{35162536-F808-402C-8072-4AD7802BF7D2}" dt="2023-06-12T19:38:11.123" v="387" actId="26606"/>
          <ac:spMkLst>
            <pc:docMk/>
            <pc:sldMk cId="4280237170" sldId="258"/>
            <ac:spMk id="56" creationId="{1B15ED52-F352-441B-82BF-E0EA34836D08}"/>
          </ac:spMkLst>
        </pc:spChg>
        <pc:spChg chg="add del">
          <ac:chgData name="Mike Gasser" userId="c2a457e3a0091398" providerId="LiveId" clId="{35162536-F808-402C-8072-4AD7802BF7D2}" dt="2023-06-12T19:38:11.123" v="387" actId="26606"/>
          <ac:spMkLst>
            <pc:docMk/>
            <pc:sldMk cId="4280237170" sldId="258"/>
            <ac:spMk id="57" creationId="{3B2E3793-BFE6-45A2-9B7B-E18844431C99}"/>
          </ac:spMkLst>
        </pc:spChg>
        <pc:spChg chg="add del">
          <ac:chgData name="Mike Gasser" userId="c2a457e3a0091398" providerId="LiveId" clId="{35162536-F808-402C-8072-4AD7802BF7D2}" dt="2023-06-12T19:38:11.123" v="387" actId="26606"/>
          <ac:spMkLst>
            <pc:docMk/>
            <pc:sldMk cId="4280237170" sldId="258"/>
            <ac:spMk id="58" creationId="{BC4C4868-CB8F-4AF9-9CDB-8108F2C19B67}"/>
          </ac:spMkLst>
        </pc:spChg>
        <pc:spChg chg="add del">
          <ac:chgData name="Mike Gasser" userId="c2a457e3a0091398" providerId="LiveId" clId="{35162536-F808-402C-8072-4AD7802BF7D2}" dt="2023-06-12T19:38:11.123" v="387" actId="26606"/>
          <ac:spMkLst>
            <pc:docMk/>
            <pc:sldMk cId="4280237170" sldId="258"/>
            <ac:spMk id="59" creationId="{375E0459-6403-40CD-989D-56A4407CA12E}"/>
          </ac:spMkLst>
        </pc:spChg>
        <pc:spChg chg="add del">
          <ac:chgData name="Mike Gasser" userId="c2a457e3a0091398" providerId="LiveId" clId="{35162536-F808-402C-8072-4AD7802BF7D2}" dt="2023-06-12T19:38:11.123" v="387" actId="26606"/>
          <ac:spMkLst>
            <pc:docMk/>
            <pc:sldMk cId="4280237170" sldId="258"/>
            <ac:spMk id="60" creationId="{53E5B1A8-3AC9-4BD1-9BBC-78CA94F2D1BA}"/>
          </ac:spMkLst>
        </pc:spChg>
        <pc:spChg chg="add del">
          <ac:chgData name="Mike Gasser" userId="c2a457e3a0091398" providerId="LiveId" clId="{35162536-F808-402C-8072-4AD7802BF7D2}" dt="2023-06-12T19:38:12.517" v="389" actId="26606"/>
          <ac:spMkLst>
            <pc:docMk/>
            <pc:sldMk cId="4280237170" sldId="258"/>
            <ac:spMk id="63" creationId="{1B15ED52-F352-441B-82BF-E0EA34836D08}"/>
          </ac:spMkLst>
        </pc:spChg>
        <pc:spChg chg="add del">
          <ac:chgData name="Mike Gasser" userId="c2a457e3a0091398" providerId="LiveId" clId="{35162536-F808-402C-8072-4AD7802BF7D2}" dt="2023-06-12T19:38:12.517" v="389" actId="26606"/>
          <ac:spMkLst>
            <pc:docMk/>
            <pc:sldMk cId="4280237170" sldId="258"/>
            <ac:spMk id="64" creationId="{3B2E3793-BFE6-45A2-9B7B-E18844431C99}"/>
          </ac:spMkLst>
        </pc:spChg>
        <pc:spChg chg="add del">
          <ac:chgData name="Mike Gasser" userId="c2a457e3a0091398" providerId="LiveId" clId="{35162536-F808-402C-8072-4AD7802BF7D2}" dt="2023-06-12T19:38:12.517" v="389" actId="26606"/>
          <ac:spMkLst>
            <pc:docMk/>
            <pc:sldMk cId="4280237170" sldId="258"/>
            <ac:spMk id="65" creationId="{BC4C4868-CB8F-4AF9-9CDB-8108F2C19B67}"/>
          </ac:spMkLst>
        </pc:spChg>
        <pc:spChg chg="add del">
          <ac:chgData name="Mike Gasser" userId="c2a457e3a0091398" providerId="LiveId" clId="{35162536-F808-402C-8072-4AD7802BF7D2}" dt="2023-06-12T19:38:12.517" v="389" actId="26606"/>
          <ac:spMkLst>
            <pc:docMk/>
            <pc:sldMk cId="4280237170" sldId="258"/>
            <ac:spMk id="66" creationId="{375E0459-6403-40CD-989D-56A4407CA12E}"/>
          </ac:spMkLst>
        </pc:spChg>
        <pc:spChg chg="add del">
          <ac:chgData name="Mike Gasser" userId="c2a457e3a0091398" providerId="LiveId" clId="{35162536-F808-402C-8072-4AD7802BF7D2}" dt="2023-06-12T19:38:12.517" v="389" actId="26606"/>
          <ac:spMkLst>
            <pc:docMk/>
            <pc:sldMk cId="4280237170" sldId="258"/>
            <ac:spMk id="67" creationId="{53E5B1A8-3AC9-4BD1-9BBC-78CA94F2D1BA}"/>
          </ac:spMkLst>
        </pc:spChg>
        <pc:spChg chg="add del">
          <ac:chgData name="Mike Gasser" userId="c2a457e3a0091398" providerId="LiveId" clId="{35162536-F808-402C-8072-4AD7802BF7D2}" dt="2023-06-12T19:38:17.144" v="391" actId="26606"/>
          <ac:spMkLst>
            <pc:docMk/>
            <pc:sldMk cId="4280237170" sldId="258"/>
            <ac:spMk id="70" creationId="{1B15ED52-F352-441B-82BF-E0EA34836D08}"/>
          </ac:spMkLst>
        </pc:spChg>
        <pc:spChg chg="add del">
          <ac:chgData name="Mike Gasser" userId="c2a457e3a0091398" providerId="LiveId" clId="{35162536-F808-402C-8072-4AD7802BF7D2}" dt="2023-06-12T19:38:17.144" v="391" actId="26606"/>
          <ac:spMkLst>
            <pc:docMk/>
            <pc:sldMk cId="4280237170" sldId="258"/>
            <ac:spMk id="71" creationId="{3B2E3793-BFE6-45A2-9B7B-E18844431C99}"/>
          </ac:spMkLst>
        </pc:spChg>
        <pc:spChg chg="add del">
          <ac:chgData name="Mike Gasser" userId="c2a457e3a0091398" providerId="LiveId" clId="{35162536-F808-402C-8072-4AD7802BF7D2}" dt="2023-06-12T19:38:17.144" v="391" actId="26606"/>
          <ac:spMkLst>
            <pc:docMk/>
            <pc:sldMk cId="4280237170" sldId="258"/>
            <ac:spMk id="72" creationId="{BC4C4868-CB8F-4AF9-9CDB-8108F2C19B67}"/>
          </ac:spMkLst>
        </pc:spChg>
        <pc:spChg chg="add del">
          <ac:chgData name="Mike Gasser" userId="c2a457e3a0091398" providerId="LiveId" clId="{35162536-F808-402C-8072-4AD7802BF7D2}" dt="2023-06-12T19:38:17.144" v="391" actId="26606"/>
          <ac:spMkLst>
            <pc:docMk/>
            <pc:sldMk cId="4280237170" sldId="258"/>
            <ac:spMk id="73" creationId="{375E0459-6403-40CD-989D-56A4407CA12E}"/>
          </ac:spMkLst>
        </pc:spChg>
        <pc:spChg chg="add del">
          <ac:chgData name="Mike Gasser" userId="c2a457e3a0091398" providerId="LiveId" clId="{35162536-F808-402C-8072-4AD7802BF7D2}" dt="2023-06-12T19:38:17.144" v="391" actId="26606"/>
          <ac:spMkLst>
            <pc:docMk/>
            <pc:sldMk cId="4280237170" sldId="258"/>
            <ac:spMk id="74" creationId="{53E5B1A8-3AC9-4BD1-9BBC-78CA94F2D1BA}"/>
          </ac:spMkLst>
        </pc:spChg>
        <pc:spChg chg="add del">
          <ac:chgData name="Mike Gasser" userId="c2a457e3a0091398" providerId="LiveId" clId="{35162536-F808-402C-8072-4AD7802BF7D2}" dt="2023-06-12T19:38:18.528" v="393" actId="26606"/>
          <ac:spMkLst>
            <pc:docMk/>
            <pc:sldMk cId="4280237170" sldId="258"/>
            <ac:spMk id="77" creationId="{5298780A-33B9-4EA2-8F67-DE68AD62841B}"/>
          </ac:spMkLst>
        </pc:spChg>
        <pc:spChg chg="add del">
          <ac:chgData name="Mike Gasser" userId="c2a457e3a0091398" providerId="LiveId" clId="{35162536-F808-402C-8072-4AD7802BF7D2}" dt="2023-06-12T19:38:18.528" v="393" actId="26606"/>
          <ac:spMkLst>
            <pc:docMk/>
            <pc:sldMk cId="4280237170" sldId="258"/>
            <ac:spMk id="78" creationId="{7F488E8B-4E1E-4402-8935-D4E6C02615C7}"/>
          </ac:spMkLst>
        </pc:spChg>
        <pc:spChg chg="add del">
          <ac:chgData name="Mike Gasser" userId="c2a457e3a0091398" providerId="LiveId" clId="{35162536-F808-402C-8072-4AD7802BF7D2}" dt="2023-06-12T19:38:18.528" v="393" actId="26606"/>
          <ac:spMkLst>
            <pc:docMk/>
            <pc:sldMk cId="4280237170" sldId="258"/>
            <ac:spMk id="79" creationId="{6A02531B-E70B-73A3-48B5-ED7CCF75FA72}"/>
          </ac:spMkLst>
        </pc:spChg>
        <pc:spChg chg="add del">
          <ac:chgData name="Mike Gasser" userId="c2a457e3a0091398" providerId="LiveId" clId="{35162536-F808-402C-8072-4AD7802BF7D2}" dt="2023-06-12T19:38:21.520" v="395" actId="26606"/>
          <ac:spMkLst>
            <pc:docMk/>
            <pc:sldMk cId="4280237170" sldId="258"/>
            <ac:spMk id="81" creationId="{100EDD19-6802-4EC3-95CE-CFFAB042CFD6}"/>
          </ac:spMkLst>
        </pc:spChg>
        <pc:spChg chg="add del">
          <ac:chgData name="Mike Gasser" userId="c2a457e3a0091398" providerId="LiveId" clId="{35162536-F808-402C-8072-4AD7802BF7D2}" dt="2023-06-12T19:38:21.520" v="395" actId="26606"/>
          <ac:spMkLst>
            <pc:docMk/>
            <pc:sldMk cId="4280237170" sldId="258"/>
            <ac:spMk id="82" creationId="{DB17E863-922E-4C26-BD64-E8FD41D28661}"/>
          </ac:spMkLst>
        </pc:spChg>
        <pc:spChg chg="add del">
          <ac:chgData name="Mike Gasser" userId="c2a457e3a0091398" providerId="LiveId" clId="{35162536-F808-402C-8072-4AD7802BF7D2}" dt="2023-06-12T19:38:21.520" v="395" actId="26606"/>
          <ac:spMkLst>
            <pc:docMk/>
            <pc:sldMk cId="4280237170" sldId="258"/>
            <ac:spMk id="83" creationId="{6A02531B-E70B-73A3-48B5-ED7CCF75FA72}"/>
          </ac:spMkLst>
        </pc:spChg>
        <pc:spChg chg="add del">
          <ac:chgData name="Mike Gasser" userId="c2a457e3a0091398" providerId="LiveId" clId="{35162536-F808-402C-8072-4AD7802BF7D2}" dt="2023-06-12T19:38:45.178" v="399" actId="26606"/>
          <ac:spMkLst>
            <pc:docMk/>
            <pc:sldMk cId="4280237170" sldId="258"/>
            <ac:spMk id="85" creationId="{1BB867FF-FC45-48F7-8104-F89BE54909F1}"/>
          </ac:spMkLst>
        </pc:spChg>
        <pc:spChg chg="add del">
          <ac:chgData name="Mike Gasser" userId="c2a457e3a0091398" providerId="LiveId" clId="{35162536-F808-402C-8072-4AD7802BF7D2}" dt="2023-06-12T19:38:45.178" v="399" actId="26606"/>
          <ac:spMkLst>
            <pc:docMk/>
            <pc:sldMk cId="4280237170" sldId="258"/>
            <ac:spMk id="86" creationId="{8BB56887-D0D5-4F0C-9E19-7247EB83C8B7}"/>
          </ac:spMkLst>
        </pc:spChg>
        <pc:spChg chg="add del">
          <ac:chgData name="Mike Gasser" userId="c2a457e3a0091398" providerId="LiveId" clId="{35162536-F808-402C-8072-4AD7802BF7D2}" dt="2023-06-12T19:38:45.178" v="399" actId="26606"/>
          <ac:spMkLst>
            <pc:docMk/>
            <pc:sldMk cId="4280237170" sldId="258"/>
            <ac:spMk id="87" creationId="{081E4A58-353D-44AE-B2FC-2A74E2E400F7}"/>
          </ac:spMkLst>
        </pc:spChg>
        <pc:spChg chg="add del">
          <ac:chgData name="Mike Gasser" userId="c2a457e3a0091398" providerId="LiveId" clId="{35162536-F808-402C-8072-4AD7802BF7D2}" dt="2023-06-12T19:38:45.178" v="399" actId="26606"/>
          <ac:spMkLst>
            <pc:docMk/>
            <pc:sldMk cId="4280237170" sldId="258"/>
            <ac:spMk id="88" creationId="{6A02531B-E70B-73A3-48B5-ED7CCF75FA72}"/>
          </ac:spMkLst>
        </pc:spChg>
        <pc:spChg chg="add del mod">
          <ac:chgData name="Mike Gasser" userId="c2a457e3a0091398" providerId="LiveId" clId="{35162536-F808-402C-8072-4AD7802BF7D2}" dt="2023-06-12T19:42:52.480" v="404" actId="12084"/>
          <ac:spMkLst>
            <pc:docMk/>
            <pc:sldMk cId="4280237170" sldId="258"/>
            <ac:spMk id="92" creationId="{6A02531B-E70B-73A3-48B5-ED7CCF75FA72}"/>
          </ac:spMkLst>
        </pc:spChg>
        <pc:spChg chg="add del">
          <ac:chgData name="Mike Gasser" userId="c2a457e3a0091398" providerId="LiveId" clId="{35162536-F808-402C-8072-4AD7802BF7D2}" dt="2023-06-12T19:43:08.462" v="407" actId="26606"/>
          <ac:spMkLst>
            <pc:docMk/>
            <pc:sldMk cId="4280237170" sldId="258"/>
            <ac:spMk id="93" creationId="{6128F3BD-7564-4310-B528-888E64F87576}"/>
          </ac:spMkLst>
        </pc:spChg>
        <pc:spChg chg="add del">
          <ac:chgData name="Mike Gasser" userId="c2a457e3a0091398" providerId="LiveId" clId="{35162536-F808-402C-8072-4AD7802BF7D2}" dt="2023-06-12T19:43:08.462" v="407" actId="26606"/>
          <ac:spMkLst>
            <pc:docMk/>
            <pc:sldMk cId="4280237170" sldId="258"/>
            <ac:spMk id="95" creationId="{82AA3C4E-019E-440F-87AB-67EFA9BE6C81}"/>
          </ac:spMkLst>
        </pc:spChg>
        <pc:spChg chg="add del">
          <ac:chgData name="Mike Gasser" userId="c2a457e3a0091398" providerId="LiveId" clId="{35162536-F808-402C-8072-4AD7802BF7D2}" dt="2023-06-12T19:43:08.269" v="406" actId="26606"/>
          <ac:spMkLst>
            <pc:docMk/>
            <pc:sldMk cId="4280237170" sldId="258"/>
            <ac:spMk id="100" creationId="{AE2B703B-46F9-481A-A605-82E2A828C4FA}"/>
          </ac:spMkLst>
        </pc:spChg>
        <pc:spChg chg="add del">
          <ac:chgData name="Mike Gasser" userId="c2a457e3a0091398" providerId="LiveId" clId="{35162536-F808-402C-8072-4AD7802BF7D2}" dt="2023-06-12T19:43:08.269" v="406" actId="26606"/>
          <ac:spMkLst>
            <pc:docMk/>
            <pc:sldMk cId="4280237170" sldId="258"/>
            <ac:spMk id="102" creationId="{F13BE4D7-0C3D-4906-B230-A1C5B4665CCF}"/>
          </ac:spMkLst>
        </pc:spChg>
        <pc:spChg chg="add del">
          <ac:chgData name="Mike Gasser" userId="c2a457e3a0091398" providerId="LiveId" clId="{35162536-F808-402C-8072-4AD7802BF7D2}" dt="2023-06-12T19:45:24.492" v="413" actId="26606"/>
          <ac:spMkLst>
            <pc:docMk/>
            <pc:sldMk cId="4280237170" sldId="258"/>
            <ac:spMk id="104" creationId="{6128F3BD-7564-4310-B528-888E64F87576}"/>
          </ac:spMkLst>
        </pc:spChg>
        <pc:spChg chg="add del">
          <ac:chgData name="Mike Gasser" userId="c2a457e3a0091398" providerId="LiveId" clId="{35162536-F808-402C-8072-4AD7802BF7D2}" dt="2023-06-12T19:45:24.492" v="413" actId="26606"/>
          <ac:spMkLst>
            <pc:docMk/>
            <pc:sldMk cId="4280237170" sldId="258"/>
            <ac:spMk id="105" creationId="{82AA3C4E-019E-440F-87AB-67EFA9BE6C81}"/>
          </ac:spMkLst>
        </pc:spChg>
        <pc:spChg chg="add del">
          <ac:chgData name="Mike Gasser" userId="c2a457e3a0091398" providerId="LiveId" clId="{35162536-F808-402C-8072-4AD7802BF7D2}" dt="2023-06-12T19:46:24.571" v="414" actId="26606"/>
          <ac:spMkLst>
            <pc:docMk/>
            <pc:sldMk cId="4280237170" sldId="258"/>
            <ac:spMk id="110" creationId="{6C4028FD-8BAA-4A19-BFDE-594D991B7552}"/>
          </ac:spMkLst>
        </pc:spChg>
        <pc:spChg chg="add">
          <ac:chgData name="Mike Gasser" userId="c2a457e3a0091398" providerId="LiveId" clId="{35162536-F808-402C-8072-4AD7802BF7D2}" dt="2023-06-12T19:46:24.571" v="414" actId="26606"/>
          <ac:spMkLst>
            <pc:docMk/>
            <pc:sldMk cId="4280237170" sldId="258"/>
            <ac:spMk id="115" creationId="{E02239D2-A05D-4A1C-9F06-FBA7FC730E1B}"/>
          </ac:spMkLst>
        </pc:spChg>
        <pc:grpChg chg="add del">
          <ac:chgData name="Mike Gasser" userId="c2a457e3a0091398" providerId="LiveId" clId="{35162536-F808-402C-8072-4AD7802BF7D2}" dt="2023-06-12T19:38:07.054" v="381" actId="26606"/>
          <ac:grpSpMkLst>
            <pc:docMk/>
            <pc:sldMk cId="4280237170" sldId="258"/>
            <ac:grpSpMk id="35" creationId="{AE1C45F0-260A-458C-96ED-C1F6D2151219}"/>
          </ac:grpSpMkLst>
        </pc:grpChg>
        <pc:grpChg chg="add del">
          <ac:chgData name="Mike Gasser" userId="c2a457e3a0091398" providerId="LiveId" clId="{35162536-F808-402C-8072-4AD7802BF7D2}" dt="2023-06-12T19:38:09.728" v="385" actId="26606"/>
          <ac:grpSpMkLst>
            <pc:docMk/>
            <pc:sldMk cId="4280237170" sldId="258"/>
            <ac:grpSpMk id="49" creationId="{AE1C45F0-260A-458C-96ED-C1F6D2151219}"/>
          </ac:grpSpMkLst>
        </pc:grpChg>
        <pc:graphicFrameChg chg="add mod modGraphic">
          <ac:chgData name="Mike Gasser" userId="c2a457e3a0091398" providerId="LiveId" clId="{35162536-F808-402C-8072-4AD7802BF7D2}" dt="2023-06-12T19:46:24.571" v="414" actId="26606"/>
          <ac:graphicFrameMkLst>
            <pc:docMk/>
            <pc:sldMk cId="4280237170" sldId="258"/>
            <ac:graphicFrameMk id="4" creationId="{A30AEF16-02BF-6223-C209-1ED6639BD96D}"/>
          </ac:graphicFrameMkLst>
        </pc:graphicFrameChg>
        <pc:graphicFrameChg chg="add del">
          <ac:chgData name="Mike Gasser" userId="c2a457e3a0091398" providerId="LiveId" clId="{35162536-F808-402C-8072-4AD7802BF7D2}" dt="2023-06-12T19:38:03.846" v="375" actId="26606"/>
          <ac:graphicFrameMkLst>
            <pc:docMk/>
            <pc:sldMk cId="4280237170" sldId="258"/>
            <ac:graphicFrameMk id="18" creationId="{86EADD92-8580-D436-EFED-8E26E0C9B652}"/>
          </ac:graphicFrameMkLst>
        </pc:graphicFrameChg>
        <pc:graphicFrameChg chg="add del">
          <ac:chgData name="Mike Gasser" userId="c2a457e3a0091398" providerId="LiveId" clId="{35162536-F808-402C-8072-4AD7802BF7D2}" dt="2023-06-12T19:38:05.862" v="379" actId="26606"/>
          <ac:graphicFrameMkLst>
            <pc:docMk/>
            <pc:sldMk cId="4280237170" sldId="258"/>
            <ac:graphicFrameMk id="32" creationId="{F1BD7FF6-0E2D-EE33-E74A-E54AFB5108D1}"/>
          </ac:graphicFrameMkLst>
        </pc:graphicFrameChg>
        <pc:graphicFrameChg chg="add del">
          <ac:chgData name="Mike Gasser" userId="c2a457e3a0091398" providerId="LiveId" clId="{35162536-F808-402C-8072-4AD7802BF7D2}" dt="2023-06-12T19:38:07.054" v="381" actId="26606"/>
          <ac:graphicFrameMkLst>
            <pc:docMk/>
            <pc:sldMk cId="4280237170" sldId="258"/>
            <ac:graphicFrameMk id="40" creationId="{20F4C3B6-406E-BFDC-91BB-CB4D4DD652F0}"/>
          </ac:graphicFrameMkLst>
        </pc:graphicFrameChg>
        <pc:graphicFrameChg chg="add del">
          <ac:chgData name="Mike Gasser" userId="c2a457e3a0091398" providerId="LiveId" clId="{35162536-F808-402C-8072-4AD7802BF7D2}" dt="2023-06-12T19:38:08.392" v="383" actId="26606"/>
          <ac:graphicFrameMkLst>
            <pc:docMk/>
            <pc:sldMk cId="4280237170" sldId="258"/>
            <ac:graphicFrameMk id="46" creationId="{DE9099EE-CE20-8CA2-0356-CEFAAF97879E}"/>
          </ac:graphicFrameMkLst>
        </pc:graphicFrameChg>
        <pc:graphicFrameChg chg="add del">
          <ac:chgData name="Mike Gasser" userId="c2a457e3a0091398" providerId="LiveId" clId="{35162536-F808-402C-8072-4AD7802BF7D2}" dt="2023-06-12T19:38:09.728" v="385" actId="26606"/>
          <ac:graphicFrameMkLst>
            <pc:docMk/>
            <pc:sldMk cId="4280237170" sldId="258"/>
            <ac:graphicFrameMk id="54" creationId="{5E2B3600-4AF1-44CB-E62F-629726259904}"/>
          </ac:graphicFrameMkLst>
        </pc:graphicFrameChg>
        <pc:graphicFrameChg chg="add del">
          <ac:chgData name="Mike Gasser" userId="c2a457e3a0091398" providerId="LiveId" clId="{35162536-F808-402C-8072-4AD7802BF7D2}" dt="2023-06-12T19:38:11.123" v="387" actId="26606"/>
          <ac:graphicFrameMkLst>
            <pc:docMk/>
            <pc:sldMk cId="4280237170" sldId="258"/>
            <ac:graphicFrameMk id="61" creationId="{E4CD8604-E8F3-74D0-A9AF-9C3B56BC9809}"/>
          </ac:graphicFrameMkLst>
        </pc:graphicFrameChg>
        <pc:graphicFrameChg chg="add del">
          <ac:chgData name="Mike Gasser" userId="c2a457e3a0091398" providerId="LiveId" clId="{35162536-F808-402C-8072-4AD7802BF7D2}" dt="2023-06-12T19:38:12.517" v="389" actId="26606"/>
          <ac:graphicFrameMkLst>
            <pc:docMk/>
            <pc:sldMk cId="4280237170" sldId="258"/>
            <ac:graphicFrameMk id="68" creationId="{40836E92-C3F6-2CCE-AD43-73BF7D955170}"/>
          </ac:graphicFrameMkLst>
        </pc:graphicFrameChg>
        <pc:graphicFrameChg chg="add del">
          <ac:chgData name="Mike Gasser" userId="c2a457e3a0091398" providerId="LiveId" clId="{35162536-F808-402C-8072-4AD7802BF7D2}" dt="2023-06-12T19:38:17.144" v="391" actId="26606"/>
          <ac:graphicFrameMkLst>
            <pc:docMk/>
            <pc:sldMk cId="4280237170" sldId="258"/>
            <ac:graphicFrameMk id="75" creationId="{4C55BE77-2D04-3023-E9D7-7740EA5E27B9}"/>
          </ac:graphicFrameMkLst>
        </pc:graphicFrameChg>
        <pc:graphicFrameChg chg="add del">
          <ac:chgData name="Mike Gasser" userId="c2a457e3a0091398" providerId="LiveId" clId="{35162536-F808-402C-8072-4AD7802BF7D2}" dt="2023-06-12T19:38:45.015" v="398" actId="26606"/>
          <ac:graphicFrameMkLst>
            <pc:docMk/>
            <pc:sldMk cId="4280237170" sldId="258"/>
            <ac:graphicFrameMk id="90" creationId="{FE3BF0BE-4664-D41E-D486-C515B05F797F}"/>
          </ac:graphicFrameMkLst>
        </pc:graphicFrameChg>
        <pc:picChg chg="add del">
          <ac:chgData name="Mike Gasser" userId="c2a457e3a0091398" providerId="LiveId" clId="{35162536-F808-402C-8072-4AD7802BF7D2}" dt="2023-06-12T19:38:03.846" v="375" actId="26606"/>
          <ac:picMkLst>
            <pc:docMk/>
            <pc:sldMk cId="4280237170" sldId="258"/>
            <ac:picMk id="19" creationId="{2D8EB1FE-2E58-2600-3C76-F3A09F53EEA8}"/>
          </ac:picMkLst>
        </pc:picChg>
        <pc:picChg chg="add del">
          <ac:chgData name="Mike Gasser" userId="c2a457e3a0091398" providerId="LiveId" clId="{35162536-F808-402C-8072-4AD7802BF7D2}" dt="2023-06-12T19:38:04.500" v="377" actId="26606"/>
          <ac:picMkLst>
            <pc:docMk/>
            <pc:sldMk cId="4280237170" sldId="258"/>
            <ac:picMk id="25" creationId="{A6509E75-A8BD-A651-0CB2-E3D7F47FC2C5}"/>
          </ac:picMkLst>
        </pc:picChg>
        <pc:cxnChg chg="add del">
          <ac:chgData name="Mike Gasser" userId="c2a457e3a0091398" providerId="LiveId" clId="{35162536-F808-402C-8072-4AD7802BF7D2}" dt="2023-06-12T19:38:18.528" v="393" actId="26606"/>
          <ac:cxnSpMkLst>
            <pc:docMk/>
            <pc:sldMk cId="4280237170" sldId="258"/>
            <ac:cxnSpMk id="27" creationId="{23AAC9B5-8015-485C-ACF9-A750390E9A56}"/>
          </ac:cxnSpMkLst>
        </pc:cxnChg>
        <pc:cxnChg chg="add del">
          <ac:chgData name="Mike Gasser" userId="c2a457e3a0091398" providerId="LiveId" clId="{35162536-F808-402C-8072-4AD7802BF7D2}" dt="2023-06-12T19:38:07.054" v="381" actId="26606"/>
          <ac:cxnSpMkLst>
            <pc:docMk/>
            <pc:sldMk cId="4280237170" sldId="258"/>
            <ac:cxnSpMk id="39" creationId="{6CF1BAF6-AD41-4082-B212-8A1F9A2E8779}"/>
          </ac:cxnSpMkLst>
        </pc:cxnChg>
        <pc:cxnChg chg="add del">
          <ac:chgData name="Mike Gasser" userId="c2a457e3a0091398" providerId="LiveId" clId="{35162536-F808-402C-8072-4AD7802BF7D2}" dt="2023-06-12T19:38:09.728" v="385" actId="26606"/>
          <ac:cxnSpMkLst>
            <pc:docMk/>
            <pc:sldMk cId="4280237170" sldId="258"/>
            <ac:cxnSpMk id="53" creationId="{6CF1BAF6-AD41-4082-B212-8A1F9A2E8779}"/>
          </ac:cxnSpMkLst>
        </pc:cxnChg>
      </pc:sldChg>
      <pc:sldChg chg="addSp delSp modSp new del mod setBg">
        <pc:chgData name="Mike Gasser" userId="c2a457e3a0091398" providerId="LiveId" clId="{35162536-F808-402C-8072-4AD7802BF7D2}" dt="2023-06-12T19:24:10.745" v="240" actId="2696"/>
        <pc:sldMkLst>
          <pc:docMk/>
          <pc:sldMk cId="352878824" sldId="259"/>
        </pc:sldMkLst>
        <pc:spChg chg="mod">
          <ac:chgData name="Mike Gasser" userId="c2a457e3a0091398" providerId="LiveId" clId="{35162536-F808-402C-8072-4AD7802BF7D2}" dt="2023-06-12T19:11:31.219" v="211" actId="26606"/>
          <ac:spMkLst>
            <pc:docMk/>
            <pc:sldMk cId="352878824" sldId="259"/>
            <ac:spMk id="2" creationId="{22946E84-82F1-9809-2EF6-0325DBE1FCB6}"/>
          </ac:spMkLst>
        </pc:spChg>
        <pc:spChg chg="del">
          <ac:chgData name="Mike Gasser" userId="c2a457e3a0091398" providerId="LiveId" clId="{35162536-F808-402C-8072-4AD7802BF7D2}" dt="2023-06-12T19:10:31.879" v="203" actId="931"/>
          <ac:spMkLst>
            <pc:docMk/>
            <pc:sldMk cId="352878824" sldId="259"/>
            <ac:spMk id="3" creationId="{15C1DCC2-671E-F38F-F36D-E67E8A3EAC90}"/>
          </ac:spMkLst>
        </pc:spChg>
        <pc:spChg chg="add">
          <ac:chgData name="Mike Gasser" userId="c2a457e3a0091398" providerId="LiveId" clId="{35162536-F808-402C-8072-4AD7802BF7D2}" dt="2023-06-12T19:11:31.219" v="211" actId="26606"/>
          <ac:spMkLst>
            <pc:docMk/>
            <pc:sldMk cId="352878824" sldId="259"/>
            <ac:spMk id="10" creationId="{A8384FB5-9ADC-4DDC-881B-597D56F5B15D}"/>
          </ac:spMkLst>
        </pc:spChg>
        <pc:spChg chg="add">
          <ac:chgData name="Mike Gasser" userId="c2a457e3a0091398" providerId="LiveId" clId="{35162536-F808-402C-8072-4AD7802BF7D2}" dt="2023-06-12T19:11:31.219" v="211" actId="26606"/>
          <ac:spMkLst>
            <pc:docMk/>
            <pc:sldMk cId="352878824" sldId="259"/>
            <ac:spMk id="12" creationId="{91E5A9A7-95C6-4F4F-B00E-C82E07FE62EF}"/>
          </ac:spMkLst>
        </pc:spChg>
        <pc:spChg chg="add">
          <ac:chgData name="Mike Gasser" userId="c2a457e3a0091398" providerId="LiveId" clId="{35162536-F808-402C-8072-4AD7802BF7D2}" dt="2023-06-12T19:11:31.219" v="211" actId="26606"/>
          <ac:spMkLst>
            <pc:docMk/>
            <pc:sldMk cId="352878824" sldId="259"/>
            <ac:spMk id="14" creationId="{D07DD2DE-F619-49DD-B5E7-03A290FF4ED1}"/>
          </ac:spMkLst>
        </pc:spChg>
        <pc:spChg chg="add">
          <ac:chgData name="Mike Gasser" userId="c2a457e3a0091398" providerId="LiveId" clId="{35162536-F808-402C-8072-4AD7802BF7D2}" dt="2023-06-12T19:11:31.219" v="211" actId="26606"/>
          <ac:spMkLst>
            <pc:docMk/>
            <pc:sldMk cId="352878824" sldId="259"/>
            <ac:spMk id="16" creationId="{85149191-5F60-4A28-AAFF-039F96B0F3EC}"/>
          </ac:spMkLst>
        </pc:spChg>
        <pc:spChg chg="add">
          <ac:chgData name="Mike Gasser" userId="c2a457e3a0091398" providerId="LiveId" clId="{35162536-F808-402C-8072-4AD7802BF7D2}" dt="2023-06-12T19:11:31.219" v="211" actId="26606"/>
          <ac:spMkLst>
            <pc:docMk/>
            <pc:sldMk cId="352878824" sldId="259"/>
            <ac:spMk id="18" creationId="{F8260ED5-17F7-4158-B241-D51DD4CF1B7E}"/>
          </ac:spMkLst>
        </pc:spChg>
        <pc:picChg chg="add mod">
          <ac:chgData name="Mike Gasser" userId="c2a457e3a0091398" providerId="LiveId" clId="{35162536-F808-402C-8072-4AD7802BF7D2}" dt="2023-06-12T19:20:50.613" v="239" actId="1076"/>
          <ac:picMkLst>
            <pc:docMk/>
            <pc:sldMk cId="352878824" sldId="259"/>
            <ac:picMk id="5" creationId="{570F4389-06F7-1D11-BCC4-64B85370DA35}"/>
          </ac:picMkLst>
        </pc:picChg>
      </pc:sldChg>
      <pc:sldChg chg="addSp delSp modSp new del mod setBg">
        <pc:chgData name="Mike Gasser" userId="c2a457e3a0091398" providerId="LiveId" clId="{35162536-F808-402C-8072-4AD7802BF7D2}" dt="2023-06-12T19:10:19.590" v="194" actId="2696"/>
        <pc:sldMkLst>
          <pc:docMk/>
          <pc:sldMk cId="2195372574" sldId="259"/>
        </pc:sldMkLst>
        <pc:spChg chg="mod">
          <ac:chgData name="Mike Gasser" userId="c2a457e3a0091398" providerId="LiveId" clId="{35162536-F808-402C-8072-4AD7802BF7D2}" dt="2023-06-12T19:09:46.150" v="193" actId="26606"/>
          <ac:spMkLst>
            <pc:docMk/>
            <pc:sldMk cId="2195372574" sldId="259"/>
            <ac:spMk id="2" creationId="{E5DF5033-C3F8-64B7-AA17-AAB6BA203C2B}"/>
          </ac:spMkLst>
        </pc:spChg>
        <pc:spChg chg="del">
          <ac:chgData name="Mike Gasser" userId="c2a457e3a0091398" providerId="LiveId" clId="{35162536-F808-402C-8072-4AD7802BF7D2}" dt="2023-06-12T19:09:21.568" v="188" actId="931"/>
          <ac:spMkLst>
            <pc:docMk/>
            <pc:sldMk cId="2195372574" sldId="259"/>
            <ac:spMk id="3" creationId="{EBEC39BC-D90C-6F71-70FB-BEA7CB8DE157}"/>
          </ac:spMkLst>
        </pc:spChg>
        <pc:spChg chg="add">
          <ac:chgData name="Mike Gasser" userId="c2a457e3a0091398" providerId="LiveId" clId="{35162536-F808-402C-8072-4AD7802BF7D2}" dt="2023-06-12T19:09:46.150" v="193" actId="26606"/>
          <ac:spMkLst>
            <pc:docMk/>
            <pc:sldMk cId="2195372574" sldId="259"/>
            <ac:spMk id="10" creationId="{A8384FB5-9ADC-4DDC-881B-597D56F5B15D}"/>
          </ac:spMkLst>
        </pc:spChg>
        <pc:spChg chg="add">
          <ac:chgData name="Mike Gasser" userId="c2a457e3a0091398" providerId="LiveId" clId="{35162536-F808-402C-8072-4AD7802BF7D2}" dt="2023-06-12T19:09:46.150" v="193" actId="26606"/>
          <ac:spMkLst>
            <pc:docMk/>
            <pc:sldMk cId="2195372574" sldId="259"/>
            <ac:spMk id="12" creationId="{91E5A9A7-95C6-4F4F-B00E-C82E07FE62EF}"/>
          </ac:spMkLst>
        </pc:spChg>
        <pc:spChg chg="add">
          <ac:chgData name="Mike Gasser" userId="c2a457e3a0091398" providerId="LiveId" clId="{35162536-F808-402C-8072-4AD7802BF7D2}" dt="2023-06-12T19:09:46.150" v="193" actId="26606"/>
          <ac:spMkLst>
            <pc:docMk/>
            <pc:sldMk cId="2195372574" sldId="259"/>
            <ac:spMk id="14" creationId="{D07DD2DE-F619-49DD-B5E7-03A290FF4ED1}"/>
          </ac:spMkLst>
        </pc:spChg>
        <pc:spChg chg="add">
          <ac:chgData name="Mike Gasser" userId="c2a457e3a0091398" providerId="LiveId" clId="{35162536-F808-402C-8072-4AD7802BF7D2}" dt="2023-06-12T19:09:46.150" v="193" actId="26606"/>
          <ac:spMkLst>
            <pc:docMk/>
            <pc:sldMk cId="2195372574" sldId="259"/>
            <ac:spMk id="16" creationId="{85149191-5F60-4A28-AAFF-039F96B0F3EC}"/>
          </ac:spMkLst>
        </pc:spChg>
        <pc:spChg chg="add">
          <ac:chgData name="Mike Gasser" userId="c2a457e3a0091398" providerId="LiveId" clId="{35162536-F808-402C-8072-4AD7802BF7D2}" dt="2023-06-12T19:09:46.150" v="193" actId="26606"/>
          <ac:spMkLst>
            <pc:docMk/>
            <pc:sldMk cId="2195372574" sldId="259"/>
            <ac:spMk id="18" creationId="{F8260ED5-17F7-4158-B241-D51DD4CF1B7E}"/>
          </ac:spMkLst>
        </pc:spChg>
        <pc:picChg chg="add mod">
          <ac:chgData name="Mike Gasser" userId="c2a457e3a0091398" providerId="LiveId" clId="{35162536-F808-402C-8072-4AD7802BF7D2}" dt="2023-06-12T19:09:46.150" v="193" actId="26606"/>
          <ac:picMkLst>
            <pc:docMk/>
            <pc:sldMk cId="2195372574" sldId="259"/>
            <ac:picMk id="5" creationId="{080259D1-7B40-149F-0D20-467AEF8E3A11}"/>
          </ac:picMkLst>
        </pc:picChg>
      </pc:sldChg>
      <pc:sldChg chg="addSp delSp modSp del mod setBg">
        <pc:chgData name="Mike Gasser" userId="c2a457e3a0091398" providerId="LiveId" clId="{35162536-F808-402C-8072-4AD7802BF7D2}" dt="2023-06-12T19:08:59.807" v="177" actId="2696"/>
        <pc:sldMkLst>
          <pc:docMk/>
          <pc:sldMk cId="2805990035" sldId="259"/>
        </pc:sldMkLst>
        <pc:spChg chg="del mod">
          <ac:chgData name="Mike Gasser" userId="c2a457e3a0091398" providerId="LiveId" clId="{35162536-F808-402C-8072-4AD7802BF7D2}" dt="2023-06-12T19:08:11.641" v="164" actId="26606"/>
          <ac:spMkLst>
            <pc:docMk/>
            <pc:sldMk cId="2805990035" sldId="259"/>
            <ac:spMk id="2" creationId="{788FB5AC-4B76-783C-EBB1-C1D114AD51CA}"/>
          </ac:spMkLst>
        </pc:spChg>
        <pc:spChg chg="del mod">
          <ac:chgData name="Mike Gasser" userId="c2a457e3a0091398" providerId="LiveId" clId="{35162536-F808-402C-8072-4AD7802BF7D2}" dt="2023-06-12T19:08:06.903" v="161" actId="931"/>
          <ac:spMkLst>
            <pc:docMk/>
            <pc:sldMk cId="2805990035" sldId="259"/>
            <ac:spMk id="3" creationId="{177359EA-0885-CB9E-836F-64226617CE29}"/>
          </ac:spMkLst>
        </pc:spChg>
        <pc:spChg chg="add mod">
          <ac:chgData name="Mike Gasser" userId="c2a457e3a0091398" providerId="LiveId" clId="{35162536-F808-402C-8072-4AD7802BF7D2}" dt="2023-06-12T19:08:56.382" v="176" actId="478"/>
          <ac:spMkLst>
            <pc:docMk/>
            <pc:sldMk cId="2805990035" sldId="259"/>
            <ac:spMk id="7" creationId="{8BAFD6A5-06B3-C068-C7C8-BC1968BCD4B3}"/>
          </ac:spMkLst>
        </pc:spChg>
        <pc:spChg chg="add del">
          <ac:chgData name="Mike Gasser" userId="c2a457e3a0091398" providerId="LiveId" clId="{35162536-F808-402C-8072-4AD7802BF7D2}" dt="2023-06-12T19:08:37.324" v="171" actId="26606"/>
          <ac:spMkLst>
            <pc:docMk/>
            <pc:sldMk cId="2805990035" sldId="259"/>
            <ac:spMk id="10" creationId="{AB8C311F-7253-4AED-9701-7FC0708C41C7}"/>
          </ac:spMkLst>
        </pc:spChg>
        <pc:spChg chg="add del">
          <ac:chgData name="Mike Gasser" userId="c2a457e3a0091398" providerId="LiveId" clId="{35162536-F808-402C-8072-4AD7802BF7D2}" dt="2023-06-12T19:08:37.324" v="171" actId="26606"/>
          <ac:spMkLst>
            <pc:docMk/>
            <pc:sldMk cId="2805990035" sldId="259"/>
            <ac:spMk id="12" creationId="{E2384209-CB15-4CDF-9D31-C44FD9A3F20D}"/>
          </ac:spMkLst>
        </pc:spChg>
        <pc:spChg chg="add del">
          <ac:chgData name="Mike Gasser" userId="c2a457e3a0091398" providerId="LiveId" clId="{35162536-F808-402C-8072-4AD7802BF7D2}" dt="2023-06-12T19:08:37.324" v="171" actId="26606"/>
          <ac:spMkLst>
            <pc:docMk/>
            <pc:sldMk cId="2805990035" sldId="259"/>
            <ac:spMk id="14" creationId="{2633B3B5-CC90-43F0-8714-D31D1F3F0209}"/>
          </ac:spMkLst>
        </pc:spChg>
        <pc:spChg chg="add del">
          <ac:chgData name="Mike Gasser" userId="c2a457e3a0091398" providerId="LiveId" clId="{35162536-F808-402C-8072-4AD7802BF7D2}" dt="2023-06-12T19:08:37.324" v="171" actId="26606"/>
          <ac:spMkLst>
            <pc:docMk/>
            <pc:sldMk cId="2805990035" sldId="259"/>
            <ac:spMk id="16" creationId="{A8D57A06-A426-446D-B02C-A2DC6B62E45E}"/>
          </ac:spMkLst>
        </pc:spChg>
        <pc:spChg chg="add">
          <ac:chgData name="Mike Gasser" userId="c2a457e3a0091398" providerId="LiveId" clId="{35162536-F808-402C-8072-4AD7802BF7D2}" dt="2023-06-12T19:08:37.330" v="172" actId="26606"/>
          <ac:spMkLst>
            <pc:docMk/>
            <pc:sldMk cId="2805990035" sldId="259"/>
            <ac:spMk id="18" creationId="{AB8C311F-7253-4AED-9701-7FC0708C41C7}"/>
          </ac:spMkLst>
        </pc:spChg>
        <pc:spChg chg="add">
          <ac:chgData name="Mike Gasser" userId="c2a457e3a0091398" providerId="LiveId" clId="{35162536-F808-402C-8072-4AD7802BF7D2}" dt="2023-06-12T19:08:37.330" v="172" actId="26606"/>
          <ac:spMkLst>
            <pc:docMk/>
            <pc:sldMk cId="2805990035" sldId="259"/>
            <ac:spMk id="19" creationId="{E2384209-CB15-4CDF-9D31-C44FD9A3F20D}"/>
          </ac:spMkLst>
        </pc:spChg>
        <pc:spChg chg="add">
          <ac:chgData name="Mike Gasser" userId="c2a457e3a0091398" providerId="LiveId" clId="{35162536-F808-402C-8072-4AD7802BF7D2}" dt="2023-06-12T19:08:37.330" v="172" actId="26606"/>
          <ac:spMkLst>
            <pc:docMk/>
            <pc:sldMk cId="2805990035" sldId="259"/>
            <ac:spMk id="20" creationId="{2633B3B5-CC90-43F0-8714-D31D1F3F0209}"/>
          </ac:spMkLst>
        </pc:spChg>
        <pc:spChg chg="add">
          <ac:chgData name="Mike Gasser" userId="c2a457e3a0091398" providerId="LiveId" clId="{35162536-F808-402C-8072-4AD7802BF7D2}" dt="2023-06-12T19:08:37.330" v="172" actId="26606"/>
          <ac:spMkLst>
            <pc:docMk/>
            <pc:sldMk cId="2805990035" sldId="259"/>
            <ac:spMk id="21" creationId="{A8D57A06-A426-446D-B02C-A2DC6B62E45E}"/>
          </ac:spMkLst>
        </pc:spChg>
        <pc:picChg chg="add del mod">
          <ac:chgData name="Mike Gasser" userId="c2a457e3a0091398" providerId="LiveId" clId="{35162536-F808-402C-8072-4AD7802BF7D2}" dt="2023-06-12T19:08:56.382" v="176" actId="478"/>
          <ac:picMkLst>
            <pc:docMk/>
            <pc:sldMk cId="2805990035" sldId="259"/>
            <ac:picMk id="5" creationId="{E7D7CD73-CB35-6DFA-5492-94B088EF6E74}"/>
          </ac:picMkLst>
        </pc:picChg>
      </pc:sldChg>
      <pc:sldChg chg="addSp delSp modSp new mod">
        <pc:chgData name="Mike Gasser" userId="c2a457e3a0091398" providerId="LiveId" clId="{35162536-F808-402C-8072-4AD7802BF7D2}" dt="2023-06-12T19:24:20.377" v="244" actId="962"/>
        <pc:sldMkLst>
          <pc:docMk/>
          <pc:sldMk cId="3854154161" sldId="259"/>
        </pc:sldMkLst>
        <pc:spChg chg="del">
          <ac:chgData name="Mike Gasser" userId="c2a457e3a0091398" providerId="LiveId" clId="{35162536-F808-402C-8072-4AD7802BF7D2}" dt="2023-06-12T19:24:19.832" v="242" actId="931"/>
          <ac:spMkLst>
            <pc:docMk/>
            <pc:sldMk cId="3854154161" sldId="259"/>
            <ac:spMk id="3" creationId="{6D035F9D-624E-5ED2-4ED8-74B802FF0512}"/>
          </ac:spMkLst>
        </pc:spChg>
        <pc:picChg chg="add mod">
          <ac:chgData name="Mike Gasser" userId="c2a457e3a0091398" providerId="LiveId" clId="{35162536-F808-402C-8072-4AD7802BF7D2}" dt="2023-06-12T19:24:20.377" v="244" actId="962"/>
          <ac:picMkLst>
            <pc:docMk/>
            <pc:sldMk cId="3854154161" sldId="259"/>
            <ac:picMk id="5" creationId="{F2C95D6F-EA01-04E6-90A5-57F3C1EF0C88}"/>
          </ac:picMkLst>
        </pc:picChg>
      </pc:sldChg>
      <pc:sldChg chg="addSp delSp modSp new mod setBg">
        <pc:chgData name="Mike Gasser" userId="c2a457e3a0091398" providerId="LiveId" clId="{35162536-F808-402C-8072-4AD7802BF7D2}" dt="2023-06-12T19:37:50.311" v="373" actId="26606"/>
        <pc:sldMkLst>
          <pc:docMk/>
          <pc:sldMk cId="1662944093" sldId="260"/>
        </pc:sldMkLst>
        <pc:spChg chg="mod">
          <ac:chgData name="Mike Gasser" userId="c2a457e3a0091398" providerId="LiveId" clId="{35162536-F808-402C-8072-4AD7802BF7D2}" dt="2023-06-12T19:37:06.165" v="370" actId="20577"/>
          <ac:spMkLst>
            <pc:docMk/>
            <pc:sldMk cId="1662944093" sldId="260"/>
            <ac:spMk id="2" creationId="{EC62AA56-0E54-5917-E6C5-767B96530992}"/>
          </ac:spMkLst>
        </pc:spChg>
        <pc:spChg chg="add del mod">
          <ac:chgData name="Mike Gasser" userId="c2a457e3a0091398" providerId="LiveId" clId="{35162536-F808-402C-8072-4AD7802BF7D2}" dt="2023-06-12T19:36:54.204" v="360" actId="26606"/>
          <ac:spMkLst>
            <pc:docMk/>
            <pc:sldMk cId="1662944093" sldId="260"/>
            <ac:spMk id="3" creationId="{D319F10A-C3C1-CB3E-6647-F19D1887746D}"/>
          </ac:spMkLst>
        </pc:spChg>
        <pc:spChg chg="add del">
          <ac:chgData name="Mike Gasser" userId="c2a457e3a0091398" providerId="LiveId" clId="{35162536-F808-402C-8072-4AD7802BF7D2}" dt="2023-06-12T19:35:59.906" v="353" actId="26606"/>
          <ac:spMkLst>
            <pc:docMk/>
            <pc:sldMk cId="1662944093" sldId="260"/>
            <ac:spMk id="9" creationId="{5C8908E2-EE49-44D2-9428-A28D2312A8D5}"/>
          </ac:spMkLst>
        </pc:spChg>
        <pc:spChg chg="add del">
          <ac:chgData name="Mike Gasser" userId="c2a457e3a0091398" providerId="LiveId" clId="{35162536-F808-402C-8072-4AD7802BF7D2}" dt="2023-06-12T19:35:59.906" v="353" actId="26606"/>
          <ac:spMkLst>
            <pc:docMk/>
            <pc:sldMk cId="1662944093" sldId="260"/>
            <ac:spMk id="15" creationId="{7449A6C7-D15F-4AA5-BFA5-71A404B47016}"/>
          </ac:spMkLst>
        </pc:spChg>
        <pc:spChg chg="add del">
          <ac:chgData name="Mike Gasser" userId="c2a457e3a0091398" providerId="LiveId" clId="{35162536-F808-402C-8072-4AD7802BF7D2}" dt="2023-06-12T19:35:59.906" v="353" actId="26606"/>
          <ac:spMkLst>
            <pc:docMk/>
            <pc:sldMk cId="1662944093" sldId="260"/>
            <ac:spMk id="17" creationId="{ED888B23-07FA-482A-96DF-47E31AF1A603}"/>
          </ac:spMkLst>
        </pc:spChg>
        <pc:grpChg chg="add del">
          <ac:chgData name="Mike Gasser" userId="c2a457e3a0091398" providerId="LiveId" clId="{35162536-F808-402C-8072-4AD7802BF7D2}" dt="2023-06-12T19:35:59.906" v="353" actId="26606"/>
          <ac:grpSpMkLst>
            <pc:docMk/>
            <pc:sldMk cId="1662944093" sldId="260"/>
            <ac:grpSpMk id="11" creationId="{05314994-6337-4875-8CF5-652CAFE8342C}"/>
          </ac:grpSpMkLst>
        </pc:grpChg>
        <pc:graphicFrameChg chg="add del">
          <ac:chgData name="Mike Gasser" userId="c2a457e3a0091398" providerId="LiveId" clId="{35162536-F808-402C-8072-4AD7802BF7D2}" dt="2023-06-12T19:35:59.906" v="353" actId="26606"/>
          <ac:graphicFrameMkLst>
            <pc:docMk/>
            <pc:sldMk cId="1662944093" sldId="260"/>
            <ac:graphicFrameMk id="5" creationId="{54C8F6CF-ED9B-7C6E-0F3F-7FB447B0B2CD}"/>
          </ac:graphicFrameMkLst>
        </pc:graphicFrameChg>
        <pc:graphicFrameChg chg="add del">
          <ac:chgData name="Mike Gasser" userId="c2a457e3a0091398" providerId="LiveId" clId="{35162536-F808-402C-8072-4AD7802BF7D2}" dt="2023-06-12T19:36:02.741" v="355" actId="26606"/>
          <ac:graphicFrameMkLst>
            <pc:docMk/>
            <pc:sldMk cId="1662944093" sldId="260"/>
            <ac:graphicFrameMk id="19" creationId="{D9C75D80-45B2-9DC0-19CE-4112C3401869}"/>
          </ac:graphicFrameMkLst>
        </pc:graphicFrameChg>
        <pc:graphicFrameChg chg="add del">
          <ac:chgData name="Mike Gasser" userId="c2a457e3a0091398" providerId="LiveId" clId="{35162536-F808-402C-8072-4AD7802BF7D2}" dt="2023-06-12T19:36:47.640" v="357" actId="26606"/>
          <ac:graphicFrameMkLst>
            <pc:docMk/>
            <pc:sldMk cId="1662944093" sldId="260"/>
            <ac:graphicFrameMk id="21" creationId="{6B8F697E-7E69-1FAB-62BB-FED69247AF60}"/>
          </ac:graphicFrameMkLst>
        </pc:graphicFrameChg>
        <pc:graphicFrameChg chg="add del">
          <ac:chgData name="Mike Gasser" userId="c2a457e3a0091398" providerId="LiveId" clId="{35162536-F808-402C-8072-4AD7802BF7D2}" dt="2023-06-12T19:36:54.185" v="359" actId="26606"/>
          <ac:graphicFrameMkLst>
            <pc:docMk/>
            <pc:sldMk cId="1662944093" sldId="260"/>
            <ac:graphicFrameMk id="23" creationId="{D9C75D80-45B2-9DC0-19CE-4112C3401869}"/>
          </ac:graphicFrameMkLst>
        </pc:graphicFrameChg>
        <pc:graphicFrameChg chg="add mod">
          <ac:chgData name="Mike Gasser" userId="c2a457e3a0091398" providerId="LiveId" clId="{35162536-F808-402C-8072-4AD7802BF7D2}" dt="2023-06-12T19:37:21.625" v="372" actId="14100"/>
          <ac:graphicFrameMkLst>
            <pc:docMk/>
            <pc:sldMk cId="1662944093" sldId="260"/>
            <ac:graphicFrameMk id="25" creationId="{6A08201B-E277-EAEC-7C61-CB3C0E46055C}"/>
          </ac:graphicFrameMkLst>
        </pc:graphicFrameChg>
      </pc:sldChg>
      <pc:sldChg chg="add del">
        <pc:chgData name="Mike Gasser" userId="c2a457e3a0091398" providerId="LiveId" clId="{35162536-F808-402C-8072-4AD7802BF7D2}" dt="2023-06-12T19:09:14.335" v="187" actId="2696"/>
        <pc:sldMkLst>
          <pc:docMk/>
          <pc:sldMk cId="1958269203" sldId="260"/>
        </pc:sldMkLst>
      </pc:sldChg>
      <pc:sldChg chg="del">
        <pc:chgData name="Mike Gasser" userId="c2a457e3a0091398" providerId="LiveId" clId="{35162536-F808-402C-8072-4AD7802BF7D2}" dt="2023-06-12T19:07:23.280" v="150" actId="2696"/>
        <pc:sldMkLst>
          <pc:docMk/>
          <pc:sldMk cId="4054085666" sldId="260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75874E-FC66-4236-996C-042E6951ED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B1ACBDF-E7AD-44F0-A83C-84CA8316E972}">
      <dgm:prSet/>
      <dgm:spPr/>
      <dgm:t>
        <a:bodyPr/>
        <a:lstStyle/>
        <a:p>
          <a:r>
            <a:rPr lang="de-CH"/>
            <a:t>Unser Projekt</a:t>
          </a:r>
          <a:endParaRPr lang="en-US"/>
        </a:p>
      </dgm:t>
    </dgm:pt>
    <dgm:pt modelId="{299FA21B-7C73-4D9E-AB7C-65818B1EFE41}" type="parTrans" cxnId="{2A105E30-3563-4B65-96E3-9D892305D1C8}">
      <dgm:prSet/>
      <dgm:spPr/>
      <dgm:t>
        <a:bodyPr/>
        <a:lstStyle/>
        <a:p>
          <a:endParaRPr lang="en-US"/>
        </a:p>
      </dgm:t>
    </dgm:pt>
    <dgm:pt modelId="{57336158-CCE4-4462-9517-E114D211554D}" type="sibTrans" cxnId="{2A105E30-3563-4B65-96E3-9D892305D1C8}">
      <dgm:prSet/>
      <dgm:spPr/>
      <dgm:t>
        <a:bodyPr/>
        <a:lstStyle/>
        <a:p>
          <a:endParaRPr lang="en-US"/>
        </a:p>
      </dgm:t>
    </dgm:pt>
    <dgm:pt modelId="{E450D12C-8D6A-479A-BB6A-86302AF96E77}">
      <dgm:prSet/>
      <dgm:spPr/>
      <dgm:t>
        <a:bodyPr/>
        <a:lstStyle/>
        <a:p>
          <a:r>
            <a:rPr lang="de-DE"/>
            <a:t>Entwicklung eines dynamischen, datenbasierten Dashboards</a:t>
          </a:r>
          <a:endParaRPr lang="en-US"/>
        </a:p>
      </dgm:t>
    </dgm:pt>
    <dgm:pt modelId="{913D5605-0B9E-4766-9216-7551ACF5843B}" type="parTrans" cxnId="{60BF301E-A848-4CDE-B17B-0752C4FAABCA}">
      <dgm:prSet/>
      <dgm:spPr/>
      <dgm:t>
        <a:bodyPr/>
        <a:lstStyle/>
        <a:p>
          <a:endParaRPr lang="en-US"/>
        </a:p>
      </dgm:t>
    </dgm:pt>
    <dgm:pt modelId="{923923D8-5A5B-49F3-BF78-789FD14DC706}" type="sibTrans" cxnId="{60BF301E-A848-4CDE-B17B-0752C4FAABCA}">
      <dgm:prSet/>
      <dgm:spPr/>
      <dgm:t>
        <a:bodyPr/>
        <a:lstStyle/>
        <a:p>
          <a:endParaRPr lang="en-US"/>
        </a:p>
      </dgm:t>
    </dgm:pt>
    <dgm:pt modelId="{FC79ADE7-EE1D-4B4C-B873-79FC414E1D5C}">
      <dgm:prSet/>
      <dgm:spPr/>
      <dgm:t>
        <a:bodyPr/>
        <a:lstStyle/>
        <a:p>
          <a:r>
            <a:rPr lang="de-DE"/>
            <a:t>Detaillierte Abbildung der Berichterstattung von acht Schweizer Zeitungen aus dem Jahr 2022</a:t>
          </a:r>
          <a:endParaRPr lang="en-US"/>
        </a:p>
      </dgm:t>
    </dgm:pt>
    <dgm:pt modelId="{924F45D5-2657-4974-88E7-4E27A3931A55}" type="parTrans" cxnId="{D5A1F258-5E70-4E59-ACFD-16E52AA04502}">
      <dgm:prSet/>
      <dgm:spPr/>
      <dgm:t>
        <a:bodyPr/>
        <a:lstStyle/>
        <a:p>
          <a:endParaRPr lang="en-US"/>
        </a:p>
      </dgm:t>
    </dgm:pt>
    <dgm:pt modelId="{F5686E28-F11F-46BF-A252-2E28822178A9}" type="sibTrans" cxnId="{D5A1F258-5E70-4E59-ACFD-16E52AA04502}">
      <dgm:prSet/>
      <dgm:spPr/>
      <dgm:t>
        <a:bodyPr/>
        <a:lstStyle/>
        <a:p>
          <a:endParaRPr lang="en-US"/>
        </a:p>
      </dgm:t>
    </dgm:pt>
    <dgm:pt modelId="{AE6DF04A-9698-479A-A37E-8AD47826268B}">
      <dgm:prSet/>
      <dgm:spPr/>
      <dgm:t>
        <a:bodyPr/>
        <a:lstStyle/>
        <a:p>
          <a:r>
            <a:rPr lang="de-CH"/>
            <a:t>Was wir bieten</a:t>
          </a:r>
          <a:endParaRPr lang="en-US"/>
        </a:p>
      </dgm:t>
    </dgm:pt>
    <dgm:pt modelId="{43D34F04-EA67-4DF0-AB1C-97E0A0974D38}" type="parTrans" cxnId="{1B9CD402-6281-48F8-A6FE-012DD073ECC9}">
      <dgm:prSet/>
      <dgm:spPr/>
      <dgm:t>
        <a:bodyPr/>
        <a:lstStyle/>
        <a:p>
          <a:endParaRPr lang="en-US"/>
        </a:p>
      </dgm:t>
    </dgm:pt>
    <dgm:pt modelId="{E3DF9C37-CFF0-43CD-A273-D71B96FDD6FE}" type="sibTrans" cxnId="{1B9CD402-6281-48F8-A6FE-012DD073ECC9}">
      <dgm:prSet/>
      <dgm:spPr/>
      <dgm:t>
        <a:bodyPr/>
        <a:lstStyle/>
        <a:p>
          <a:endParaRPr lang="en-US"/>
        </a:p>
      </dgm:t>
    </dgm:pt>
    <dgm:pt modelId="{F905BC0F-FFD5-4BEC-A1E2-C89819E13345}">
      <dgm:prSet/>
      <dgm:spPr/>
      <dgm:t>
        <a:bodyPr/>
        <a:lstStyle/>
        <a:p>
          <a:r>
            <a:rPr lang="de-DE"/>
            <a:t>Interaktive Visualisierung von täglichen Themen</a:t>
          </a:r>
          <a:endParaRPr lang="en-US"/>
        </a:p>
      </dgm:t>
    </dgm:pt>
    <dgm:pt modelId="{21299508-0E98-42F6-BE62-B1FB2C986719}" type="parTrans" cxnId="{E1840AA0-9F1B-4DD3-AEA2-64AADDD6D9FA}">
      <dgm:prSet/>
      <dgm:spPr/>
      <dgm:t>
        <a:bodyPr/>
        <a:lstStyle/>
        <a:p>
          <a:endParaRPr lang="en-US"/>
        </a:p>
      </dgm:t>
    </dgm:pt>
    <dgm:pt modelId="{B487DD23-C658-4681-BDA5-25D4575CE486}" type="sibTrans" cxnId="{E1840AA0-9F1B-4DD3-AEA2-64AADDD6D9FA}">
      <dgm:prSet/>
      <dgm:spPr/>
      <dgm:t>
        <a:bodyPr/>
        <a:lstStyle/>
        <a:p>
          <a:endParaRPr lang="en-US"/>
        </a:p>
      </dgm:t>
    </dgm:pt>
    <dgm:pt modelId="{67749B2E-0CDB-4A04-87CA-99E0B0E181A5}">
      <dgm:prSet/>
      <dgm:spPr/>
      <dgm:t>
        <a:bodyPr/>
        <a:lstStyle/>
        <a:p>
          <a:r>
            <a:rPr lang="de-DE"/>
            <a:t>Darstellung von Länderreferenzen und deren Beziehungen</a:t>
          </a:r>
          <a:endParaRPr lang="en-US"/>
        </a:p>
      </dgm:t>
    </dgm:pt>
    <dgm:pt modelId="{147575B8-AE57-499D-8813-DAEF8B599312}" type="parTrans" cxnId="{095BA9D0-F14B-4E06-A18A-CCDB8CEA0CDB}">
      <dgm:prSet/>
      <dgm:spPr/>
      <dgm:t>
        <a:bodyPr/>
        <a:lstStyle/>
        <a:p>
          <a:endParaRPr lang="en-US"/>
        </a:p>
      </dgm:t>
    </dgm:pt>
    <dgm:pt modelId="{DE277908-1BB9-4B33-84BD-65D7B5E765BE}" type="sibTrans" cxnId="{095BA9D0-F14B-4E06-A18A-CCDB8CEA0CDB}">
      <dgm:prSet/>
      <dgm:spPr/>
      <dgm:t>
        <a:bodyPr/>
        <a:lstStyle/>
        <a:p>
          <a:endParaRPr lang="en-US"/>
        </a:p>
      </dgm:t>
    </dgm:pt>
    <dgm:pt modelId="{DB737A2E-CF19-4CB5-B74B-0C281E5B9A38}">
      <dgm:prSet/>
      <dgm:spPr/>
      <dgm:t>
        <a:bodyPr/>
        <a:lstStyle/>
        <a:p>
          <a:r>
            <a:rPr lang="de-DE"/>
            <a:t>Highlighting der am häufigsten diskutierten Personen und Nomen</a:t>
          </a:r>
          <a:endParaRPr lang="en-US"/>
        </a:p>
      </dgm:t>
    </dgm:pt>
    <dgm:pt modelId="{A876496B-9B5F-45E8-92E3-4030666A8862}" type="parTrans" cxnId="{377875CF-57FA-49E7-8950-8FBAA050CABF}">
      <dgm:prSet/>
      <dgm:spPr/>
      <dgm:t>
        <a:bodyPr/>
        <a:lstStyle/>
        <a:p>
          <a:endParaRPr lang="en-US"/>
        </a:p>
      </dgm:t>
    </dgm:pt>
    <dgm:pt modelId="{D702FA87-9564-46E0-98C5-EEE1288E960C}" type="sibTrans" cxnId="{377875CF-57FA-49E7-8950-8FBAA050CABF}">
      <dgm:prSet/>
      <dgm:spPr/>
      <dgm:t>
        <a:bodyPr/>
        <a:lstStyle/>
        <a:p>
          <a:endParaRPr lang="en-US"/>
        </a:p>
      </dgm:t>
    </dgm:pt>
    <dgm:pt modelId="{B51C684C-826C-45C2-AA28-FD32DD879158}">
      <dgm:prSet/>
      <dgm:spPr/>
      <dgm:t>
        <a:bodyPr/>
        <a:lstStyle/>
        <a:p>
          <a:r>
            <a:rPr lang="de-DE"/>
            <a:t>Unser Ziel</a:t>
          </a:r>
          <a:endParaRPr lang="en-US"/>
        </a:p>
      </dgm:t>
    </dgm:pt>
    <dgm:pt modelId="{6813F034-25AF-415F-9DD5-0D2E42B6D622}" type="parTrans" cxnId="{0CA360C6-7E00-486B-AF7A-48F437FD2724}">
      <dgm:prSet/>
      <dgm:spPr/>
      <dgm:t>
        <a:bodyPr/>
        <a:lstStyle/>
        <a:p>
          <a:endParaRPr lang="en-US"/>
        </a:p>
      </dgm:t>
    </dgm:pt>
    <dgm:pt modelId="{C4B98692-6A55-4D58-8D10-E286EA69637A}" type="sibTrans" cxnId="{0CA360C6-7E00-486B-AF7A-48F437FD2724}">
      <dgm:prSet/>
      <dgm:spPr/>
      <dgm:t>
        <a:bodyPr/>
        <a:lstStyle/>
        <a:p>
          <a:endParaRPr lang="en-US"/>
        </a:p>
      </dgm:t>
    </dgm:pt>
    <dgm:pt modelId="{F3130879-72DA-455F-9E7C-F0C73B4B207D}">
      <dgm:prSet/>
      <dgm:spPr/>
      <dgm:t>
        <a:bodyPr/>
        <a:lstStyle/>
        <a:p>
          <a:r>
            <a:rPr lang="de-CH"/>
            <a:t>Bereitstellung eines umfassenden Analysetools</a:t>
          </a:r>
          <a:endParaRPr lang="en-US"/>
        </a:p>
      </dgm:t>
    </dgm:pt>
    <dgm:pt modelId="{BCE1D066-8160-4F95-8CD2-B4EA668B65BB}" type="parTrans" cxnId="{1006B4D9-07D8-4C11-A31D-4D77A150720A}">
      <dgm:prSet/>
      <dgm:spPr/>
      <dgm:t>
        <a:bodyPr/>
        <a:lstStyle/>
        <a:p>
          <a:endParaRPr lang="en-US"/>
        </a:p>
      </dgm:t>
    </dgm:pt>
    <dgm:pt modelId="{414A58BA-9DCC-4E5A-A485-C8B8D333255F}" type="sibTrans" cxnId="{1006B4D9-07D8-4C11-A31D-4D77A150720A}">
      <dgm:prSet/>
      <dgm:spPr/>
      <dgm:t>
        <a:bodyPr/>
        <a:lstStyle/>
        <a:p>
          <a:endParaRPr lang="en-US"/>
        </a:p>
      </dgm:t>
    </dgm:pt>
    <dgm:pt modelId="{87AFC753-E70B-400D-850A-92659B6B69A9}">
      <dgm:prSet/>
      <dgm:spPr/>
      <dgm:t>
        <a:bodyPr/>
        <a:lstStyle/>
        <a:p>
          <a:r>
            <a:rPr lang="de-DE"/>
            <a:t>Aufdeckung von Trends und Mustern der Medienberichterstattung</a:t>
          </a:r>
          <a:endParaRPr lang="en-US"/>
        </a:p>
      </dgm:t>
    </dgm:pt>
    <dgm:pt modelId="{4D2D13F3-2E8C-4E60-8402-47DAB5A726FA}" type="parTrans" cxnId="{5ACFB14C-9FB6-4EC7-8E08-DFBCC0D1339E}">
      <dgm:prSet/>
      <dgm:spPr/>
      <dgm:t>
        <a:bodyPr/>
        <a:lstStyle/>
        <a:p>
          <a:endParaRPr lang="en-US"/>
        </a:p>
      </dgm:t>
    </dgm:pt>
    <dgm:pt modelId="{C75EEF81-B93B-4E8B-806C-8112AA3A885C}" type="sibTrans" cxnId="{5ACFB14C-9FB6-4EC7-8E08-DFBCC0D1339E}">
      <dgm:prSet/>
      <dgm:spPr/>
      <dgm:t>
        <a:bodyPr/>
        <a:lstStyle/>
        <a:p>
          <a:endParaRPr lang="en-US"/>
        </a:p>
      </dgm:t>
    </dgm:pt>
    <dgm:pt modelId="{C628BE97-ACA7-49D1-A6F1-C2B01B3FD98D}">
      <dgm:prSet/>
      <dgm:spPr/>
      <dgm:t>
        <a:bodyPr/>
        <a:lstStyle/>
        <a:p>
          <a:r>
            <a:rPr lang="de-DE"/>
            <a:t>Ermöglichung eines tieferen Verständnisses der gesellschaftsbewegenden Themen</a:t>
          </a:r>
          <a:endParaRPr lang="en-US"/>
        </a:p>
      </dgm:t>
    </dgm:pt>
    <dgm:pt modelId="{6CBDFB23-472D-484C-A4C0-9A1BA8B57957}" type="parTrans" cxnId="{BDFDFB5F-07ED-45B1-88BC-8E7BF7BB1C02}">
      <dgm:prSet/>
      <dgm:spPr/>
      <dgm:t>
        <a:bodyPr/>
        <a:lstStyle/>
        <a:p>
          <a:endParaRPr lang="en-US"/>
        </a:p>
      </dgm:t>
    </dgm:pt>
    <dgm:pt modelId="{353388D8-ED1A-4CC0-950A-405966839EA1}" type="sibTrans" cxnId="{BDFDFB5F-07ED-45B1-88BC-8E7BF7BB1C02}">
      <dgm:prSet/>
      <dgm:spPr/>
      <dgm:t>
        <a:bodyPr/>
        <a:lstStyle/>
        <a:p>
          <a:endParaRPr lang="en-US"/>
        </a:p>
      </dgm:t>
    </dgm:pt>
    <dgm:pt modelId="{CC8A1D5C-499A-4E9F-A436-F0149B7156F2}">
      <dgm:prSet/>
      <dgm:spPr/>
      <dgm:t>
        <a:bodyPr/>
        <a:lstStyle/>
        <a:p>
          <a:r>
            <a:rPr lang="de-DE"/>
            <a:t>Der Nutzen</a:t>
          </a:r>
          <a:endParaRPr lang="en-US"/>
        </a:p>
      </dgm:t>
    </dgm:pt>
    <dgm:pt modelId="{15475771-1D06-42F7-BF3F-391B1F2ECAF6}" type="parTrans" cxnId="{AEB04D8A-0C2A-4F8E-ADFE-B88CE868AA76}">
      <dgm:prSet/>
      <dgm:spPr/>
      <dgm:t>
        <a:bodyPr/>
        <a:lstStyle/>
        <a:p>
          <a:endParaRPr lang="en-US"/>
        </a:p>
      </dgm:t>
    </dgm:pt>
    <dgm:pt modelId="{01C91D05-C9D2-49EB-9E70-35443EA90454}" type="sibTrans" cxnId="{AEB04D8A-0C2A-4F8E-ADFE-B88CE868AA76}">
      <dgm:prSet/>
      <dgm:spPr/>
      <dgm:t>
        <a:bodyPr/>
        <a:lstStyle/>
        <a:p>
          <a:endParaRPr lang="en-US"/>
        </a:p>
      </dgm:t>
    </dgm:pt>
    <dgm:pt modelId="{A094F5EF-38C9-4416-9121-A0D456D0BB98}">
      <dgm:prSet/>
      <dgm:spPr/>
      <dgm:t>
        <a:bodyPr/>
        <a:lstStyle/>
        <a:p>
          <a:r>
            <a:rPr lang="de-DE"/>
            <a:t>Fundament für zukunftsorientierte Entscheidungen und Strategien im Medienbereich</a:t>
          </a:r>
          <a:endParaRPr lang="en-US"/>
        </a:p>
      </dgm:t>
    </dgm:pt>
    <dgm:pt modelId="{2C00BB41-B3E7-44D4-A445-43BF253C3DCB}" type="parTrans" cxnId="{DCE9044C-3AE5-4977-BB3B-E9E72FFC4250}">
      <dgm:prSet/>
      <dgm:spPr/>
      <dgm:t>
        <a:bodyPr/>
        <a:lstStyle/>
        <a:p>
          <a:endParaRPr lang="en-US"/>
        </a:p>
      </dgm:t>
    </dgm:pt>
    <dgm:pt modelId="{47EBD6CF-E68F-4A9A-8237-1F88A2912E81}" type="sibTrans" cxnId="{DCE9044C-3AE5-4977-BB3B-E9E72FFC4250}">
      <dgm:prSet/>
      <dgm:spPr/>
      <dgm:t>
        <a:bodyPr/>
        <a:lstStyle/>
        <a:p>
          <a:endParaRPr lang="en-US"/>
        </a:p>
      </dgm:t>
    </dgm:pt>
    <dgm:pt modelId="{2F7A435A-678C-4FD9-865B-4F20666A14B1}">
      <dgm:prSet/>
      <dgm:spPr/>
      <dgm:t>
        <a:bodyPr/>
        <a:lstStyle/>
        <a:p>
          <a:r>
            <a:rPr lang="de-DE"/>
            <a:t>Erweiterte Perspektive auf die Medienlandschaft</a:t>
          </a:r>
          <a:endParaRPr lang="en-US"/>
        </a:p>
      </dgm:t>
    </dgm:pt>
    <dgm:pt modelId="{179DCFFD-0980-472F-B14A-3FA5A00C1A83}" type="parTrans" cxnId="{0BB87DD2-C9CD-43C8-9692-045130F69BAC}">
      <dgm:prSet/>
      <dgm:spPr/>
      <dgm:t>
        <a:bodyPr/>
        <a:lstStyle/>
        <a:p>
          <a:endParaRPr lang="en-US"/>
        </a:p>
      </dgm:t>
    </dgm:pt>
    <dgm:pt modelId="{28A18DBC-6AA7-422C-82EF-A26A985B0985}" type="sibTrans" cxnId="{0BB87DD2-C9CD-43C8-9692-045130F69BAC}">
      <dgm:prSet/>
      <dgm:spPr/>
      <dgm:t>
        <a:bodyPr/>
        <a:lstStyle/>
        <a:p>
          <a:endParaRPr lang="en-US"/>
        </a:p>
      </dgm:t>
    </dgm:pt>
    <dgm:pt modelId="{2C2ADD90-62A4-4659-AD68-CD5312B78154}">
      <dgm:prSet/>
      <dgm:spPr/>
      <dgm:t>
        <a:bodyPr/>
        <a:lstStyle/>
        <a:p>
          <a:r>
            <a:rPr lang="de-DE"/>
            <a:t>Unterstützung bei der Identifikation von Informationslücken und Potentialen</a:t>
          </a:r>
          <a:endParaRPr lang="en-US"/>
        </a:p>
      </dgm:t>
    </dgm:pt>
    <dgm:pt modelId="{B78D1CD6-CB3F-45EF-97F0-35BE480CB1C3}" type="parTrans" cxnId="{03885855-3504-4189-B9D3-08A0FC5C0206}">
      <dgm:prSet/>
      <dgm:spPr/>
      <dgm:t>
        <a:bodyPr/>
        <a:lstStyle/>
        <a:p>
          <a:endParaRPr lang="en-US"/>
        </a:p>
      </dgm:t>
    </dgm:pt>
    <dgm:pt modelId="{CBCDABB4-4D8A-42B5-AA82-B94A1E36B370}" type="sibTrans" cxnId="{03885855-3504-4189-B9D3-08A0FC5C0206}">
      <dgm:prSet/>
      <dgm:spPr/>
      <dgm:t>
        <a:bodyPr/>
        <a:lstStyle/>
        <a:p>
          <a:endParaRPr lang="en-US"/>
        </a:p>
      </dgm:t>
    </dgm:pt>
    <dgm:pt modelId="{4E68E5CF-53B4-493C-960C-EF088EAFB746}" type="pres">
      <dgm:prSet presAssocID="{EC75874E-FC66-4236-996C-042E6951ED78}" presName="linear" presStyleCnt="0">
        <dgm:presLayoutVars>
          <dgm:animLvl val="lvl"/>
          <dgm:resizeHandles val="exact"/>
        </dgm:presLayoutVars>
      </dgm:prSet>
      <dgm:spPr/>
    </dgm:pt>
    <dgm:pt modelId="{D27BA4E2-9FBB-48A2-A03C-0936070BD690}" type="pres">
      <dgm:prSet presAssocID="{4B1ACBDF-E7AD-44F0-A83C-84CA8316E97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A829E34-31FC-4CCC-AD08-A8A0827641F1}" type="pres">
      <dgm:prSet presAssocID="{4B1ACBDF-E7AD-44F0-A83C-84CA8316E972}" presName="childText" presStyleLbl="revTx" presStyleIdx="0" presStyleCnt="4">
        <dgm:presLayoutVars>
          <dgm:bulletEnabled val="1"/>
        </dgm:presLayoutVars>
      </dgm:prSet>
      <dgm:spPr/>
    </dgm:pt>
    <dgm:pt modelId="{A6B2AED9-FB72-41D1-8202-C04F5FFEF7BA}" type="pres">
      <dgm:prSet presAssocID="{AE6DF04A-9698-479A-A37E-8AD47826268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1B708FD-3C92-47D9-BFEC-1D0372E829BC}" type="pres">
      <dgm:prSet presAssocID="{AE6DF04A-9698-479A-A37E-8AD47826268B}" presName="childText" presStyleLbl="revTx" presStyleIdx="1" presStyleCnt="4">
        <dgm:presLayoutVars>
          <dgm:bulletEnabled val="1"/>
        </dgm:presLayoutVars>
      </dgm:prSet>
      <dgm:spPr/>
    </dgm:pt>
    <dgm:pt modelId="{C2CA9DC7-7EE6-4EF6-BC85-1964DC343E9F}" type="pres">
      <dgm:prSet presAssocID="{B51C684C-826C-45C2-AA28-FD32DD87915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448F6B3-A9E5-4B12-AFA9-D4FB6384555B}" type="pres">
      <dgm:prSet presAssocID="{B51C684C-826C-45C2-AA28-FD32DD879158}" presName="childText" presStyleLbl="revTx" presStyleIdx="2" presStyleCnt="4">
        <dgm:presLayoutVars>
          <dgm:bulletEnabled val="1"/>
        </dgm:presLayoutVars>
      </dgm:prSet>
      <dgm:spPr/>
    </dgm:pt>
    <dgm:pt modelId="{0F923B10-6378-42BB-A893-56BA006A6B09}" type="pres">
      <dgm:prSet presAssocID="{CC8A1D5C-499A-4E9F-A436-F0149B7156F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94A643D-DEE2-4B91-ABD1-93CD2DE4F5A5}" type="pres">
      <dgm:prSet presAssocID="{CC8A1D5C-499A-4E9F-A436-F0149B7156F2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1B9CD402-6281-48F8-A6FE-012DD073ECC9}" srcId="{EC75874E-FC66-4236-996C-042E6951ED78}" destId="{AE6DF04A-9698-479A-A37E-8AD47826268B}" srcOrd="1" destOrd="0" parTransId="{43D34F04-EA67-4DF0-AB1C-97E0A0974D38}" sibTransId="{E3DF9C37-CFF0-43CD-A273-D71B96FDD6FE}"/>
    <dgm:cxn modelId="{2EBF1C03-86BF-4CC2-99BE-2EAB711AB028}" type="presOf" srcId="{AE6DF04A-9698-479A-A37E-8AD47826268B}" destId="{A6B2AED9-FB72-41D1-8202-C04F5FFEF7BA}" srcOrd="0" destOrd="0" presId="urn:microsoft.com/office/officeart/2005/8/layout/vList2"/>
    <dgm:cxn modelId="{56354110-4036-40BF-A498-539A74038271}" type="presOf" srcId="{A094F5EF-38C9-4416-9121-A0D456D0BB98}" destId="{494A643D-DEE2-4B91-ABD1-93CD2DE4F5A5}" srcOrd="0" destOrd="0" presId="urn:microsoft.com/office/officeart/2005/8/layout/vList2"/>
    <dgm:cxn modelId="{E9989615-49CC-480F-87C1-BF22C60A982A}" type="presOf" srcId="{2F7A435A-678C-4FD9-865B-4F20666A14B1}" destId="{494A643D-DEE2-4B91-ABD1-93CD2DE4F5A5}" srcOrd="0" destOrd="1" presId="urn:microsoft.com/office/officeart/2005/8/layout/vList2"/>
    <dgm:cxn modelId="{D939AD17-E878-4D68-AEAF-7A4C9A0ACBB3}" type="presOf" srcId="{C628BE97-ACA7-49D1-A6F1-C2B01B3FD98D}" destId="{2448F6B3-A9E5-4B12-AFA9-D4FB6384555B}" srcOrd="0" destOrd="2" presId="urn:microsoft.com/office/officeart/2005/8/layout/vList2"/>
    <dgm:cxn modelId="{FA66D81A-9DCC-4C9B-888B-2B30A9661F5D}" type="presOf" srcId="{F905BC0F-FFD5-4BEC-A1E2-C89819E13345}" destId="{21B708FD-3C92-47D9-BFEC-1D0372E829BC}" srcOrd="0" destOrd="0" presId="urn:microsoft.com/office/officeart/2005/8/layout/vList2"/>
    <dgm:cxn modelId="{60BF301E-A848-4CDE-B17B-0752C4FAABCA}" srcId="{4B1ACBDF-E7AD-44F0-A83C-84CA8316E972}" destId="{E450D12C-8D6A-479A-BB6A-86302AF96E77}" srcOrd="0" destOrd="0" parTransId="{913D5605-0B9E-4766-9216-7551ACF5843B}" sibTransId="{923923D8-5A5B-49F3-BF78-789FD14DC706}"/>
    <dgm:cxn modelId="{7086F82A-DD83-4EA0-A5F9-8CE630434C37}" type="presOf" srcId="{87AFC753-E70B-400D-850A-92659B6B69A9}" destId="{2448F6B3-A9E5-4B12-AFA9-D4FB6384555B}" srcOrd="0" destOrd="1" presId="urn:microsoft.com/office/officeart/2005/8/layout/vList2"/>
    <dgm:cxn modelId="{2A105E30-3563-4B65-96E3-9D892305D1C8}" srcId="{EC75874E-FC66-4236-996C-042E6951ED78}" destId="{4B1ACBDF-E7AD-44F0-A83C-84CA8316E972}" srcOrd="0" destOrd="0" parTransId="{299FA21B-7C73-4D9E-AB7C-65818B1EFE41}" sibTransId="{57336158-CCE4-4462-9517-E114D211554D}"/>
    <dgm:cxn modelId="{2BABF23D-FA51-496D-8801-221290DECE70}" type="presOf" srcId="{B51C684C-826C-45C2-AA28-FD32DD879158}" destId="{C2CA9DC7-7EE6-4EF6-BC85-1964DC343E9F}" srcOrd="0" destOrd="0" presId="urn:microsoft.com/office/officeart/2005/8/layout/vList2"/>
    <dgm:cxn modelId="{BDFDFB5F-07ED-45B1-88BC-8E7BF7BB1C02}" srcId="{B51C684C-826C-45C2-AA28-FD32DD879158}" destId="{C628BE97-ACA7-49D1-A6F1-C2B01B3FD98D}" srcOrd="2" destOrd="0" parTransId="{6CBDFB23-472D-484C-A4C0-9A1BA8B57957}" sibTransId="{353388D8-ED1A-4CC0-950A-405966839EA1}"/>
    <dgm:cxn modelId="{DCE9044C-3AE5-4977-BB3B-E9E72FFC4250}" srcId="{CC8A1D5C-499A-4E9F-A436-F0149B7156F2}" destId="{A094F5EF-38C9-4416-9121-A0D456D0BB98}" srcOrd="0" destOrd="0" parTransId="{2C00BB41-B3E7-44D4-A445-43BF253C3DCB}" sibTransId="{47EBD6CF-E68F-4A9A-8237-1F88A2912E81}"/>
    <dgm:cxn modelId="{5ACFB14C-9FB6-4EC7-8E08-DFBCC0D1339E}" srcId="{B51C684C-826C-45C2-AA28-FD32DD879158}" destId="{87AFC753-E70B-400D-850A-92659B6B69A9}" srcOrd="1" destOrd="0" parTransId="{4D2D13F3-2E8C-4E60-8402-47DAB5A726FA}" sibTransId="{C75EEF81-B93B-4E8B-806C-8112AA3A885C}"/>
    <dgm:cxn modelId="{03885855-3504-4189-B9D3-08A0FC5C0206}" srcId="{CC8A1D5C-499A-4E9F-A436-F0149B7156F2}" destId="{2C2ADD90-62A4-4659-AD68-CD5312B78154}" srcOrd="2" destOrd="0" parTransId="{B78D1CD6-CB3F-45EF-97F0-35BE480CB1C3}" sibTransId="{CBCDABB4-4D8A-42B5-AA82-B94A1E36B370}"/>
    <dgm:cxn modelId="{D5A1F258-5E70-4E59-ACFD-16E52AA04502}" srcId="{4B1ACBDF-E7AD-44F0-A83C-84CA8316E972}" destId="{FC79ADE7-EE1D-4B4C-B873-79FC414E1D5C}" srcOrd="1" destOrd="0" parTransId="{924F45D5-2657-4974-88E7-4E27A3931A55}" sibTransId="{F5686E28-F11F-46BF-A252-2E28822178A9}"/>
    <dgm:cxn modelId="{0AE52A7F-DF4B-4CC8-AF42-BE32A4CA99E4}" type="presOf" srcId="{DB737A2E-CF19-4CB5-B74B-0C281E5B9A38}" destId="{21B708FD-3C92-47D9-BFEC-1D0372E829BC}" srcOrd="0" destOrd="2" presId="urn:microsoft.com/office/officeart/2005/8/layout/vList2"/>
    <dgm:cxn modelId="{DA36FB89-9780-4A26-96DB-E7F536170859}" type="presOf" srcId="{CC8A1D5C-499A-4E9F-A436-F0149B7156F2}" destId="{0F923B10-6378-42BB-A893-56BA006A6B09}" srcOrd="0" destOrd="0" presId="urn:microsoft.com/office/officeart/2005/8/layout/vList2"/>
    <dgm:cxn modelId="{AEB04D8A-0C2A-4F8E-ADFE-B88CE868AA76}" srcId="{EC75874E-FC66-4236-996C-042E6951ED78}" destId="{CC8A1D5C-499A-4E9F-A436-F0149B7156F2}" srcOrd="3" destOrd="0" parTransId="{15475771-1D06-42F7-BF3F-391B1F2ECAF6}" sibTransId="{01C91D05-C9D2-49EB-9E70-35443EA90454}"/>
    <dgm:cxn modelId="{E1840AA0-9F1B-4DD3-AEA2-64AADDD6D9FA}" srcId="{AE6DF04A-9698-479A-A37E-8AD47826268B}" destId="{F905BC0F-FFD5-4BEC-A1E2-C89819E13345}" srcOrd="0" destOrd="0" parTransId="{21299508-0E98-42F6-BE62-B1FB2C986719}" sibTransId="{B487DD23-C658-4681-BDA5-25D4575CE486}"/>
    <dgm:cxn modelId="{736FCEC3-6314-4E71-BEE7-41F59AE0597E}" type="presOf" srcId="{2C2ADD90-62A4-4659-AD68-CD5312B78154}" destId="{494A643D-DEE2-4B91-ABD1-93CD2DE4F5A5}" srcOrd="0" destOrd="2" presId="urn:microsoft.com/office/officeart/2005/8/layout/vList2"/>
    <dgm:cxn modelId="{0CA360C6-7E00-486B-AF7A-48F437FD2724}" srcId="{EC75874E-FC66-4236-996C-042E6951ED78}" destId="{B51C684C-826C-45C2-AA28-FD32DD879158}" srcOrd="2" destOrd="0" parTransId="{6813F034-25AF-415F-9DD5-0D2E42B6D622}" sibTransId="{C4B98692-6A55-4D58-8D10-E286EA69637A}"/>
    <dgm:cxn modelId="{377875CF-57FA-49E7-8950-8FBAA050CABF}" srcId="{AE6DF04A-9698-479A-A37E-8AD47826268B}" destId="{DB737A2E-CF19-4CB5-B74B-0C281E5B9A38}" srcOrd="2" destOrd="0" parTransId="{A876496B-9B5F-45E8-92E3-4030666A8862}" sibTransId="{D702FA87-9564-46E0-98C5-EEE1288E960C}"/>
    <dgm:cxn modelId="{095BA9D0-F14B-4E06-A18A-CCDB8CEA0CDB}" srcId="{AE6DF04A-9698-479A-A37E-8AD47826268B}" destId="{67749B2E-0CDB-4A04-87CA-99E0B0E181A5}" srcOrd="1" destOrd="0" parTransId="{147575B8-AE57-499D-8813-DAEF8B599312}" sibTransId="{DE277908-1BB9-4B33-84BD-65D7B5E765BE}"/>
    <dgm:cxn modelId="{0BB87DD2-C9CD-43C8-9692-045130F69BAC}" srcId="{CC8A1D5C-499A-4E9F-A436-F0149B7156F2}" destId="{2F7A435A-678C-4FD9-865B-4F20666A14B1}" srcOrd="1" destOrd="0" parTransId="{179DCFFD-0980-472F-B14A-3FA5A00C1A83}" sibTransId="{28A18DBC-6AA7-422C-82EF-A26A985B0985}"/>
    <dgm:cxn modelId="{C10143D3-916B-4F5C-957F-ED4313DFAEAC}" type="presOf" srcId="{67749B2E-0CDB-4A04-87CA-99E0B0E181A5}" destId="{21B708FD-3C92-47D9-BFEC-1D0372E829BC}" srcOrd="0" destOrd="1" presId="urn:microsoft.com/office/officeart/2005/8/layout/vList2"/>
    <dgm:cxn modelId="{A61698D7-3341-42E3-BB29-10363D810C42}" type="presOf" srcId="{FC79ADE7-EE1D-4B4C-B873-79FC414E1D5C}" destId="{6A829E34-31FC-4CCC-AD08-A8A0827641F1}" srcOrd="0" destOrd="1" presId="urn:microsoft.com/office/officeart/2005/8/layout/vList2"/>
    <dgm:cxn modelId="{1006B4D9-07D8-4C11-A31D-4D77A150720A}" srcId="{B51C684C-826C-45C2-AA28-FD32DD879158}" destId="{F3130879-72DA-455F-9E7C-F0C73B4B207D}" srcOrd="0" destOrd="0" parTransId="{BCE1D066-8160-4F95-8CD2-B4EA668B65BB}" sibTransId="{414A58BA-9DCC-4E5A-A485-C8B8D333255F}"/>
    <dgm:cxn modelId="{8B6E99DA-F36F-496A-926B-A8A9D620EA06}" type="presOf" srcId="{EC75874E-FC66-4236-996C-042E6951ED78}" destId="{4E68E5CF-53B4-493C-960C-EF088EAFB746}" srcOrd="0" destOrd="0" presId="urn:microsoft.com/office/officeart/2005/8/layout/vList2"/>
    <dgm:cxn modelId="{C95414E2-3545-4946-BE67-8A64A346DE60}" type="presOf" srcId="{E450D12C-8D6A-479A-BB6A-86302AF96E77}" destId="{6A829E34-31FC-4CCC-AD08-A8A0827641F1}" srcOrd="0" destOrd="0" presId="urn:microsoft.com/office/officeart/2005/8/layout/vList2"/>
    <dgm:cxn modelId="{66FE35EA-E5CC-432D-9775-33463C5A4102}" type="presOf" srcId="{4B1ACBDF-E7AD-44F0-A83C-84CA8316E972}" destId="{D27BA4E2-9FBB-48A2-A03C-0936070BD690}" srcOrd="0" destOrd="0" presId="urn:microsoft.com/office/officeart/2005/8/layout/vList2"/>
    <dgm:cxn modelId="{F2240FFE-7DA6-4BA6-85A6-1614E3717293}" type="presOf" srcId="{F3130879-72DA-455F-9E7C-F0C73B4B207D}" destId="{2448F6B3-A9E5-4B12-AFA9-D4FB6384555B}" srcOrd="0" destOrd="0" presId="urn:microsoft.com/office/officeart/2005/8/layout/vList2"/>
    <dgm:cxn modelId="{E5A8DE7D-0A59-41F4-9AFB-3181096E6D8C}" type="presParOf" srcId="{4E68E5CF-53B4-493C-960C-EF088EAFB746}" destId="{D27BA4E2-9FBB-48A2-A03C-0936070BD690}" srcOrd="0" destOrd="0" presId="urn:microsoft.com/office/officeart/2005/8/layout/vList2"/>
    <dgm:cxn modelId="{269E0867-BE39-4598-9A53-24218D23E80C}" type="presParOf" srcId="{4E68E5CF-53B4-493C-960C-EF088EAFB746}" destId="{6A829E34-31FC-4CCC-AD08-A8A0827641F1}" srcOrd="1" destOrd="0" presId="urn:microsoft.com/office/officeart/2005/8/layout/vList2"/>
    <dgm:cxn modelId="{453C94E2-D499-4315-B1AE-BD49679DDBB1}" type="presParOf" srcId="{4E68E5CF-53B4-493C-960C-EF088EAFB746}" destId="{A6B2AED9-FB72-41D1-8202-C04F5FFEF7BA}" srcOrd="2" destOrd="0" presId="urn:microsoft.com/office/officeart/2005/8/layout/vList2"/>
    <dgm:cxn modelId="{552DCB36-C614-45F5-9609-011032DE10D0}" type="presParOf" srcId="{4E68E5CF-53B4-493C-960C-EF088EAFB746}" destId="{21B708FD-3C92-47D9-BFEC-1D0372E829BC}" srcOrd="3" destOrd="0" presId="urn:microsoft.com/office/officeart/2005/8/layout/vList2"/>
    <dgm:cxn modelId="{4F996A4C-F136-404B-813E-7CE698A88F68}" type="presParOf" srcId="{4E68E5CF-53B4-493C-960C-EF088EAFB746}" destId="{C2CA9DC7-7EE6-4EF6-BC85-1964DC343E9F}" srcOrd="4" destOrd="0" presId="urn:microsoft.com/office/officeart/2005/8/layout/vList2"/>
    <dgm:cxn modelId="{3DA8CE1F-C911-4B7A-9025-44DE91B96097}" type="presParOf" srcId="{4E68E5CF-53B4-493C-960C-EF088EAFB746}" destId="{2448F6B3-A9E5-4B12-AFA9-D4FB6384555B}" srcOrd="5" destOrd="0" presId="urn:microsoft.com/office/officeart/2005/8/layout/vList2"/>
    <dgm:cxn modelId="{7B4A4168-B686-45E9-840A-E098005E84E7}" type="presParOf" srcId="{4E68E5CF-53B4-493C-960C-EF088EAFB746}" destId="{0F923B10-6378-42BB-A893-56BA006A6B09}" srcOrd="6" destOrd="0" presId="urn:microsoft.com/office/officeart/2005/8/layout/vList2"/>
    <dgm:cxn modelId="{5E25D026-4B91-4AAA-8F5C-CDC47AE01F7B}" type="presParOf" srcId="{4E68E5CF-53B4-493C-960C-EF088EAFB746}" destId="{494A643D-DEE2-4B91-ABD1-93CD2DE4F5A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8C9898-20BC-4013-9748-A5F879C2AC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de-CH"/>
        </a:p>
      </dgm:t>
    </dgm:pt>
    <dgm:pt modelId="{70D66CEB-F25F-41BF-92E0-27D2828CA145}">
      <dgm:prSet/>
      <dgm:spPr/>
      <dgm:t>
        <a:bodyPr/>
        <a:lstStyle/>
        <a:p>
          <a:r>
            <a:rPr lang="de-DE" b="1"/>
            <a:t>Informationsüberfluss bewältigen</a:t>
          </a:r>
          <a:endParaRPr lang="de-CH"/>
        </a:p>
      </dgm:t>
    </dgm:pt>
    <dgm:pt modelId="{6699314B-AD40-43B5-9FAE-01AA3B1DFFE5}" type="parTrans" cxnId="{805B8967-C639-4086-898C-2E55694A7BCF}">
      <dgm:prSet/>
      <dgm:spPr/>
      <dgm:t>
        <a:bodyPr/>
        <a:lstStyle/>
        <a:p>
          <a:endParaRPr lang="de-CH"/>
        </a:p>
      </dgm:t>
    </dgm:pt>
    <dgm:pt modelId="{A6035733-9242-4A4D-9D82-CBC05DC19FFD}" type="sibTrans" cxnId="{805B8967-C639-4086-898C-2E55694A7BCF}">
      <dgm:prSet/>
      <dgm:spPr/>
      <dgm:t>
        <a:bodyPr/>
        <a:lstStyle/>
        <a:p>
          <a:endParaRPr lang="de-CH"/>
        </a:p>
      </dgm:t>
    </dgm:pt>
    <dgm:pt modelId="{31EBAEBE-5490-4CF4-AAFD-98C25D6EF560}">
      <dgm:prSet/>
      <dgm:spPr/>
      <dgm:t>
        <a:bodyPr/>
        <a:lstStyle/>
        <a:p>
          <a:r>
            <a:rPr lang="de-DE" b="1"/>
            <a:t>Einblick in gesellschaftliche Trends</a:t>
          </a:r>
          <a:endParaRPr lang="de-CH"/>
        </a:p>
      </dgm:t>
    </dgm:pt>
    <dgm:pt modelId="{B34C567A-36E2-464F-BE2D-4CEA7DC8B0C8}" type="parTrans" cxnId="{FD378791-5B8B-4ECA-B274-38F135B0928C}">
      <dgm:prSet/>
      <dgm:spPr/>
      <dgm:t>
        <a:bodyPr/>
        <a:lstStyle/>
        <a:p>
          <a:endParaRPr lang="de-CH"/>
        </a:p>
      </dgm:t>
    </dgm:pt>
    <dgm:pt modelId="{A8A0A817-F615-4D54-90D8-7C9A72A0C881}" type="sibTrans" cxnId="{FD378791-5B8B-4ECA-B274-38F135B0928C}">
      <dgm:prSet/>
      <dgm:spPr/>
      <dgm:t>
        <a:bodyPr/>
        <a:lstStyle/>
        <a:p>
          <a:endParaRPr lang="de-CH"/>
        </a:p>
      </dgm:t>
    </dgm:pt>
    <dgm:pt modelId="{18F0A7BF-9297-495D-A00B-16A38C6BDB67}">
      <dgm:prSet/>
      <dgm:spPr/>
      <dgm:t>
        <a:bodyPr/>
        <a:lstStyle/>
        <a:p>
          <a:r>
            <a:rPr lang="de-DE" b="1"/>
            <a:t>Transparenz fördern</a:t>
          </a:r>
          <a:endParaRPr lang="de-CH"/>
        </a:p>
      </dgm:t>
    </dgm:pt>
    <dgm:pt modelId="{D99A371C-2318-40C1-95D9-2BE7EA37D775}" type="parTrans" cxnId="{41790F3F-180C-4E7F-A7AD-9BBF9C041865}">
      <dgm:prSet/>
      <dgm:spPr/>
      <dgm:t>
        <a:bodyPr/>
        <a:lstStyle/>
        <a:p>
          <a:endParaRPr lang="de-CH"/>
        </a:p>
      </dgm:t>
    </dgm:pt>
    <dgm:pt modelId="{56D4854B-A6F4-4EDE-8123-AA2BE7F2CB00}" type="sibTrans" cxnId="{41790F3F-180C-4E7F-A7AD-9BBF9C041865}">
      <dgm:prSet/>
      <dgm:spPr/>
      <dgm:t>
        <a:bodyPr/>
        <a:lstStyle/>
        <a:p>
          <a:endParaRPr lang="de-CH"/>
        </a:p>
      </dgm:t>
    </dgm:pt>
    <dgm:pt modelId="{2B432A98-AB33-4C69-B613-4DC75962111E}" type="pres">
      <dgm:prSet presAssocID="{DD8C9898-20BC-4013-9748-A5F879C2AC3C}" presName="root" presStyleCnt="0">
        <dgm:presLayoutVars>
          <dgm:dir/>
          <dgm:resizeHandles val="exact"/>
        </dgm:presLayoutVars>
      </dgm:prSet>
      <dgm:spPr/>
    </dgm:pt>
    <dgm:pt modelId="{28078F33-6E87-4F88-B998-F4C140EE31A8}" type="pres">
      <dgm:prSet presAssocID="{70D66CEB-F25F-41BF-92E0-27D2828CA145}" presName="compNode" presStyleCnt="0"/>
      <dgm:spPr/>
    </dgm:pt>
    <dgm:pt modelId="{21B0C448-FFBA-46E9-A844-E79A5F0E66E0}" type="pres">
      <dgm:prSet presAssocID="{70D66CEB-F25F-41BF-92E0-27D2828CA1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9831D953-702A-4222-864A-05783C139A77}" type="pres">
      <dgm:prSet presAssocID="{70D66CEB-F25F-41BF-92E0-27D2828CA145}" presName="spaceRect" presStyleCnt="0"/>
      <dgm:spPr/>
    </dgm:pt>
    <dgm:pt modelId="{38B7F327-E7D2-460C-8050-C0D6A7A852B9}" type="pres">
      <dgm:prSet presAssocID="{70D66CEB-F25F-41BF-92E0-27D2828CA145}" presName="textRect" presStyleLbl="revTx" presStyleIdx="0" presStyleCnt="3">
        <dgm:presLayoutVars>
          <dgm:chMax val="1"/>
          <dgm:chPref val="1"/>
        </dgm:presLayoutVars>
      </dgm:prSet>
      <dgm:spPr/>
    </dgm:pt>
    <dgm:pt modelId="{C981A86D-0519-483F-905F-2ACE8BABE40A}" type="pres">
      <dgm:prSet presAssocID="{A6035733-9242-4A4D-9D82-CBC05DC19FFD}" presName="sibTrans" presStyleCnt="0"/>
      <dgm:spPr/>
    </dgm:pt>
    <dgm:pt modelId="{051A67F7-ACCF-4DE2-9E27-502114B2BF41}" type="pres">
      <dgm:prSet presAssocID="{31EBAEBE-5490-4CF4-AAFD-98C25D6EF560}" presName="compNode" presStyleCnt="0"/>
      <dgm:spPr/>
    </dgm:pt>
    <dgm:pt modelId="{0D4080E8-1E31-46F1-B6BC-69BC0D0561F2}" type="pres">
      <dgm:prSet presAssocID="{31EBAEBE-5490-4CF4-AAFD-98C25D6EF5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ken"/>
        </a:ext>
      </dgm:extLst>
    </dgm:pt>
    <dgm:pt modelId="{8C7F5509-225F-48A0-97CC-391A03FF6904}" type="pres">
      <dgm:prSet presAssocID="{31EBAEBE-5490-4CF4-AAFD-98C25D6EF560}" presName="spaceRect" presStyleCnt="0"/>
      <dgm:spPr/>
    </dgm:pt>
    <dgm:pt modelId="{509457D2-F316-4742-89B1-B94E0B721DB5}" type="pres">
      <dgm:prSet presAssocID="{31EBAEBE-5490-4CF4-AAFD-98C25D6EF560}" presName="textRect" presStyleLbl="revTx" presStyleIdx="1" presStyleCnt="3">
        <dgm:presLayoutVars>
          <dgm:chMax val="1"/>
          <dgm:chPref val="1"/>
        </dgm:presLayoutVars>
      </dgm:prSet>
      <dgm:spPr/>
    </dgm:pt>
    <dgm:pt modelId="{1C3A6C76-BEDE-46DE-9E05-38CBCA835EDF}" type="pres">
      <dgm:prSet presAssocID="{A8A0A817-F615-4D54-90D8-7C9A72A0C881}" presName="sibTrans" presStyleCnt="0"/>
      <dgm:spPr/>
    </dgm:pt>
    <dgm:pt modelId="{24BEBC23-9DC5-4D20-91D1-127DA6406CE2}" type="pres">
      <dgm:prSet presAssocID="{18F0A7BF-9297-495D-A00B-16A38C6BDB67}" presName="compNode" presStyleCnt="0"/>
      <dgm:spPr/>
    </dgm:pt>
    <dgm:pt modelId="{2E37B065-2BE7-4380-9084-10D13C3F0B06}" type="pres">
      <dgm:prSet presAssocID="{18F0A7BF-9297-495D-A00B-16A38C6BDB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2DB5418-F856-4837-9158-E6934C753A3E}" type="pres">
      <dgm:prSet presAssocID="{18F0A7BF-9297-495D-A00B-16A38C6BDB67}" presName="spaceRect" presStyleCnt="0"/>
      <dgm:spPr/>
    </dgm:pt>
    <dgm:pt modelId="{F6AAC5BE-B997-4C60-82A2-083D60E28668}" type="pres">
      <dgm:prSet presAssocID="{18F0A7BF-9297-495D-A00B-16A38C6BDB6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AAA8E22-9C55-46DD-891B-9DC07869A360}" type="presOf" srcId="{18F0A7BF-9297-495D-A00B-16A38C6BDB67}" destId="{F6AAC5BE-B997-4C60-82A2-083D60E28668}" srcOrd="0" destOrd="0" presId="urn:microsoft.com/office/officeart/2018/2/layout/IconLabelList"/>
    <dgm:cxn modelId="{41790F3F-180C-4E7F-A7AD-9BBF9C041865}" srcId="{DD8C9898-20BC-4013-9748-A5F879C2AC3C}" destId="{18F0A7BF-9297-495D-A00B-16A38C6BDB67}" srcOrd="2" destOrd="0" parTransId="{D99A371C-2318-40C1-95D9-2BE7EA37D775}" sibTransId="{56D4854B-A6F4-4EDE-8123-AA2BE7F2CB00}"/>
    <dgm:cxn modelId="{805B8967-C639-4086-898C-2E55694A7BCF}" srcId="{DD8C9898-20BC-4013-9748-A5F879C2AC3C}" destId="{70D66CEB-F25F-41BF-92E0-27D2828CA145}" srcOrd="0" destOrd="0" parTransId="{6699314B-AD40-43B5-9FAE-01AA3B1DFFE5}" sibTransId="{A6035733-9242-4A4D-9D82-CBC05DC19FFD}"/>
    <dgm:cxn modelId="{4554B56D-0729-40FF-BFFF-6A63E2D31D2B}" type="presOf" srcId="{70D66CEB-F25F-41BF-92E0-27D2828CA145}" destId="{38B7F327-E7D2-460C-8050-C0D6A7A852B9}" srcOrd="0" destOrd="0" presId="urn:microsoft.com/office/officeart/2018/2/layout/IconLabelList"/>
    <dgm:cxn modelId="{B3AAFA55-93CA-49DE-B621-988209451C99}" type="presOf" srcId="{31EBAEBE-5490-4CF4-AAFD-98C25D6EF560}" destId="{509457D2-F316-4742-89B1-B94E0B721DB5}" srcOrd="0" destOrd="0" presId="urn:microsoft.com/office/officeart/2018/2/layout/IconLabelList"/>
    <dgm:cxn modelId="{FD378791-5B8B-4ECA-B274-38F135B0928C}" srcId="{DD8C9898-20BC-4013-9748-A5F879C2AC3C}" destId="{31EBAEBE-5490-4CF4-AAFD-98C25D6EF560}" srcOrd="1" destOrd="0" parTransId="{B34C567A-36E2-464F-BE2D-4CEA7DC8B0C8}" sibTransId="{A8A0A817-F615-4D54-90D8-7C9A72A0C881}"/>
    <dgm:cxn modelId="{24E0D891-ADD7-4DB8-B728-8F6E86B6CEC3}" type="presOf" srcId="{DD8C9898-20BC-4013-9748-A5F879C2AC3C}" destId="{2B432A98-AB33-4C69-B613-4DC75962111E}" srcOrd="0" destOrd="0" presId="urn:microsoft.com/office/officeart/2018/2/layout/IconLabelList"/>
    <dgm:cxn modelId="{77EC74D1-B13C-4FCF-BFDF-A890F18C8B01}" type="presParOf" srcId="{2B432A98-AB33-4C69-B613-4DC75962111E}" destId="{28078F33-6E87-4F88-B998-F4C140EE31A8}" srcOrd="0" destOrd="0" presId="urn:microsoft.com/office/officeart/2018/2/layout/IconLabelList"/>
    <dgm:cxn modelId="{104C8BD4-7EC9-4C20-A9EB-6C8064DC8EF1}" type="presParOf" srcId="{28078F33-6E87-4F88-B998-F4C140EE31A8}" destId="{21B0C448-FFBA-46E9-A844-E79A5F0E66E0}" srcOrd="0" destOrd="0" presId="urn:microsoft.com/office/officeart/2018/2/layout/IconLabelList"/>
    <dgm:cxn modelId="{4C746141-1189-4061-9B56-21E37048329D}" type="presParOf" srcId="{28078F33-6E87-4F88-B998-F4C140EE31A8}" destId="{9831D953-702A-4222-864A-05783C139A77}" srcOrd="1" destOrd="0" presId="urn:microsoft.com/office/officeart/2018/2/layout/IconLabelList"/>
    <dgm:cxn modelId="{23325F41-E3E8-4110-961D-4222BCA5C6EC}" type="presParOf" srcId="{28078F33-6E87-4F88-B998-F4C140EE31A8}" destId="{38B7F327-E7D2-460C-8050-C0D6A7A852B9}" srcOrd="2" destOrd="0" presId="urn:microsoft.com/office/officeart/2018/2/layout/IconLabelList"/>
    <dgm:cxn modelId="{48683556-4C02-4F4F-A44F-28287B6B2EB8}" type="presParOf" srcId="{2B432A98-AB33-4C69-B613-4DC75962111E}" destId="{C981A86D-0519-483F-905F-2ACE8BABE40A}" srcOrd="1" destOrd="0" presId="urn:microsoft.com/office/officeart/2018/2/layout/IconLabelList"/>
    <dgm:cxn modelId="{BEC1BCAD-9780-4516-AEAA-36511CAC1E01}" type="presParOf" srcId="{2B432A98-AB33-4C69-B613-4DC75962111E}" destId="{051A67F7-ACCF-4DE2-9E27-502114B2BF41}" srcOrd="2" destOrd="0" presId="urn:microsoft.com/office/officeart/2018/2/layout/IconLabelList"/>
    <dgm:cxn modelId="{E8BEE862-B938-4472-8EAB-86EB4B1BBF2C}" type="presParOf" srcId="{051A67F7-ACCF-4DE2-9E27-502114B2BF41}" destId="{0D4080E8-1E31-46F1-B6BC-69BC0D0561F2}" srcOrd="0" destOrd="0" presId="urn:microsoft.com/office/officeart/2018/2/layout/IconLabelList"/>
    <dgm:cxn modelId="{48F47CEC-B8E3-41C0-B57A-E1AF82094200}" type="presParOf" srcId="{051A67F7-ACCF-4DE2-9E27-502114B2BF41}" destId="{8C7F5509-225F-48A0-97CC-391A03FF6904}" srcOrd="1" destOrd="0" presId="urn:microsoft.com/office/officeart/2018/2/layout/IconLabelList"/>
    <dgm:cxn modelId="{985B782E-88A8-4A32-A525-7F2B899DC2B0}" type="presParOf" srcId="{051A67F7-ACCF-4DE2-9E27-502114B2BF41}" destId="{509457D2-F316-4742-89B1-B94E0B721DB5}" srcOrd="2" destOrd="0" presId="urn:microsoft.com/office/officeart/2018/2/layout/IconLabelList"/>
    <dgm:cxn modelId="{0B1F216D-F68A-4B41-9CFB-BA7126185CF5}" type="presParOf" srcId="{2B432A98-AB33-4C69-B613-4DC75962111E}" destId="{1C3A6C76-BEDE-46DE-9E05-38CBCA835EDF}" srcOrd="3" destOrd="0" presId="urn:microsoft.com/office/officeart/2018/2/layout/IconLabelList"/>
    <dgm:cxn modelId="{6B1F8EDC-16E7-4877-8EC9-4B5CD00E71F8}" type="presParOf" srcId="{2B432A98-AB33-4C69-B613-4DC75962111E}" destId="{24BEBC23-9DC5-4D20-91D1-127DA6406CE2}" srcOrd="4" destOrd="0" presId="urn:microsoft.com/office/officeart/2018/2/layout/IconLabelList"/>
    <dgm:cxn modelId="{7E96BD92-2285-445D-9E3C-4D9B6E18B907}" type="presParOf" srcId="{24BEBC23-9DC5-4D20-91D1-127DA6406CE2}" destId="{2E37B065-2BE7-4380-9084-10D13C3F0B06}" srcOrd="0" destOrd="0" presId="urn:microsoft.com/office/officeart/2018/2/layout/IconLabelList"/>
    <dgm:cxn modelId="{54908A1C-FD34-4476-BD19-A531E6ED0910}" type="presParOf" srcId="{24BEBC23-9DC5-4D20-91D1-127DA6406CE2}" destId="{72DB5418-F856-4837-9158-E6934C753A3E}" srcOrd="1" destOrd="0" presId="urn:microsoft.com/office/officeart/2018/2/layout/IconLabelList"/>
    <dgm:cxn modelId="{7392A3D3-EA78-4B53-B15E-AA419309D565}" type="presParOf" srcId="{24BEBC23-9DC5-4D20-91D1-127DA6406CE2}" destId="{F6AAC5BE-B997-4C60-82A2-083D60E286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BA4E2-9FBB-48A2-A03C-0936070BD690}">
      <dsp:nvSpPr>
        <dsp:cNvPr id="0" name=""/>
        <dsp:cNvSpPr/>
      </dsp:nvSpPr>
      <dsp:spPr>
        <a:xfrm>
          <a:off x="0" y="69422"/>
          <a:ext cx="11524422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300" kern="1200"/>
            <a:t>Unser Projekt</a:t>
          </a:r>
          <a:endParaRPr lang="en-US" sz="2300" kern="1200"/>
        </a:p>
      </dsp:txBody>
      <dsp:txXfrm>
        <a:off x="26930" y="96352"/>
        <a:ext cx="11470562" cy="497795"/>
      </dsp:txXfrm>
    </dsp:sp>
    <dsp:sp modelId="{6A829E34-31FC-4CCC-AD08-A8A0827641F1}">
      <dsp:nvSpPr>
        <dsp:cNvPr id="0" name=""/>
        <dsp:cNvSpPr/>
      </dsp:nvSpPr>
      <dsp:spPr>
        <a:xfrm>
          <a:off x="0" y="621077"/>
          <a:ext cx="11524422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90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800" kern="1200"/>
            <a:t>Entwicklung eines dynamischen, datenbasierten Dashboards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800" kern="1200"/>
            <a:t>Detaillierte Abbildung der Berichterstattung von acht Schweizer Zeitungen aus dem Jahr 2022</a:t>
          </a:r>
          <a:endParaRPr lang="en-US" sz="1800" kern="1200"/>
        </a:p>
      </dsp:txBody>
      <dsp:txXfrm>
        <a:off x="0" y="621077"/>
        <a:ext cx="11524422" cy="618930"/>
      </dsp:txXfrm>
    </dsp:sp>
    <dsp:sp modelId="{A6B2AED9-FB72-41D1-8202-C04F5FFEF7BA}">
      <dsp:nvSpPr>
        <dsp:cNvPr id="0" name=""/>
        <dsp:cNvSpPr/>
      </dsp:nvSpPr>
      <dsp:spPr>
        <a:xfrm>
          <a:off x="0" y="1240007"/>
          <a:ext cx="11524422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300" kern="1200"/>
            <a:t>Was wir bieten</a:t>
          </a:r>
          <a:endParaRPr lang="en-US" sz="2300" kern="1200"/>
        </a:p>
      </dsp:txBody>
      <dsp:txXfrm>
        <a:off x="26930" y="1266937"/>
        <a:ext cx="11470562" cy="497795"/>
      </dsp:txXfrm>
    </dsp:sp>
    <dsp:sp modelId="{21B708FD-3C92-47D9-BFEC-1D0372E829BC}">
      <dsp:nvSpPr>
        <dsp:cNvPr id="0" name=""/>
        <dsp:cNvSpPr/>
      </dsp:nvSpPr>
      <dsp:spPr>
        <a:xfrm>
          <a:off x="0" y="1791662"/>
          <a:ext cx="11524422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90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800" kern="1200"/>
            <a:t>Interaktive Visualisierung von täglichen Themen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800" kern="1200"/>
            <a:t>Darstellung von Länderreferenzen und deren Beziehungen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800" kern="1200"/>
            <a:t>Highlighting der am häufigsten diskutierten Personen und Nomen</a:t>
          </a:r>
          <a:endParaRPr lang="en-US" sz="1800" kern="1200"/>
        </a:p>
      </dsp:txBody>
      <dsp:txXfrm>
        <a:off x="0" y="1791662"/>
        <a:ext cx="11524422" cy="928395"/>
      </dsp:txXfrm>
    </dsp:sp>
    <dsp:sp modelId="{C2CA9DC7-7EE6-4EF6-BC85-1964DC343E9F}">
      <dsp:nvSpPr>
        <dsp:cNvPr id="0" name=""/>
        <dsp:cNvSpPr/>
      </dsp:nvSpPr>
      <dsp:spPr>
        <a:xfrm>
          <a:off x="0" y="2720057"/>
          <a:ext cx="11524422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Unser Ziel</a:t>
          </a:r>
          <a:endParaRPr lang="en-US" sz="2300" kern="1200"/>
        </a:p>
      </dsp:txBody>
      <dsp:txXfrm>
        <a:off x="26930" y="2746987"/>
        <a:ext cx="11470562" cy="497795"/>
      </dsp:txXfrm>
    </dsp:sp>
    <dsp:sp modelId="{2448F6B3-A9E5-4B12-AFA9-D4FB6384555B}">
      <dsp:nvSpPr>
        <dsp:cNvPr id="0" name=""/>
        <dsp:cNvSpPr/>
      </dsp:nvSpPr>
      <dsp:spPr>
        <a:xfrm>
          <a:off x="0" y="3271712"/>
          <a:ext cx="11524422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90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CH" sz="1800" kern="1200"/>
            <a:t>Bereitstellung eines umfassenden Analysetools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800" kern="1200"/>
            <a:t>Aufdeckung von Trends und Mustern der Medienberichterstattung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800" kern="1200"/>
            <a:t>Ermöglichung eines tieferen Verständnisses der gesellschaftsbewegenden Themen</a:t>
          </a:r>
          <a:endParaRPr lang="en-US" sz="1800" kern="1200"/>
        </a:p>
      </dsp:txBody>
      <dsp:txXfrm>
        <a:off x="0" y="3271712"/>
        <a:ext cx="11524422" cy="928395"/>
      </dsp:txXfrm>
    </dsp:sp>
    <dsp:sp modelId="{0F923B10-6378-42BB-A893-56BA006A6B09}">
      <dsp:nvSpPr>
        <dsp:cNvPr id="0" name=""/>
        <dsp:cNvSpPr/>
      </dsp:nvSpPr>
      <dsp:spPr>
        <a:xfrm>
          <a:off x="0" y="4200107"/>
          <a:ext cx="11524422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Der Nutzen</a:t>
          </a:r>
          <a:endParaRPr lang="en-US" sz="2300" kern="1200"/>
        </a:p>
      </dsp:txBody>
      <dsp:txXfrm>
        <a:off x="26930" y="4227037"/>
        <a:ext cx="11470562" cy="497795"/>
      </dsp:txXfrm>
    </dsp:sp>
    <dsp:sp modelId="{494A643D-DEE2-4B91-ABD1-93CD2DE4F5A5}">
      <dsp:nvSpPr>
        <dsp:cNvPr id="0" name=""/>
        <dsp:cNvSpPr/>
      </dsp:nvSpPr>
      <dsp:spPr>
        <a:xfrm>
          <a:off x="0" y="4751762"/>
          <a:ext cx="11524422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90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800" kern="1200"/>
            <a:t>Fundament für zukunftsorientierte Entscheidungen und Strategien im Medienbereich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800" kern="1200"/>
            <a:t>Erweiterte Perspektive auf die Medienlandschaft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800" kern="1200"/>
            <a:t>Unterstützung bei der Identifikation von Informationslücken und Potentialen</a:t>
          </a:r>
          <a:endParaRPr lang="en-US" sz="1800" kern="1200"/>
        </a:p>
      </dsp:txBody>
      <dsp:txXfrm>
        <a:off x="0" y="4751762"/>
        <a:ext cx="11524422" cy="9283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0C448-FFBA-46E9-A844-E79A5F0E66E0}">
      <dsp:nvSpPr>
        <dsp:cNvPr id="0" name=""/>
        <dsp:cNvSpPr/>
      </dsp:nvSpPr>
      <dsp:spPr>
        <a:xfrm>
          <a:off x="1043342" y="956021"/>
          <a:ext cx="1270963" cy="12709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7F327-E7D2-460C-8050-C0D6A7A852B9}">
      <dsp:nvSpPr>
        <dsp:cNvPr id="0" name=""/>
        <dsp:cNvSpPr/>
      </dsp:nvSpPr>
      <dsp:spPr>
        <a:xfrm>
          <a:off x="266642" y="2578479"/>
          <a:ext cx="2824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/>
            <a:t>Informationsüberfluss bewältigen</a:t>
          </a:r>
          <a:endParaRPr lang="de-CH" sz="2200" kern="1200"/>
        </a:p>
      </dsp:txBody>
      <dsp:txXfrm>
        <a:off x="266642" y="2578479"/>
        <a:ext cx="2824362" cy="720000"/>
      </dsp:txXfrm>
    </dsp:sp>
    <dsp:sp modelId="{0D4080E8-1E31-46F1-B6BC-69BC0D0561F2}">
      <dsp:nvSpPr>
        <dsp:cNvPr id="0" name=""/>
        <dsp:cNvSpPr/>
      </dsp:nvSpPr>
      <dsp:spPr>
        <a:xfrm>
          <a:off x="4361968" y="956021"/>
          <a:ext cx="1270963" cy="12709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457D2-F316-4742-89B1-B94E0B721DB5}">
      <dsp:nvSpPr>
        <dsp:cNvPr id="0" name=""/>
        <dsp:cNvSpPr/>
      </dsp:nvSpPr>
      <dsp:spPr>
        <a:xfrm>
          <a:off x="3585268" y="2578479"/>
          <a:ext cx="2824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/>
            <a:t>Einblick in gesellschaftliche Trends</a:t>
          </a:r>
          <a:endParaRPr lang="de-CH" sz="2200" kern="1200"/>
        </a:p>
      </dsp:txBody>
      <dsp:txXfrm>
        <a:off x="3585268" y="2578479"/>
        <a:ext cx="2824362" cy="720000"/>
      </dsp:txXfrm>
    </dsp:sp>
    <dsp:sp modelId="{2E37B065-2BE7-4380-9084-10D13C3F0B06}">
      <dsp:nvSpPr>
        <dsp:cNvPr id="0" name=""/>
        <dsp:cNvSpPr/>
      </dsp:nvSpPr>
      <dsp:spPr>
        <a:xfrm>
          <a:off x="7680594" y="956021"/>
          <a:ext cx="1270963" cy="12709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AC5BE-B997-4C60-82A2-083D60E28668}">
      <dsp:nvSpPr>
        <dsp:cNvPr id="0" name=""/>
        <dsp:cNvSpPr/>
      </dsp:nvSpPr>
      <dsp:spPr>
        <a:xfrm>
          <a:off x="6903894" y="2578479"/>
          <a:ext cx="2824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/>
            <a:t>Transparenz fördern</a:t>
          </a:r>
          <a:endParaRPr lang="de-CH" sz="2200" kern="1200"/>
        </a:p>
      </dsp:txBody>
      <dsp:txXfrm>
        <a:off x="6903894" y="2578479"/>
        <a:ext cx="2824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F2945-2FC5-F9DF-5FA6-07CCF16BD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966C70-B151-76B9-1B43-7C4A012BC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1965A4-E680-11EF-FF26-C1469E00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519-39A8-4A48-BAF2-BA3568FDE45E}" type="datetimeFigureOut">
              <a:rPr lang="de-CH" smtClean="0"/>
              <a:t>12.06.2023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DF61E-632E-5307-5664-14B1FF9E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379852-9BAD-39EB-ADD0-899C41B4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7281-9220-4E27-8170-53B2679F50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59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26AA8-DEB3-9C8D-41DB-84F171EC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E813CA-9180-6F94-5A9D-C238AC2A2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5C8BDE-A790-C9D8-C4B3-3C6CDD43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519-39A8-4A48-BAF2-BA3568FDE45E}" type="datetimeFigureOut">
              <a:rPr lang="de-CH" smtClean="0"/>
              <a:t>12.06.2023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F5A19-D717-6134-DA37-604A2F9C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23EC43-1CCC-A768-CEFF-45611C7A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7281-9220-4E27-8170-53B2679F50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774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0937EAB-CE7B-8A9E-9C20-A51BF9680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D492E3-7921-67B0-C43F-7411BABC8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B0BCB2-E7F2-F044-4AD6-E5B7816F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519-39A8-4A48-BAF2-BA3568FDE45E}" type="datetimeFigureOut">
              <a:rPr lang="de-CH" smtClean="0"/>
              <a:t>12.06.2023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14112-3A40-C29B-1A9C-33C542BC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0FBB2B-0774-C384-390C-68244911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7281-9220-4E27-8170-53B2679F50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473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033F96-62DF-2D8F-4681-52AD86E4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E1CA7-475B-60FB-E2B5-0D034D71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7CFE20-0C1D-45F6-236E-E5ECDDC4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519-39A8-4A48-BAF2-BA3568FDE45E}" type="datetimeFigureOut">
              <a:rPr lang="de-CH" smtClean="0"/>
              <a:t>12.06.2023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7E95D2-BE49-A8EA-6B16-C07B0A88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45E3E4-BA85-AB67-EF76-19ACD88A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7281-9220-4E27-8170-53B2679F50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981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BCDF8-5A3F-DD13-D449-CC568552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1E1795-A8CF-74AA-A2CA-911CEB6B1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09E459-5387-5C32-0B79-01B7D73E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519-39A8-4A48-BAF2-BA3568FDE45E}" type="datetimeFigureOut">
              <a:rPr lang="de-CH" smtClean="0"/>
              <a:t>12.06.2023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A34EC4-21DD-36B9-9531-B8E87188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3EC08B-FC2F-AA24-222F-52904A8D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7281-9220-4E27-8170-53B2679F50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59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33941-4799-184B-4ED3-6FC74BB9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8D2241-BB60-9482-C013-CBCA99171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4D4E2E-CB05-C835-532A-27CB4ED42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5336A4-59A5-1E45-E34F-BD2D13FD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519-39A8-4A48-BAF2-BA3568FDE45E}" type="datetimeFigureOut">
              <a:rPr lang="de-CH" smtClean="0"/>
              <a:t>12.06.2023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36AFEB-7A9F-8AE9-B82D-9521A0C4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779122-6DD7-BDA1-5518-B084C77D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7281-9220-4E27-8170-53B2679F50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815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38FFE-AA42-F95D-0EA5-B0F86C52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84006C-E4E5-6D21-F2F2-625BF8FCF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024C53-9E05-3664-21A5-18A6DC36F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8178A8-5798-15B8-5A64-DCE7D603A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499EB5-F2C4-F381-AB44-667F06525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1E2D1DE-5048-B1A5-A201-51FEFE7C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519-39A8-4A48-BAF2-BA3568FDE45E}" type="datetimeFigureOut">
              <a:rPr lang="de-CH" smtClean="0"/>
              <a:t>12.06.2023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7790DD-47EB-C012-0016-19880171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2C13A8-5765-8A26-7A62-D0A2E018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7281-9220-4E27-8170-53B2679F50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82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839C7-56F2-F2CB-E6B4-4BE8640B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A929ED-5981-B87D-B58E-FDBFF917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519-39A8-4A48-BAF2-BA3568FDE45E}" type="datetimeFigureOut">
              <a:rPr lang="de-CH" smtClean="0"/>
              <a:t>12.06.2023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245F02-0D82-4FDA-7AFE-D5390BF3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F8144E-69B7-0BB0-0753-1C4D6A02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7281-9220-4E27-8170-53B2679F50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628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BB0A71-3D6D-E145-0306-D35F8419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519-39A8-4A48-BAF2-BA3568FDE45E}" type="datetimeFigureOut">
              <a:rPr lang="de-CH" smtClean="0"/>
              <a:t>12.06.2023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EA60AA-3043-0BDB-86EA-1613E854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3933B8-341C-18CC-9DB4-4A47E0BD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7281-9220-4E27-8170-53B2679F50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220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F6AFB-3F4D-4454-1BFE-D2871AE5A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27C8CF-BCC4-72B1-7C88-CB01365E4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E7E3D7-7BF9-DE59-7539-A51B169D1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558696-CE55-2491-B8AA-9E8531E7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519-39A8-4A48-BAF2-BA3568FDE45E}" type="datetimeFigureOut">
              <a:rPr lang="de-CH" smtClean="0"/>
              <a:t>12.06.2023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66DB3C-9E50-E839-76F6-9788C316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513244-CFA4-BA8D-322A-AC58D85E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7281-9220-4E27-8170-53B2679F50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885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6CC88-0E41-5AD8-BF26-D54A6699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1C868C3-87A3-84DB-8A47-729D7D710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78DB19-C49C-E266-FD07-44E1436E0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755A33-49F8-F3E3-016C-FCF75D39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519-39A8-4A48-BAF2-BA3568FDE45E}" type="datetimeFigureOut">
              <a:rPr lang="de-CH" smtClean="0"/>
              <a:t>12.06.2023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57C6E8-8353-2060-AB06-95DA2632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5CF30C-84ED-3541-9E18-BFE51DE6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7281-9220-4E27-8170-53B2679F50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699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564E0DC-16AD-7E89-C470-8D36F29CB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1571B9-14CA-C3A7-D6E3-8778393FA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CC131D-5F53-1339-9EC0-B3F848D7A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06519-39A8-4A48-BAF2-BA3568FDE45E}" type="datetimeFigureOut">
              <a:rPr lang="de-CH" smtClean="0"/>
              <a:t>12.06.2023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E07375-3527-87BB-2BB0-91439EC08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952A1A-23E1-6FA3-8893-1AE581567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C7281-9220-4E27-8170-53B2679F50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14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2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Freeform: Shape 2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DAE9A8-B61A-52F1-D025-5208E64CD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de-CH" sz="7200"/>
              <a:t>Medienanalyse-Webanwendung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2EE95D-D99A-4484-6B59-BE4AD5F02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de-CH" sz="2200"/>
              <a:t>Mike Gasser, Andrés Mock, Adrian Obermühlner, Linus Stuhlmann</a:t>
            </a:r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323DC05-632C-69DC-10DE-800FFCF624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88"/>
          <a:stretch/>
        </p:blipFill>
        <p:spPr>
          <a:xfrm>
            <a:off x="11201400" y="109918"/>
            <a:ext cx="749046" cy="9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5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Inhaltsplatzhalter 2">
            <a:extLst>
              <a:ext uri="{FF2B5EF4-FFF2-40B4-BE49-F238E27FC236}">
                <a16:creationId xmlns:a16="http://schemas.microsoft.com/office/drawing/2014/main" id="{6A08201B-E277-EAEC-7C61-CB3C0E460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109291"/>
              </p:ext>
            </p:extLst>
          </p:nvPr>
        </p:nvGraphicFramePr>
        <p:xfrm>
          <a:off x="387626" y="427384"/>
          <a:ext cx="11524422" cy="5749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294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86FABF-5E5C-55DD-6093-74D517D0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475" y="487440"/>
            <a:ext cx="8985250" cy="1118394"/>
          </a:xfrm>
        </p:spPr>
        <p:txBody>
          <a:bodyPr anchor="t">
            <a:normAutofit/>
          </a:bodyPr>
          <a:lstStyle/>
          <a:p>
            <a:pPr algn="ctr"/>
            <a:r>
              <a:rPr lang="de-CH" sz="4000" b="1" dirty="0"/>
              <a:t>Motivation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30AEF16-02BF-6223-C209-1ED6639BD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125075"/>
              </p:ext>
            </p:extLst>
          </p:nvPr>
        </p:nvGraphicFramePr>
        <p:xfrm>
          <a:off x="1009650" y="1847849"/>
          <a:ext cx="9994900" cy="4254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023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Menschliches Gesicht, Person, Kleidung enthält.&#10;&#10;Automatisch generierte Beschreibung">
            <a:extLst>
              <a:ext uri="{FF2B5EF4-FFF2-40B4-BE49-F238E27FC236}">
                <a16:creationId xmlns:a16="http://schemas.microsoft.com/office/drawing/2014/main" id="{F2C95D6F-EA01-04E6-90A5-57F3C1EF0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6" y="143984"/>
            <a:ext cx="10254232" cy="6573393"/>
          </a:xfrm>
        </p:spPr>
      </p:pic>
    </p:spTree>
    <p:extLst>
      <p:ext uri="{BB962C8B-B14F-4D97-AF65-F5344CB8AC3E}">
        <p14:creationId xmlns:p14="http://schemas.microsoft.com/office/powerpoint/2010/main" val="385415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Breitbild</PresentationFormat>
  <Paragraphs>21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Medienanalyse-Webanwendung</vt:lpstr>
      <vt:lpstr>PowerPoint-Präsentation</vt:lpstr>
      <vt:lpstr>Motivation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Dashboard</dc:title>
  <dc:creator>Mike Gasser</dc:creator>
  <cp:lastModifiedBy>Mike Gasser</cp:lastModifiedBy>
  <cp:revision>1</cp:revision>
  <dcterms:created xsi:type="dcterms:W3CDTF">2023-06-12T09:43:10Z</dcterms:created>
  <dcterms:modified xsi:type="dcterms:W3CDTF">2023-06-12T19:48:36Z</dcterms:modified>
</cp:coreProperties>
</file>