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3B5D-94BC-493E-A10E-1666CD8D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AE559-621E-4231-A1C5-4B868893E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4119-BB2D-4862-AD5F-71A4577B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FE42-D443-426A-B709-48E028FD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01B2-60BA-4913-9F1B-4F6A86CA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98E8-E159-412F-88D4-761A660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37A5E-C0CC-4B7A-9147-851C57D7C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38BD-844F-45A5-AE4B-B45C88C9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600C-28E3-4403-A9D1-4D4609F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F74-71B4-4D93-9563-A32DE5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DC523-CB37-45BD-9BC1-47B6AF1F1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64C67-E6D4-4972-A917-B6CBD378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1785-FA43-457F-959C-74BA7128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442A-66DC-430C-9BD6-ED708AF9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04C9-9FEA-4C43-A6CF-7D4D8BD5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5D1E-1060-45E9-8E39-DC8CB50E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887F-01FE-4E00-88A3-5F043232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CCC1-4303-4CE0-B08E-BD4E557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20A3-A692-4391-B716-76C07E27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AF5A-6DED-44FB-A04C-E06EAF8D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70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F0EB-D082-41B5-AA96-07929D18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BD8B-7110-4258-9CE4-9353652B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B4A8-DAC9-469E-A25C-5344B492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D640-C368-4C13-87BB-2C2DDF2B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53BE-39E3-47D3-8A65-F4B6F17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4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C71C-E48D-41A4-B6EC-FC288EBC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DE34-8DD2-4643-A6E9-6348AAE5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7C5B-3B7D-433A-9A6A-3A774A70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1E7E-D8F1-4E1E-AE5E-E72B83C9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CA531-9C35-4F4D-9026-D38FB295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1D59-8912-4206-991F-D16A9CAD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A767-F31A-4422-8883-DD92DE54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F4EB-C22D-40BF-AD5C-7E442864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78E4-0352-46E6-8D87-5DE8826CD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5AD9F-4288-4F87-925B-B2720BF1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FB78D-D75D-4768-BF19-7F73FA425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505AD-4812-411E-8D94-6FB8304C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05A48-D908-461F-A539-7F7FCAC1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3619C-A66E-4D55-8D01-4452F4CE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2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320B-BE56-4E8E-A1E2-6CC062CB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6A156-EDD0-4B60-B1F0-5C48B07F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1061-6F7F-40AE-9B66-0DE65C10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27B82-5677-4889-AFC7-3BBF026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5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9D47A-98DD-46A3-BE4A-718B5E36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73803-F9D3-42C2-AF07-6A320229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389C-8B33-45F8-A6FB-716379D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0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6487-B3A9-473C-9619-80994EE9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08F6-FD85-4B0E-9221-57F8F6B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0B0B-406E-41AA-A8F0-9E17BA56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D602B-E5A5-44E5-BE4E-18595C47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C6E4-A61B-457B-9485-77456102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F0E16-3FCA-40A6-9B4B-3640453E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1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B56C-4B23-4406-A7CA-8947544B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6C1-2F70-4A6D-BB51-5289DB8C9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FE222-5ED8-4B36-B354-EE33D6F9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5CB3-C171-41F4-873F-6BC9C0AB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0103E-1CAC-485F-AA93-C3095AEF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480F-0BD9-4449-8783-97D72836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0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D4D43-5585-43B5-A4DA-33EE8098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BC9D1-9F25-41DC-A6E5-A96A57D5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71BD-A59D-42F8-B499-02D4D0FB9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695A-9BC1-497F-9CE7-EC4209D5B22F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1520-E2D7-4C63-A819-E0DABE761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842D-37C5-4DF5-8491-14AFBEF2C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1041-0724-454E-B55B-E45693C11A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5B85-01C8-4948-8AB0-C60F9365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559"/>
            <a:ext cx="9144000" cy="557147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architecture</a:t>
            </a:r>
            <a:endParaRPr lang="ru-R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C5625D-3204-465D-BCC2-3BEF694BBCC8}"/>
              </a:ext>
            </a:extLst>
          </p:cNvPr>
          <p:cNvSpPr/>
          <p:nvPr/>
        </p:nvSpPr>
        <p:spPr>
          <a:xfrm>
            <a:off x="2122414" y="1007706"/>
            <a:ext cx="3113244" cy="5317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8C853E-C18C-4C7E-AA3A-424B23F9B2CE}"/>
              </a:ext>
            </a:extLst>
          </p:cNvPr>
          <p:cNvSpPr/>
          <p:nvPr/>
        </p:nvSpPr>
        <p:spPr>
          <a:xfrm>
            <a:off x="5232732" y="1007707"/>
            <a:ext cx="4640768" cy="5317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14CB02-95C6-44AA-9AED-06C0A6E570B1}"/>
              </a:ext>
            </a:extLst>
          </p:cNvPr>
          <p:cNvSpPr/>
          <p:nvPr/>
        </p:nvSpPr>
        <p:spPr>
          <a:xfrm>
            <a:off x="4969293" y="1486671"/>
            <a:ext cx="430235" cy="443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Public API, Auth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D6055-7E13-41FC-BA7A-25AFB4A1BB7D}"/>
              </a:ext>
            </a:extLst>
          </p:cNvPr>
          <p:cNvSpPr/>
          <p:nvPr/>
        </p:nvSpPr>
        <p:spPr>
          <a:xfrm>
            <a:off x="6073629" y="1730744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BD9CB-D79C-41AF-B736-6C8567B4B5F1}"/>
              </a:ext>
            </a:extLst>
          </p:cNvPr>
          <p:cNvSpPr/>
          <p:nvPr/>
        </p:nvSpPr>
        <p:spPr>
          <a:xfrm>
            <a:off x="6073629" y="2758045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4D084-FD32-4658-A24C-4EA4AEFA4F0F}"/>
              </a:ext>
            </a:extLst>
          </p:cNvPr>
          <p:cNvSpPr/>
          <p:nvPr/>
        </p:nvSpPr>
        <p:spPr>
          <a:xfrm>
            <a:off x="6073629" y="3858401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Courier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D09D61-F6A2-487E-B19F-267B075A2358}"/>
              </a:ext>
            </a:extLst>
          </p:cNvPr>
          <p:cNvSpPr/>
          <p:nvPr/>
        </p:nvSpPr>
        <p:spPr>
          <a:xfrm>
            <a:off x="6073629" y="4958757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81378-587F-4DF9-9F62-33930987FC23}"/>
              </a:ext>
            </a:extLst>
          </p:cNvPr>
          <p:cNvSpPr/>
          <p:nvPr/>
        </p:nvSpPr>
        <p:spPr>
          <a:xfrm>
            <a:off x="8948627" y="1447616"/>
            <a:ext cx="298579" cy="4437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AMQP</a:t>
            </a:r>
            <a:endParaRPr lang="ru-RU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98DB5C20-1B09-4695-88B4-1873AF2947F1}"/>
              </a:ext>
            </a:extLst>
          </p:cNvPr>
          <p:cNvSpPr/>
          <p:nvPr/>
        </p:nvSpPr>
        <p:spPr>
          <a:xfrm>
            <a:off x="7121810" y="1891377"/>
            <a:ext cx="1825931" cy="17477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1A3DA78-D4B2-4C9A-8756-538A8CB3EEAA}"/>
              </a:ext>
            </a:extLst>
          </p:cNvPr>
          <p:cNvSpPr/>
          <p:nvPr/>
        </p:nvSpPr>
        <p:spPr>
          <a:xfrm>
            <a:off x="7121810" y="2934902"/>
            <a:ext cx="1825931" cy="17477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48AAC031-F9ED-4602-8441-0D2CA73F84A0}"/>
              </a:ext>
            </a:extLst>
          </p:cNvPr>
          <p:cNvSpPr/>
          <p:nvPr/>
        </p:nvSpPr>
        <p:spPr>
          <a:xfrm>
            <a:off x="7121809" y="4065924"/>
            <a:ext cx="1825931" cy="17477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B2F72A7A-03F1-4E7C-89C3-6E7AE64B88F2}"/>
              </a:ext>
            </a:extLst>
          </p:cNvPr>
          <p:cNvSpPr/>
          <p:nvPr/>
        </p:nvSpPr>
        <p:spPr>
          <a:xfrm>
            <a:off x="7121809" y="5117176"/>
            <a:ext cx="1825931" cy="174771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AFB8F4A7-2D10-4EB6-9CEF-A8CBD4641B49}"/>
              </a:ext>
            </a:extLst>
          </p:cNvPr>
          <p:cNvSpPr/>
          <p:nvPr/>
        </p:nvSpPr>
        <p:spPr>
          <a:xfrm>
            <a:off x="6547607" y="2287891"/>
            <a:ext cx="104863" cy="470154"/>
          </a:xfrm>
          <a:prstGeom prst="up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F65F36E-CD7F-4858-ADF1-7C93539AA381}"/>
              </a:ext>
            </a:extLst>
          </p:cNvPr>
          <p:cNvSpPr/>
          <p:nvPr/>
        </p:nvSpPr>
        <p:spPr>
          <a:xfrm>
            <a:off x="5399528" y="1924311"/>
            <a:ext cx="673215" cy="108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6EEF3ABD-19EF-4E60-997B-F7A1A4915AF9}"/>
              </a:ext>
            </a:extLst>
          </p:cNvPr>
          <p:cNvSpPr/>
          <p:nvPr/>
        </p:nvSpPr>
        <p:spPr>
          <a:xfrm>
            <a:off x="5399528" y="2976986"/>
            <a:ext cx="673215" cy="108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3BF5FB62-933D-4DCD-A229-A235D9F84C53}"/>
              </a:ext>
            </a:extLst>
          </p:cNvPr>
          <p:cNvSpPr/>
          <p:nvPr/>
        </p:nvSpPr>
        <p:spPr>
          <a:xfrm>
            <a:off x="5399528" y="4094910"/>
            <a:ext cx="673215" cy="108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24673765-F87A-41FD-AAA7-047886AC2EF9}"/>
              </a:ext>
            </a:extLst>
          </p:cNvPr>
          <p:cNvSpPr/>
          <p:nvPr/>
        </p:nvSpPr>
        <p:spPr>
          <a:xfrm>
            <a:off x="5391960" y="5196248"/>
            <a:ext cx="673215" cy="1089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FA3D66-196C-4EA2-A6E9-81097D336D74}"/>
              </a:ext>
            </a:extLst>
          </p:cNvPr>
          <p:cNvGrpSpPr/>
          <p:nvPr/>
        </p:nvGrpSpPr>
        <p:grpSpPr>
          <a:xfrm>
            <a:off x="2720613" y="2257172"/>
            <a:ext cx="543739" cy="531592"/>
            <a:chOff x="1224836" y="2672895"/>
            <a:chExt cx="543739" cy="531592"/>
          </a:xfrm>
        </p:grpSpPr>
        <p:sp>
          <p:nvSpPr>
            <p:cNvPr id="31" name="Smiley Face 30">
              <a:extLst>
                <a:ext uri="{FF2B5EF4-FFF2-40B4-BE49-F238E27FC236}">
                  <a16:creationId xmlns:a16="http://schemas.microsoft.com/office/drawing/2014/main" id="{9AB33322-F2A5-4D30-BA30-C2230184A64D}"/>
                </a:ext>
              </a:extLst>
            </p:cNvPr>
            <p:cNvSpPr/>
            <p:nvPr/>
          </p:nvSpPr>
          <p:spPr>
            <a:xfrm>
              <a:off x="1359018" y="2672895"/>
              <a:ext cx="293614" cy="287695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575CCB-F257-4AFF-BFD2-C5402BD1CE86}"/>
                </a:ext>
              </a:extLst>
            </p:cNvPr>
            <p:cNvSpPr txBox="1"/>
            <p:nvPr/>
          </p:nvSpPr>
          <p:spPr>
            <a:xfrm>
              <a:off x="1224836" y="2942877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admin</a:t>
              </a:r>
              <a:endParaRPr lang="ru-RU" sz="11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A2F11C-4917-441D-BD02-E4580E6B1C0D}"/>
              </a:ext>
            </a:extLst>
          </p:cNvPr>
          <p:cNvGrpSpPr/>
          <p:nvPr/>
        </p:nvGrpSpPr>
        <p:grpSpPr>
          <a:xfrm>
            <a:off x="2670920" y="3296315"/>
            <a:ext cx="593432" cy="506485"/>
            <a:chOff x="1199989" y="3411850"/>
            <a:chExt cx="593432" cy="506485"/>
          </a:xfrm>
        </p:grpSpPr>
        <p:sp>
          <p:nvSpPr>
            <p:cNvPr id="29" name="Smiley Face 28">
              <a:extLst>
                <a:ext uri="{FF2B5EF4-FFF2-40B4-BE49-F238E27FC236}">
                  <a16:creationId xmlns:a16="http://schemas.microsoft.com/office/drawing/2014/main" id="{E5E3BD20-A4B3-462D-A3A5-88B57B1F6B6A}"/>
                </a:ext>
              </a:extLst>
            </p:cNvPr>
            <p:cNvSpPr/>
            <p:nvPr/>
          </p:nvSpPr>
          <p:spPr>
            <a:xfrm>
              <a:off x="1359018" y="3411850"/>
              <a:ext cx="293614" cy="287695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F420B2-0E81-4510-BC94-7FA214C19169}"/>
                </a:ext>
              </a:extLst>
            </p:cNvPr>
            <p:cNvSpPr txBox="1"/>
            <p:nvPr/>
          </p:nvSpPr>
          <p:spPr>
            <a:xfrm>
              <a:off x="1199989" y="3656725"/>
              <a:ext cx="5934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courier</a:t>
              </a:r>
              <a:endParaRPr lang="ru-RU" sz="11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8EAC00-F930-44D6-A637-BF7F6EFA4A3C}"/>
              </a:ext>
            </a:extLst>
          </p:cNvPr>
          <p:cNvGrpSpPr/>
          <p:nvPr/>
        </p:nvGrpSpPr>
        <p:grpSpPr>
          <a:xfrm>
            <a:off x="2662980" y="4347496"/>
            <a:ext cx="530915" cy="506485"/>
            <a:chOff x="1199989" y="3411850"/>
            <a:chExt cx="530915" cy="506485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29DF5B8A-FA15-444C-A868-581205AA5242}"/>
                </a:ext>
              </a:extLst>
            </p:cNvPr>
            <p:cNvSpPr/>
            <p:nvPr/>
          </p:nvSpPr>
          <p:spPr>
            <a:xfrm>
              <a:off x="1359018" y="3411850"/>
              <a:ext cx="293614" cy="287695"/>
            </a:xfrm>
            <a:prstGeom prst="smileyFac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BA2DC2-F3DD-419F-ABE3-85DB2691E8B0}"/>
                </a:ext>
              </a:extLst>
            </p:cNvPr>
            <p:cNvSpPr txBox="1"/>
            <p:nvPr/>
          </p:nvSpPr>
          <p:spPr>
            <a:xfrm>
              <a:off x="1199989" y="3656725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 client</a:t>
              </a:r>
              <a:endParaRPr lang="ru-RU" sz="1100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D3D9C3-780E-443D-8D1E-E1D40B39FF5D}"/>
              </a:ext>
            </a:extLst>
          </p:cNvPr>
          <p:cNvCxnSpPr>
            <a:stCxn id="31" idx="6"/>
          </p:cNvCxnSpPr>
          <p:nvPr/>
        </p:nvCxnSpPr>
        <p:spPr>
          <a:xfrm flipV="1">
            <a:off x="3148409" y="2401019"/>
            <a:ext cx="18208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9106F4-8E59-48FD-AFFD-0512E5ACAF9B}"/>
              </a:ext>
            </a:extLst>
          </p:cNvPr>
          <p:cNvCxnSpPr>
            <a:stCxn id="29" idx="6"/>
          </p:cNvCxnSpPr>
          <p:nvPr/>
        </p:nvCxnSpPr>
        <p:spPr>
          <a:xfrm flipV="1">
            <a:off x="3123563" y="3440162"/>
            <a:ext cx="18457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3D9B29-A5DA-49D6-80A2-486AB1507B97}"/>
              </a:ext>
            </a:extLst>
          </p:cNvPr>
          <p:cNvCxnSpPr>
            <a:stCxn id="37" idx="6"/>
          </p:cNvCxnSpPr>
          <p:nvPr/>
        </p:nvCxnSpPr>
        <p:spPr>
          <a:xfrm flipV="1">
            <a:off x="3115623" y="4491343"/>
            <a:ext cx="185367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ACE2B74-390E-4A84-A326-BD2A4B34316E}"/>
              </a:ext>
            </a:extLst>
          </p:cNvPr>
          <p:cNvSpPr/>
          <p:nvPr/>
        </p:nvSpPr>
        <p:spPr>
          <a:xfrm>
            <a:off x="5651291" y="5784184"/>
            <a:ext cx="1114009" cy="342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Optional Discovery service</a:t>
            </a:r>
            <a:endParaRPr lang="ru-RU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F97E27-58A6-4341-BDB2-F385AC1D5638}"/>
              </a:ext>
            </a:extLst>
          </p:cNvPr>
          <p:cNvCxnSpPr/>
          <p:nvPr/>
        </p:nvCxnSpPr>
        <p:spPr>
          <a:xfrm>
            <a:off x="5793162" y="2182679"/>
            <a:ext cx="0" cy="358445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1C8BD6-990C-4312-9C5E-99A8F768C28C}"/>
              </a:ext>
            </a:extLst>
          </p:cNvPr>
          <p:cNvCxnSpPr/>
          <p:nvPr/>
        </p:nvCxnSpPr>
        <p:spPr>
          <a:xfrm>
            <a:off x="5793162" y="2182679"/>
            <a:ext cx="279581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5BF6EE-6ABA-4899-BA96-5E205E6C0409}"/>
              </a:ext>
            </a:extLst>
          </p:cNvPr>
          <p:cNvCxnSpPr/>
          <p:nvPr/>
        </p:nvCxnSpPr>
        <p:spPr>
          <a:xfrm>
            <a:off x="5793162" y="3223985"/>
            <a:ext cx="27201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9C664D-19AA-45EC-90B3-8E21C8B741E9}"/>
              </a:ext>
            </a:extLst>
          </p:cNvPr>
          <p:cNvCxnSpPr/>
          <p:nvPr/>
        </p:nvCxnSpPr>
        <p:spPr>
          <a:xfrm>
            <a:off x="5793162" y="4347496"/>
            <a:ext cx="27201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14C248-9CC1-462A-A2B4-15D112B1C5FC}"/>
              </a:ext>
            </a:extLst>
          </p:cNvPr>
          <p:cNvCxnSpPr/>
          <p:nvPr/>
        </p:nvCxnSpPr>
        <p:spPr>
          <a:xfrm>
            <a:off x="5800730" y="5440403"/>
            <a:ext cx="272013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9CF89C-C7EF-43A9-86B9-EC3642B3778F}"/>
              </a:ext>
            </a:extLst>
          </p:cNvPr>
          <p:cNvSpPr/>
          <p:nvPr/>
        </p:nvSpPr>
        <p:spPr>
          <a:xfrm>
            <a:off x="6126302" y="1809326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223604-B549-4D27-BA71-5E8449600756}"/>
              </a:ext>
            </a:extLst>
          </p:cNvPr>
          <p:cNvSpPr/>
          <p:nvPr/>
        </p:nvSpPr>
        <p:spPr>
          <a:xfrm>
            <a:off x="6185696" y="1901549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Service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FD826414-1850-41E8-8E5F-862D193DFB8F}"/>
              </a:ext>
            </a:extLst>
          </p:cNvPr>
          <p:cNvSpPr/>
          <p:nvPr/>
        </p:nvSpPr>
        <p:spPr>
          <a:xfrm>
            <a:off x="7027549" y="2116714"/>
            <a:ext cx="298579" cy="3423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C4C11F-DF3A-4D74-A591-B65026140026}"/>
              </a:ext>
            </a:extLst>
          </p:cNvPr>
          <p:cNvSpPr/>
          <p:nvPr/>
        </p:nvSpPr>
        <p:spPr>
          <a:xfrm>
            <a:off x="6117729" y="2818298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7D8FE-2D6A-4B68-A84B-902CBD6A1BBC}"/>
              </a:ext>
            </a:extLst>
          </p:cNvPr>
          <p:cNvSpPr/>
          <p:nvPr/>
        </p:nvSpPr>
        <p:spPr>
          <a:xfrm>
            <a:off x="6159771" y="2869035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Service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EB51B1F-23FD-45E0-A6CB-13275B762522}"/>
              </a:ext>
            </a:extLst>
          </p:cNvPr>
          <p:cNvSpPr/>
          <p:nvPr/>
        </p:nvSpPr>
        <p:spPr>
          <a:xfrm>
            <a:off x="7027992" y="3147609"/>
            <a:ext cx="298579" cy="3423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C4CB58-F964-4F74-914A-3D679B2332B2}"/>
              </a:ext>
            </a:extLst>
          </p:cNvPr>
          <p:cNvSpPr/>
          <p:nvPr/>
        </p:nvSpPr>
        <p:spPr>
          <a:xfrm>
            <a:off x="6125453" y="3918654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Courier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10E71A-E74A-4702-B3EB-807213AA4561}"/>
              </a:ext>
            </a:extLst>
          </p:cNvPr>
          <p:cNvSpPr/>
          <p:nvPr/>
        </p:nvSpPr>
        <p:spPr>
          <a:xfrm>
            <a:off x="6177207" y="3968998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Courier Service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20F3F06-CBA2-4CA5-9B24-C662382A45A5}"/>
              </a:ext>
            </a:extLst>
          </p:cNvPr>
          <p:cNvSpPr/>
          <p:nvPr/>
        </p:nvSpPr>
        <p:spPr>
          <a:xfrm>
            <a:off x="7017064" y="4258385"/>
            <a:ext cx="298579" cy="3423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99647D-419C-4D5D-8350-8FC0878C2A18}"/>
              </a:ext>
            </a:extLst>
          </p:cNvPr>
          <p:cNvSpPr/>
          <p:nvPr/>
        </p:nvSpPr>
        <p:spPr>
          <a:xfrm>
            <a:off x="6133697" y="5013351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C55A44-02B5-444D-B48A-5FD268FEE5EA}"/>
              </a:ext>
            </a:extLst>
          </p:cNvPr>
          <p:cNvSpPr/>
          <p:nvPr/>
        </p:nvSpPr>
        <p:spPr>
          <a:xfrm>
            <a:off x="6185696" y="5067945"/>
            <a:ext cx="1048624" cy="55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Service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C4C76896-2F99-4F5B-B4F2-B0ACCEAC8A5C}"/>
              </a:ext>
            </a:extLst>
          </p:cNvPr>
          <p:cNvSpPr/>
          <p:nvPr/>
        </p:nvSpPr>
        <p:spPr>
          <a:xfrm>
            <a:off x="7059106" y="5369161"/>
            <a:ext cx="298579" cy="34235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9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</dc:title>
  <dc:creator>Stanislav Lypchanskyy</dc:creator>
  <cp:lastModifiedBy>Stanislav Lypchanskyy</cp:lastModifiedBy>
  <cp:revision>8</cp:revision>
  <dcterms:created xsi:type="dcterms:W3CDTF">2022-04-25T05:26:31Z</dcterms:created>
  <dcterms:modified xsi:type="dcterms:W3CDTF">2022-04-28T04:51:07Z</dcterms:modified>
</cp:coreProperties>
</file>