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E7C2F-0696-4DDA-9C40-F4CB9AA31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FCF9AC-3B29-4B83-A157-8A2C1A8B8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3AC3B5-411A-42D0-BD06-BD8A3ADC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B55D-71B9-46B2-A709-2968BEEF63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E4AF0-31BA-4236-A750-C75A6B32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5A9E1-4788-4771-8C17-E0CE7BE0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8DB-0BE8-4352-9A7D-E5CC402F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76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C3189-8201-4506-B023-3D76E575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EC93D8-FF83-4DED-B91B-A687F8FB3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DAFAC8-D077-4870-9B21-34C1EC5F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B55D-71B9-46B2-A709-2968BEEF63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DFAD3-D153-4377-A301-E91271AE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88C32-01BE-47D2-BC42-7B623EA6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8DB-0BE8-4352-9A7D-E5CC402F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78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A37854-9EA4-4D59-BB17-C1FB31A25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C4C4CB-07B9-4F98-93BF-29C5203F0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63C40E-306D-4F1F-899B-5B40EF2D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B55D-71B9-46B2-A709-2968BEEF63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A5311-BC49-4269-B99F-DFB92FF0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329DD-4AC3-4C39-9916-D9F14FE8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8DB-0BE8-4352-9A7D-E5CC402F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01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0F24-A6E9-409A-8167-0569EA1F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8987E-F56A-4C53-AFE4-DEF612DEC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8C70D5-D442-4DB2-BAF9-EEA5AE60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B55D-71B9-46B2-A709-2968BEEF63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A0BB3-A233-4AD7-883B-112E51C2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60245-253D-4206-9272-C11E79C2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8DB-0BE8-4352-9A7D-E5CC402F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92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0C956-EA5E-4791-BDF2-317EB45A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1987D9-D426-4D78-AF14-09086211A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2CA99-794F-4FE8-B02E-596DAB07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B55D-71B9-46B2-A709-2968BEEF63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FC2F65-D1F4-412E-8668-05D71388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32C95C-8861-4F40-9EBA-604EFFD8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8DB-0BE8-4352-9A7D-E5CC402F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8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9F3AA-14D3-46DE-9224-D18ADB2B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6F3F5-FC90-4E61-ADCB-AA745BA16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1F1E35-2BC1-4053-882F-1CB197039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4362A-D719-4FA3-B2E0-10753E17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B55D-71B9-46B2-A709-2968BEEF63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F9C0B1-DBC1-4CE6-A7A4-C3DA05FC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1AFA7-F626-499F-B9B0-B7F3978C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8DB-0BE8-4352-9A7D-E5CC402F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9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65DA0-350F-49BA-BA3E-556B5166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42590D-5EC4-4CA3-B13D-AADDCA972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09AFB4-7A7F-47A6-9848-ECAD9425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1B70DA-67B0-4CA7-87BB-0EEC88C70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C2D3BA-B07D-4D63-9D0B-9DC98D13D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BA3458-551D-45AB-AEAC-1F420AE9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B55D-71B9-46B2-A709-2968BEEF63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E8E9D2-CFD6-4F8D-A858-DC90F162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723439-9059-407F-94F0-382462F2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8DB-0BE8-4352-9A7D-E5CC402F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8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4C141-8999-4D87-8858-92DE78A0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E71E7D-CFD0-417A-8F79-9E53612B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B55D-71B9-46B2-A709-2968BEEF63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C18A23-49BB-4CF6-8C6B-338E592D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945CE8-3941-4EA1-8717-327A05A9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8DB-0BE8-4352-9A7D-E5CC402F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64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14A379-B064-4B01-B38E-211309F1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B55D-71B9-46B2-A709-2968BEEF63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4E9744-9A7B-44B9-B3A5-4685677A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3FAF63-9F4D-4B34-A76F-BFA1B402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8DB-0BE8-4352-9A7D-E5CC402F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2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D5565-539A-4B88-B28A-3DC7A4D9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D0462-D353-463D-9145-6F3CD8BCA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D5BF40-A242-43FB-BFD2-110208F2C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F554EB-351E-4174-9318-A7434D2C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B55D-71B9-46B2-A709-2968BEEF63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BAB2EA-4408-40A3-B2FB-1CCEC11B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230C40-7856-40CB-8CCE-2B760F3A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8DB-0BE8-4352-9A7D-E5CC402F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20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BD72E-EBB6-40FE-9C77-ACD8DA87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D1C875-FB0C-4AA4-ACE0-D48F64D7B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3248EC-77DF-4960-8810-3F14E36A2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016703-6FEE-458B-AFEE-5EC3E264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B55D-71B9-46B2-A709-2968BEEF63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C80152-3B91-439E-9741-C05D9FA7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8E462B-FF67-4ADE-9356-F9DFC349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8DB-0BE8-4352-9A7D-E5CC402F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99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62A5C0-69D7-43E7-8EB1-C4D94AF9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02D448-1645-4A12-B340-0F1B8C47C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30956-B385-4626-AF81-CC4D03616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DB55D-71B9-46B2-A709-2968BEEF63F6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09A8D-8D89-4183-95E2-7B7A03980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38F98-70A6-44A4-8B14-E5237C856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BB8DB-0BE8-4352-9A7D-E5CC402F7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46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9ED2F-B602-4F8F-96A7-09C638016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999999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2730B4-E802-4855-AF3A-A668FFF61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6666666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06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9ED2F-B602-4F8F-96A7-09C638016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alice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2730B4-E802-4855-AF3A-A668FFF61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bob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78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999999</vt:lpstr>
      <vt:lpstr>alice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999999</dc:title>
  <dc:creator>刘 嘉文</dc:creator>
  <cp:lastModifiedBy>刘 嘉文</cp:lastModifiedBy>
  <cp:revision>1</cp:revision>
  <dcterms:created xsi:type="dcterms:W3CDTF">2021-07-02T11:20:15Z</dcterms:created>
  <dcterms:modified xsi:type="dcterms:W3CDTF">2021-07-02T11:20:36Z</dcterms:modified>
</cp:coreProperties>
</file>