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October 22,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October 22,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October 22,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Trial Tracker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0600" y="3529568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Terry Ridgway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5 x 2 mile loops</a:t>
            </a:r>
          </a:p>
          <a:p>
            <a:pPr marL="18288" indent="0">
              <a:buNone/>
            </a:pPr>
            <a:r>
              <a:rPr lang="en-US" dirty="0" smtClean="0"/>
              <a:t>Emphasis on consistency, rather than speed</a:t>
            </a:r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r>
              <a:rPr lang="en-US" dirty="0" smtClean="0"/>
              <a:t>Track Riders</a:t>
            </a:r>
          </a:p>
          <a:p>
            <a:pPr marL="18288" indent="0">
              <a:buNone/>
            </a:pPr>
            <a:r>
              <a:rPr lang="en-US" dirty="0" smtClean="0"/>
              <a:t>Track Start Time and Lap Intervals</a:t>
            </a:r>
          </a:p>
          <a:p>
            <a:pPr marL="18288" indent="0">
              <a:buNone/>
            </a:pPr>
            <a:r>
              <a:rPr lang="en-US" dirty="0" smtClean="0"/>
              <a:t>Calculate Average Lap times, Mean Difference from the Average, Standard Deviation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" y="1117601"/>
            <a:ext cx="1749585" cy="32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2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 smtClean="0"/>
              <a:t>SQLite3 Database</a:t>
            </a:r>
          </a:p>
          <a:p>
            <a:pPr marL="18288" indent="0">
              <a:buNone/>
            </a:pPr>
            <a:r>
              <a:rPr lang="en-US" dirty="0" err="1" smtClean="0"/>
              <a:t>UITableViews</a:t>
            </a:r>
            <a:r>
              <a:rPr lang="en-US" dirty="0" smtClean="0"/>
              <a:t> to show different views of the data</a:t>
            </a:r>
          </a:p>
          <a:p>
            <a:pPr marL="18288" indent="0">
              <a:buNone/>
            </a:pPr>
            <a:r>
              <a:rPr lang="en-US" dirty="0" err="1" smtClean="0"/>
              <a:t>UITabBarController</a:t>
            </a:r>
            <a:r>
              <a:rPr lang="en-US" dirty="0" smtClean="0"/>
              <a:t> for switching views</a:t>
            </a:r>
          </a:p>
          <a:p>
            <a:pPr marL="18288" indent="0">
              <a:buNone/>
            </a:pPr>
            <a:r>
              <a:rPr lang="en-US" dirty="0" err="1" smtClean="0"/>
              <a:t>NSTimer</a:t>
            </a:r>
            <a:r>
              <a:rPr lang="en-US" dirty="0" smtClean="0"/>
              <a:t> to handle stopwatch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6" y="1054101"/>
            <a:ext cx="1784026" cy="32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4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08" y="336948"/>
            <a:ext cx="2462292" cy="45398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 descr="LapsScree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47" y="336948"/>
            <a:ext cx="2462292" cy="45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20</TotalTime>
  <Words>63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Time Trial Tracker</vt:lpstr>
      <vt:lpstr>What?</vt:lpstr>
      <vt:lpstr>How?</vt:lpstr>
      <vt:lpstr>Results</vt:lpstr>
    </vt:vector>
  </TitlesOfParts>
  <Company>Adobe Systems,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Trial Tracker</dc:title>
  <dc:creator>Terry Ridgway</dc:creator>
  <cp:lastModifiedBy>Terry Ridgway</cp:lastModifiedBy>
  <cp:revision>4</cp:revision>
  <dcterms:created xsi:type="dcterms:W3CDTF">2014-10-21T04:02:35Z</dcterms:created>
  <dcterms:modified xsi:type="dcterms:W3CDTF">2014-10-23T00:27:19Z</dcterms:modified>
</cp:coreProperties>
</file>