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61" r:id="rId9"/>
    <p:sldId id="262" r:id="rId10"/>
    <p:sldId id="268" r:id="rId11"/>
    <p:sldId id="263" r:id="rId12"/>
    <p:sldId id="267" r:id="rId13"/>
    <p:sldId id="271" r:id="rId14"/>
    <p:sldId id="259"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84780"/>
    <a:srgbClr val="A3FFCD"/>
    <a:srgbClr val="FFCA09"/>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7238B7-1125-4F6E-833D-43236D565098}" v="281" dt="2021-05-19T11:35:20.4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2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EB82-5F28-470B-8F34-AF5C37F184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D2E5051-AA5F-488A-BA73-B79BD3915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4BCEC3-8A7A-4273-B8FA-259F41D607EF}"/>
              </a:ext>
            </a:extLst>
          </p:cNvPr>
          <p:cNvSpPr>
            <a:spLocks noGrp="1"/>
          </p:cNvSpPr>
          <p:nvPr>
            <p:ph type="dt" sz="half" idx="10"/>
          </p:nvPr>
        </p:nvSpPr>
        <p:spPr/>
        <p:txBody>
          <a:bodyPr/>
          <a:lstStyle/>
          <a:p>
            <a:fld id="{06089A58-053A-47F3-A389-11E817A6D473}" type="datetimeFigureOut">
              <a:rPr lang="en-GB" smtClean="0"/>
              <a:t>19/05/2021</a:t>
            </a:fld>
            <a:endParaRPr lang="en-GB"/>
          </a:p>
        </p:txBody>
      </p:sp>
      <p:sp>
        <p:nvSpPr>
          <p:cNvPr id="5" name="Footer Placeholder 4">
            <a:extLst>
              <a:ext uri="{FF2B5EF4-FFF2-40B4-BE49-F238E27FC236}">
                <a16:creationId xmlns:a16="http://schemas.microsoft.com/office/drawing/2014/main" id="{8D6FA410-9139-414D-9DB2-A66836675C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24850F-1621-4B49-8C13-3C81F69B1D92}"/>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358476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6A11-4176-40F3-81EA-AC2AA345388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711229-5E35-4D2E-BADA-D9511EE0F1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45940-D9E1-471D-8D44-62ECF0995F28}"/>
              </a:ext>
            </a:extLst>
          </p:cNvPr>
          <p:cNvSpPr>
            <a:spLocks noGrp="1"/>
          </p:cNvSpPr>
          <p:nvPr>
            <p:ph type="dt" sz="half" idx="10"/>
          </p:nvPr>
        </p:nvSpPr>
        <p:spPr/>
        <p:txBody>
          <a:bodyPr/>
          <a:lstStyle/>
          <a:p>
            <a:fld id="{06089A58-053A-47F3-A389-11E817A6D473}" type="datetimeFigureOut">
              <a:rPr lang="en-GB" smtClean="0"/>
              <a:t>19/05/2021</a:t>
            </a:fld>
            <a:endParaRPr lang="en-GB"/>
          </a:p>
        </p:txBody>
      </p:sp>
      <p:sp>
        <p:nvSpPr>
          <p:cNvPr id="5" name="Footer Placeholder 4">
            <a:extLst>
              <a:ext uri="{FF2B5EF4-FFF2-40B4-BE49-F238E27FC236}">
                <a16:creationId xmlns:a16="http://schemas.microsoft.com/office/drawing/2014/main" id="{C2DAEEFE-C216-4D65-A136-67191FEBD3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6D1FFB-9202-4E38-AEFC-05B71292F57B}"/>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102897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8D2BDC-038B-4067-AE9A-034A37C0C4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3D28FC4-03F6-4FD8-BA36-995EEF4F9C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08F75B-0D94-4C15-98E9-9C1D5CBF1E65}"/>
              </a:ext>
            </a:extLst>
          </p:cNvPr>
          <p:cNvSpPr>
            <a:spLocks noGrp="1"/>
          </p:cNvSpPr>
          <p:nvPr>
            <p:ph type="dt" sz="half" idx="10"/>
          </p:nvPr>
        </p:nvSpPr>
        <p:spPr/>
        <p:txBody>
          <a:bodyPr/>
          <a:lstStyle/>
          <a:p>
            <a:fld id="{06089A58-053A-47F3-A389-11E817A6D473}" type="datetimeFigureOut">
              <a:rPr lang="en-GB" smtClean="0"/>
              <a:t>19/05/2021</a:t>
            </a:fld>
            <a:endParaRPr lang="en-GB"/>
          </a:p>
        </p:txBody>
      </p:sp>
      <p:sp>
        <p:nvSpPr>
          <p:cNvPr id="5" name="Footer Placeholder 4">
            <a:extLst>
              <a:ext uri="{FF2B5EF4-FFF2-40B4-BE49-F238E27FC236}">
                <a16:creationId xmlns:a16="http://schemas.microsoft.com/office/drawing/2014/main" id="{4A5AA13E-4174-4A49-9033-D7BE839D44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3467A6-2AAA-406D-9558-4BF739FDB866}"/>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292940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245F5-5A59-419C-80DB-6F1B7ACFE4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4E461AC-3A4E-42E1-BCC3-05A4243671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ABE394-E587-4E4F-AF1A-8E2408621CF2}"/>
              </a:ext>
            </a:extLst>
          </p:cNvPr>
          <p:cNvSpPr>
            <a:spLocks noGrp="1"/>
          </p:cNvSpPr>
          <p:nvPr>
            <p:ph type="dt" sz="half" idx="10"/>
          </p:nvPr>
        </p:nvSpPr>
        <p:spPr/>
        <p:txBody>
          <a:bodyPr/>
          <a:lstStyle/>
          <a:p>
            <a:fld id="{06089A58-053A-47F3-A389-11E817A6D473}" type="datetimeFigureOut">
              <a:rPr lang="en-GB" smtClean="0"/>
              <a:t>19/05/2021</a:t>
            </a:fld>
            <a:endParaRPr lang="en-GB"/>
          </a:p>
        </p:txBody>
      </p:sp>
      <p:sp>
        <p:nvSpPr>
          <p:cNvPr id="5" name="Footer Placeholder 4">
            <a:extLst>
              <a:ext uri="{FF2B5EF4-FFF2-40B4-BE49-F238E27FC236}">
                <a16:creationId xmlns:a16="http://schemas.microsoft.com/office/drawing/2014/main" id="{65EA647C-A916-4EB5-AE20-A238C960B3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F83217-8E00-4CFE-82DA-27A1E0A042D3}"/>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357207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E53E-2D8B-4AE4-BC0F-93D830F6DF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1788FD1-FA60-4E49-8A7A-7833915C36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2639C9-F0B8-497A-9200-B08F372F73B5}"/>
              </a:ext>
            </a:extLst>
          </p:cNvPr>
          <p:cNvSpPr>
            <a:spLocks noGrp="1"/>
          </p:cNvSpPr>
          <p:nvPr>
            <p:ph type="dt" sz="half" idx="10"/>
          </p:nvPr>
        </p:nvSpPr>
        <p:spPr/>
        <p:txBody>
          <a:bodyPr/>
          <a:lstStyle/>
          <a:p>
            <a:fld id="{06089A58-053A-47F3-A389-11E817A6D473}" type="datetimeFigureOut">
              <a:rPr lang="en-GB" smtClean="0"/>
              <a:t>19/05/2021</a:t>
            </a:fld>
            <a:endParaRPr lang="en-GB"/>
          </a:p>
        </p:txBody>
      </p:sp>
      <p:sp>
        <p:nvSpPr>
          <p:cNvPr id="5" name="Footer Placeholder 4">
            <a:extLst>
              <a:ext uri="{FF2B5EF4-FFF2-40B4-BE49-F238E27FC236}">
                <a16:creationId xmlns:a16="http://schemas.microsoft.com/office/drawing/2014/main" id="{D383C990-6F12-4288-B6C2-43CB5C4188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878C7F-0620-4489-A41A-784D18A4637E}"/>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255868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F471-09FA-47FD-87BC-9D2ACEEB0AA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A64124C-8068-40AC-B8BA-13F6CCCABA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0670041-A91B-4281-83DA-2E76F48347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AAF1737-E8DF-4A16-825A-535739D8BE0E}"/>
              </a:ext>
            </a:extLst>
          </p:cNvPr>
          <p:cNvSpPr>
            <a:spLocks noGrp="1"/>
          </p:cNvSpPr>
          <p:nvPr>
            <p:ph type="dt" sz="half" idx="10"/>
          </p:nvPr>
        </p:nvSpPr>
        <p:spPr/>
        <p:txBody>
          <a:bodyPr/>
          <a:lstStyle/>
          <a:p>
            <a:fld id="{06089A58-053A-47F3-A389-11E817A6D473}" type="datetimeFigureOut">
              <a:rPr lang="en-GB" smtClean="0"/>
              <a:t>19/05/2021</a:t>
            </a:fld>
            <a:endParaRPr lang="en-GB"/>
          </a:p>
        </p:txBody>
      </p:sp>
      <p:sp>
        <p:nvSpPr>
          <p:cNvPr id="6" name="Footer Placeholder 5">
            <a:extLst>
              <a:ext uri="{FF2B5EF4-FFF2-40B4-BE49-F238E27FC236}">
                <a16:creationId xmlns:a16="http://schemas.microsoft.com/office/drawing/2014/main" id="{62D0C45E-06F8-4EBE-81FD-48A8D5E227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81289E-B6D9-4057-BD02-FD3D6FC50B58}"/>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138250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10D8-6EEE-4FE0-86D8-30B149336F4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FFBE31-5377-43A9-B852-A73AF419B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154266-2637-4F0D-BF86-EAB827DA79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3AEAD03-91B8-453B-9755-94EE69EBF3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FB7F83-6AB2-4B38-AA90-3E87607729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51F54B-DEA3-486A-ABCD-CF1720C54EFF}"/>
              </a:ext>
            </a:extLst>
          </p:cNvPr>
          <p:cNvSpPr>
            <a:spLocks noGrp="1"/>
          </p:cNvSpPr>
          <p:nvPr>
            <p:ph type="dt" sz="half" idx="10"/>
          </p:nvPr>
        </p:nvSpPr>
        <p:spPr/>
        <p:txBody>
          <a:bodyPr/>
          <a:lstStyle/>
          <a:p>
            <a:fld id="{06089A58-053A-47F3-A389-11E817A6D473}" type="datetimeFigureOut">
              <a:rPr lang="en-GB" smtClean="0"/>
              <a:t>19/05/2021</a:t>
            </a:fld>
            <a:endParaRPr lang="en-GB"/>
          </a:p>
        </p:txBody>
      </p:sp>
      <p:sp>
        <p:nvSpPr>
          <p:cNvPr id="8" name="Footer Placeholder 7">
            <a:extLst>
              <a:ext uri="{FF2B5EF4-FFF2-40B4-BE49-F238E27FC236}">
                <a16:creationId xmlns:a16="http://schemas.microsoft.com/office/drawing/2014/main" id="{723CCB3C-7733-41D8-9237-88B807302C7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D7588B4-4DBD-4E1A-9AD4-6F95A591CF56}"/>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2346827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22FA-D0BA-4326-9432-20B960C6465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5D2C7E6-1D0E-4A98-8A38-F7CCFDA02080}"/>
              </a:ext>
            </a:extLst>
          </p:cNvPr>
          <p:cNvSpPr>
            <a:spLocks noGrp="1"/>
          </p:cNvSpPr>
          <p:nvPr>
            <p:ph type="dt" sz="half" idx="10"/>
          </p:nvPr>
        </p:nvSpPr>
        <p:spPr/>
        <p:txBody>
          <a:bodyPr/>
          <a:lstStyle/>
          <a:p>
            <a:fld id="{06089A58-053A-47F3-A389-11E817A6D473}" type="datetimeFigureOut">
              <a:rPr lang="en-GB" smtClean="0"/>
              <a:t>19/05/2021</a:t>
            </a:fld>
            <a:endParaRPr lang="en-GB"/>
          </a:p>
        </p:txBody>
      </p:sp>
      <p:sp>
        <p:nvSpPr>
          <p:cNvPr id="4" name="Footer Placeholder 3">
            <a:extLst>
              <a:ext uri="{FF2B5EF4-FFF2-40B4-BE49-F238E27FC236}">
                <a16:creationId xmlns:a16="http://schemas.microsoft.com/office/drawing/2014/main" id="{952940A2-8DE4-4D05-BBFA-3C4459F6FC1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979B71C-0884-402C-A4D0-87969E9EA83B}"/>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3964829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8F919-5C79-4E3E-B5C9-C5C38B793C2F}"/>
              </a:ext>
            </a:extLst>
          </p:cNvPr>
          <p:cNvSpPr>
            <a:spLocks noGrp="1"/>
          </p:cNvSpPr>
          <p:nvPr>
            <p:ph type="dt" sz="half" idx="10"/>
          </p:nvPr>
        </p:nvSpPr>
        <p:spPr/>
        <p:txBody>
          <a:bodyPr/>
          <a:lstStyle/>
          <a:p>
            <a:fld id="{06089A58-053A-47F3-A389-11E817A6D473}" type="datetimeFigureOut">
              <a:rPr lang="en-GB" smtClean="0"/>
              <a:t>19/05/2021</a:t>
            </a:fld>
            <a:endParaRPr lang="en-GB"/>
          </a:p>
        </p:txBody>
      </p:sp>
      <p:sp>
        <p:nvSpPr>
          <p:cNvPr id="3" name="Footer Placeholder 2">
            <a:extLst>
              <a:ext uri="{FF2B5EF4-FFF2-40B4-BE49-F238E27FC236}">
                <a16:creationId xmlns:a16="http://schemas.microsoft.com/office/drawing/2014/main" id="{8C840AFF-C443-43C2-B85F-1B06848FF90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24BFA91-D018-4473-B770-44B48FD038CD}"/>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375318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F040-80BD-4456-87B1-707E617F68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4DD4936-5E39-49B5-A5B5-D482E3C7CB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DC2DC0-B854-4674-AA33-C6E473542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B9DCF-C07F-4973-A60F-60E7B6D56DD9}"/>
              </a:ext>
            </a:extLst>
          </p:cNvPr>
          <p:cNvSpPr>
            <a:spLocks noGrp="1"/>
          </p:cNvSpPr>
          <p:nvPr>
            <p:ph type="dt" sz="half" idx="10"/>
          </p:nvPr>
        </p:nvSpPr>
        <p:spPr/>
        <p:txBody>
          <a:bodyPr/>
          <a:lstStyle/>
          <a:p>
            <a:fld id="{06089A58-053A-47F3-A389-11E817A6D473}" type="datetimeFigureOut">
              <a:rPr lang="en-GB" smtClean="0"/>
              <a:t>19/05/2021</a:t>
            </a:fld>
            <a:endParaRPr lang="en-GB"/>
          </a:p>
        </p:txBody>
      </p:sp>
      <p:sp>
        <p:nvSpPr>
          <p:cNvPr id="6" name="Footer Placeholder 5">
            <a:extLst>
              <a:ext uri="{FF2B5EF4-FFF2-40B4-BE49-F238E27FC236}">
                <a16:creationId xmlns:a16="http://schemas.microsoft.com/office/drawing/2014/main" id="{241B214D-5777-4562-8F42-A989DDB164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2A302B-CD46-483F-997B-EF2C91594AB1}"/>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256829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0CC7-43E4-4062-A7D1-1DB4AFAF6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66089FC-3552-4F4D-8B37-BBC6A08619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9D79F3D-95F2-424A-9192-17BA60C87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F311E-6C96-427C-9142-46DF9C33F39F}"/>
              </a:ext>
            </a:extLst>
          </p:cNvPr>
          <p:cNvSpPr>
            <a:spLocks noGrp="1"/>
          </p:cNvSpPr>
          <p:nvPr>
            <p:ph type="dt" sz="half" idx="10"/>
          </p:nvPr>
        </p:nvSpPr>
        <p:spPr/>
        <p:txBody>
          <a:bodyPr/>
          <a:lstStyle/>
          <a:p>
            <a:fld id="{06089A58-053A-47F3-A389-11E817A6D473}" type="datetimeFigureOut">
              <a:rPr lang="en-GB" smtClean="0"/>
              <a:t>19/05/2021</a:t>
            </a:fld>
            <a:endParaRPr lang="en-GB"/>
          </a:p>
        </p:txBody>
      </p:sp>
      <p:sp>
        <p:nvSpPr>
          <p:cNvPr id="6" name="Footer Placeholder 5">
            <a:extLst>
              <a:ext uri="{FF2B5EF4-FFF2-40B4-BE49-F238E27FC236}">
                <a16:creationId xmlns:a16="http://schemas.microsoft.com/office/drawing/2014/main" id="{A604BD95-DA3D-4E0C-B85F-7410B53AF1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A2DEA80-90CC-47E2-B6FA-6AA35186439E}"/>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2247175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67A46D-07F6-4B42-8283-0864BDE58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89E3749-E4C9-4FC4-B92F-B140848BF4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357801-53F4-4137-87CA-27D2537AAB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89A58-053A-47F3-A389-11E817A6D473}" type="datetimeFigureOut">
              <a:rPr lang="en-GB" smtClean="0"/>
              <a:t>19/05/2021</a:t>
            </a:fld>
            <a:endParaRPr lang="en-GB"/>
          </a:p>
        </p:txBody>
      </p:sp>
      <p:sp>
        <p:nvSpPr>
          <p:cNvPr id="5" name="Footer Placeholder 4">
            <a:extLst>
              <a:ext uri="{FF2B5EF4-FFF2-40B4-BE49-F238E27FC236}">
                <a16:creationId xmlns:a16="http://schemas.microsoft.com/office/drawing/2014/main" id="{E31E0540-BC8F-4CF1-83CD-C65026ED27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BF6C032-2057-4E12-9AEC-FCA22C1577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0A69C-4B33-44E7-9A9F-2E183FD427C7}" type="slidenum">
              <a:rPr lang="en-GB" smtClean="0"/>
              <a:t>‹#›</a:t>
            </a:fld>
            <a:endParaRPr lang="en-GB"/>
          </a:p>
        </p:txBody>
      </p:sp>
    </p:spTree>
    <p:extLst>
      <p:ext uri="{BB962C8B-B14F-4D97-AF65-F5344CB8AC3E}">
        <p14:creationId xmlns:p14="http://schemas.microsoft.com/office/powerpoint/2010/main" val="726104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3.sv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16.png"/><Relationship Id="rId21" Type="http://schemas.openxmlformats.org/officeDocument/2006/relationships/image" Target="../media/image36.svg"/><Relationship Id="rId7" Type="http://schemas.openxmlformats.org/officeDocument/2006/relationships/image" Target="../media/image6.png"/><Relationship Id="rId12" Type="http://schemas.openxmlformats.org/officeDocument/2006/relationships/image" Target="../media/image12.png"/><Relationship Id="rId17" Type="http://schemas.openxmlformats.org/officeDocument/2006/relationships/image" Target="../media/image32.svg"/><Relationship Id="rId25" Type="http://schemas.openxmlformats.org/officeDocument/2006/relationships/image" Target="../media/image40.svg"/><Relationship Id="rId2" Type="http://schemas.openxmlformats.org/officeDocument/2006/relationships/image" Target="../media/image1.png"/><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22.svg"/><Relationship Id="rId24" Type="http://schemas.openxmlformats.org/officeDocument/2006/relationships/image" Target="../media/image39.png"/><Relationship Id="rId5" Type="http://schemas.openxmlformats.org/officeDocument/2006/relationships/image" Target="../media/image18.png"/><Relationship Id="rId15" Type="http://schemas.openxmlformats.org/officeDocument/2006/relationships/image" Target="../media/image24.svg"/><Relationship Id="rId23" Type="http://schemas.openxmlformats.org/officeDocument/2006/relationships/image" Target="../media/image38.svg"/><Relationship Id="rId10" Type="http://schemas.openxmlformats.org/officeDocument/2006/relationships/image" Target="../media/image21.png"/><Relationship Id="rId19" Type="http://schemas.openxmlformats.org/officeDocument/2006/relationships/image" Target="../media/image34.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3.png"/><Relationship Id="rId22" Type="http://schemas.openxmlformats.org/officeDocument/2006/relationships/image" Target="../media/image37.png"/><Relationship Id="rId27" Type="http://schemas.openxmlformats.org/officeDocument/2006/relationships/image" Target="../media/image42.sv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3.svg"/><Relationship Id="rId18" Type="http://schemas.openxmlformats.org/officeDocument/2006/relationships/image" Target="../media/image35.png"/><Relationship Id="rId3" Type="http://schemas.openxmlformats.org/officeDocument/2006/relationships/image" Target="../media/image16.png"/><Relationship Id="rId21" Type="http://schemas.openxmlformats.org/officeDocument/2006/relationships/image" Target="../media/image38.svg"/><Relationship Id="rId7" Type="http://schemas.openxmlformats.org/officeDocument/2006/relationships/image" Target="../media/image6.png"/><Relationship Id="rId12" Type="http://schemas.openxmlformats.org/officeDocument/2006/relationships/image" Target="../media/image12.png"/><Relationship Id="rId17" Type="http://schemas.openxmlformats.org/officeDocument/2006/relationships/image" Target="../media/image34.svg"/><Relationship Id="rId2" Type="http://schemas.openxmlformats.org/officeDocument/2006/relationships/image" Target="../media/image1.png"/><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22.svg"/><Relationship Id="rId24" Type="http://schemas.openxmlformats.org/officeDocument/2006/relationships/image" Target="../media/image43.png"/><Relationship Id="rId5" Type="http://schemas.openxmlformats.org/officeDocument/2006/relationships/image" Target="../media/image18.png"/><Relationship Id="rId15" Type="http://schemas.openxmlformats.org/officeDocument/2006/relationships/image" Target="../media/image24.svg"/><Relationship Id="rId23" Type="http://schemas.openxmlformats.org/officeDocument/2006/relationships/image" Target="../media/image32.svg"/><Relationship Id="rId10" Type="http://schemas.openxmlformats.org/officeDocument/2006/relationships/image" Target="../media/image21.png"/><Relationship Id="rId19" Type="http://schemas.openxmlformats.org/officeDocument/2006/relationships/image" Target="../media/image36.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3.png"/><Relationship Id="rId22"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3.svg"/><Relationship Id="rId18" Type="http://schemas.openxmlformats.org/officeDocument/2006/relationships/image" Target="../media/image4.png"/><Relationship Id="rId3" Type="http://schemas.openxmlformats.org/officeDocument/2006/relationships/image" Target="../media/image16.png"/><Relationship Id="rId21" Type="http://schemas.openxmlformats.org/officeDocument/2006/relationships/image" Target="../media/image9.svg"/><Relationship Id="rId7" Type="http://schemas.openxmlformats.org/officeDocument/2006/relationships/image" Target="../media/image6.png"/><Relationship Id="rId12" Type="http://schemas.openxmlformats.org/officeDocument/2006/relationships/image" Target="../media/image12.png"/><Relationship Id="rId17" Type="http://schemas.openxmlformats.org/officeDocument/2006/relationships/image" Target="../media/image3.svg"/><Relationship Id="rId25" Type="http://schemas.openxmlformats.org/officeDocument/2006/relationships/image" Target="../media/image15.svg"/><Relationship Id="rId2" Type="http://schemas.openxmlformats.org/officeDocument/2006/relationships/image" Target="../media/image1.png"/><Relationship Id="rId16" Type="http://schemas.openxmlformats.org/officeDocument/2006/relationships/image" Target="../media/image2.png"/><Relationship Id="rId20"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22.svg"/><Relationship Id="rId24" Type="http://schemas.openxmlformats.org/officeDocument/2006/relationships/image" Target="../media/image14.png"/><Relationship Id="rId5" Type="http://schemas.openxmlformats.org/officeDocument/2006/relationships/image" Target="../media/image18.png"/><Relationship Id="rId15" Type="http://schemas.openxmlformats.org/officeDocument/2006/relationships/image" Target="../media/image24.svg"/><Relationship Id="rId23" Type="http://schemas.openxmlformats.org/officeDocument/2006/relationships/image" Target="../media/image11.svg"/><Relationship Id="rId10" Type="http://schemas.openxmlformats.org/officeDocument/2006/relationships/image" Target="../media/image21.png"/><Relationship Id="rId19" Type="http://schemas.openxmlformats.org/officeDocument/2006/relationships/image" Target="../media/image5.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3.png"/><Relationship Id="rId22"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AA543AD-5AB0-4651-A07B-BD3705D63EA3}"/>
              </a:ext>
            </a:extLst>
          </p:cNvPr>
          <p:cNvSpPr txBox="1"/>
          <p:nvPr/>
        </p:nvSpPr>
        <p:spPr>
          <a:xfrm>
            <a:off x="345989" y="296562"/>
            <a:ext cx="11500022" cy="3139321"/>
          </a:xfrm>
          <a:prstGeom prst="rect">
            <a:avLst/>
          </a:prstGeom>
          <a:noFill/>
        </p:spPr>
        <p:txBody>
          <a:bodyPr wrap="square" rtlCol="0">
            <a:spAutoFit/>
          </a:bodyPr>
          <a:lstStyle/>
          <a:p>
            <a:pPr marL="342900" indent="-342900">
              <a:buAutoNum type="arabicPeriod"/>
            </a:pPr>
            <a:r>
              <a:rPr lang="en-GB" dirty="0"/>
              <a:t>Concepts &amp; Metaphors</a:t>
            </a:r>
          </a:p>
          <a:p>
            <a:pPr marL="800100" lvl="1" indent="-342900">
              <a:buFont typeface="Arial" panose="020B0604020202020204" pitchFamily="34" charset="0"/>
              <a:buChar char="•"/>
            </a:pPr>
            <a:r>
              <a:rPr lang="en-GB" dirty="0"/>
              <a:t>The app will be split into two main screens – one to show the weather forecast details and one to track active fires</a:t>
            </a:r>
          </a:p>
          <a:p>
            <a:pPr marL="800100" lvl="1" indent="-342900">
              <a:buFont typeface="Arial" panose="020B0604020202020204" pitchFamily="34" charset="0"/>
              <a:buChar char="•"/>
            </a:pPr>
            <a:r>
              <a:rPr lang="en-GB" dirty="0"/>
              <a:t>Red -&gt; Orange -&gt; Green colour indicators will be used throughout the app to indicate fire risk</a:t>
            </a:r>
          </a:p>
          <a:p>
            <a:pPr marL="800100" lvl="1" indent="-342900">
              <a:buFont typeface="Arial" panose="020B0604020202020204" pitchFamily="34" charset="0"/>
              <a:buChar char="•"/>
            </a:pPr>
            <a:r>
              <a:rPr lang="en-GB" dirty="0"/>
              <a:t>The interface should be uncluttered with large text and iconographic/pictographic aids</a:t>
            </a:r>
          </a:p>
          <a:p>
            <a:pPr marL="800100" lvl="1" indent="-342900">
              <a:buFont typeface="Arial" panose="020B0604020202020204" pitchFamily="34" charset="0"/>
              <a:buChar char="•"/>
            </a:pPr>
            <a:r>
              <a:rPr lang="en-GB" dirty="0"/>
              <a:t>Using well-established navigational features of apps (e.g. popups, navigation bars, pinch to zoom) will aid usability, since users already understand how to use them</a:t>
            </a:r>
          </a:p>
          <a:p>
            <a:pPr marL="800100" lvl="1" indent="-342900">
              <a:buFont typeface="Arial" panose="020B0604020202020204" pitchFamily="34" charset="0"/>
              <a:buChar char="•"/>
            </a:pPr>
            <a:r>
              <a:rPr lang="en-GB" dirty="0"/>
              <a:t>Calming/comforting pictographs when there is little to no danger will reduce user stress</a:t>
            </a:r>
          </a:p>
          <a:p>
            <a:pPr marL="800100" lvl="1" indent="-342900">
              <a:buFont typeface="Arial" panose="020B0604020202020204" pitchFamily="34" charset="0"/>
              <a:buChar char="•"/>
            </a:pPr>
            <a:r>
              <a:rPr lang="en-GB" dirty="0"/>
              <a:t>“More info” or “Help” buttons on statistics which might be difficult to interpret</a:t>
            </a:r>
          </a:p>
          <a:p>
            <a:pPr marL="800100" lvl="1" indent="-342900">
              <a:buFont typeface="Arial" panose="020B0604020202020204" pitchFamily="34" charset="0"/>
              <a:buChar char="•"/>
            </a:pPr>
            <a:r>
              <a:rPr lang="en-GB" dirty="0"/>
              <a:t>Arrows to represent wind direction (whose lengths represent wind </a:t>
            </a:r>
            <a:r>
              <a:rPr lang="en-GB"/>
              <a:t>speed)</a:t>
            </a:r>
            <a:endParaRPr lang="en-GB" dirty="0"/>
          </a:p>
          <a:p>
            <a:pPr marL="800100" lvl="1" indent="-342900">
              <a:buFont typeface="Arial" panose="020B0604020202020204" pitchFamily="34" charset="0"/>
              <a:buChar char="•"/>
            </a:pPr>
            <a:endParaRPr lang="en-GB" dirty="0"/>
          </a:p>
        </p:txBody>
      </p:sp>
    </p:spTree>
    <p:extLst>
      <p:ext uri="{BB962C8B-B14F-4D97-AF65-F5344CB8AC3E}">
        <p14:creationId xmlns:p14="http://schemas.microsoft.com/office/powerpoint/2010/main" val="4013535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AA543AD-5AB0-4651-A07B-BD3705D63EA3}"/>
              </a:ext>
            </a:extLst>
          </p:cNvPr>
          <p:cNvSpPr txBox="1"/>
          <p:nvPr/>
        </p:nvSpPr>
        <p:spPr>
          <a:xfrm>
            <a:off x="345989" y="296562"/>
            <a:ext cx="11500022" cy="1477328"/>
          </a:xfrm>
          <a:prstGeom prst="rect">
            <a:avLst/>
          </a:prstGeom>
          <a:noFill/>
        </p:spPr>
        <p:txBody>
          <a:bodyPr wrap="square" rtlCol="0">
            <a:spAutoFit/>
          </a:bodyPr>
          <a:lstStyle/>
          <a:p>
            <a:pPr marL="342900" indent="-342900">
              <a:buFont typeface="+mj-lt"/>
              <a:buAutoNum type="arabicPeriod" startAt="4"/>
            </a:pPr>
            <a:r>
              <a:rPr lang="en-GB" dirty="0"/>
              <a:t>Heuristic evaluation is the most suitable technique. Although H.5., H.9 and arguably H.10 aren't relevant to a lo-fi design, the other heuristics definitely apply. Evaluators could act as though they were users, carrying out the tasks outlined in question 3. This is useful because it does not require users to be present, and so it lends itself more easily to this early stage of the iterative design process (as evaluation will likely have to be carried out on many of the iterations).</a:t>
            </a:r>
          </a:p>
        </p:txBody>
      </p:sp>
    </p:spTree>
    <p:extLst>
      <p:ext uri="{BB962C8B-B14F-4D97-AF65-F5344CB8AC3E}">
        <p14:creationId xmlns:p14="http://schemas.microsoft.com/office/powerpoint/2010/main" val="4010405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DFADED3-64E5-41B9-A0C5-8B2312AB7908}"/>
              </a:ext>
            </a:extLst>
          </p:cNvPr>
          <p:cNvGrpSpPr/>
          <p:nvPr/>
        </p:nvGrpSpPr>
        <p:grpSpPr>
          <a:xfrm>
            <a:off x="438150" y="887648"/>
            <a:ext cx="2616740" cy="5223755"/>
            <a:chOff x="2869659" y="1001948"/>
            <a:chExt cx="2616740" cy="5223755"/>
          </a:xfrm>
        </p:grpSpPr>
        <p:pic>
          <p:nvPicPr>
            <p:cNvPr id="5" name="Picture 4" descr="iPhone 7 Wireframe Template | Cacoo">
              <a:extLst>
                <a:ext uri="{FF2B5EF4-FFF2-40B4-BE49-F238E27FC236}">
                  <a16:creationId xmlns:a16="http://schemas.microsoft.com/office/drawing/2014/main" id="{DA060254-D640-42D1-8BAE-E31579F71B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877656B-5839-4686-9E17-EADC2F0F5CFF}"/>
                </a:ext>
              </a:extLst>
            </p:cNvPr>
            <p:cNvSpPr/>
            <p:nvPr/>
          </p:nvSpPr>
          <p:spPr>
            <a:xfrm>
              <a:off x="3073400" y="1619250"/>
              <a:ext cx="2216150" cy="39497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7" name="Picture 6">
            <a:extLst>
              <a:ext uri="{FF2B5EF4-FFF2-40B4-BE49-F238E27FC236}">
                <a16:creationId xmlns:a16="http://schemas.microsoft.com/office/drawing/2014/main" id="{2CF5C554-082A-479D-9C16-29FA5CA04F39}"/>
              </a:ext>
            </a:extLst>
          </p:cNvPr>
          <p:cNvPicPr>
            <a:picLocks noChangeAspect="1"/>
          </p:cNvPicPr>
          <p:nvPr/>
        </p:nvPicPr>
        <p:blipFill rotWithShape="1">
          <a:blip r:embed="rId3"/>
          <a:srcRect l="1326" t="1670" r="61397" b="1946"/>
          <a:stretch/>
        </p:blipFill>
        <p:spPr>
          <a:xfrm>
            <a:off x="3555460" y="809624"/>
            <a:ext cx="2616740" cy="5223755"/>
          </a:xfrm>
          <a:prstGeom prst="rect">
            <a:avLst/>
          </a:prstGeom>
        </p:spPr>
      </p:pic>
      <p:pic>
        <p:nvPicPr>
          <p:cNvPr id="8" name="Picture 7">
            <a:extLst>
              <a:ext uri="{FF2B5EF4-FFF2-40B4-BE49-F238E27FC236}">
                <a16:creationId xmlns:a16="http://schemas.microsoft.com/office/drawing/2014/main" id="{EC935EC3-D61D-43AC-9676-CA70F5F4E3BF}"/>
              </a:ext>
            </a:extLst>
          </p:cNvPr>
          <p:cNvPicPr>
            <a:picLocks noChangeAspect="1"/>
          </p:cNvPicPr>
          <p:nvPr/>
        </p:nvPicPr>
        <p:blipFill rotWithShape="1">
          <a:blip r:embed="rId3"/>
          <a:srcRect l="60312" t="1670" r="2412" b="1946"/>
          <a:stretch/>
        </p:blipFill>
        <p:spPr>
          <a:xfrm>
            <a:off x="6819900" y="809625"/>
            <a:ext cx="2616740" cy="5223755"/>
          </a:xfrm>
          <a:prstGeom prst="rect">
            <a:avLst/>
          </a:prstGeom>
        </p:spPr>
      </p:pic>
    </p:spTree>
    <p:extLst>
      <p:ext uri="{BB962C8B-B14F-4D97-AF65-F5344CB8AC3E}">
        <p14:creationId xmlns:p14="http://schemas.microsoft.com/office/powerpoint/2010/main" val="1680912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70D4795-147C-43F8-95F6-FA3E11F0D5DB}"/>
              </a:ext>
            </a:extLst>
          </p:cNvPr>
          <p:cNvGrpSpPr/>
          <p:nvPr/>
        </p:nvGrpSpPr>
        <p:grpSpPr>
          <a:xfrm>
            <a:off x="345534" y="748947"/>
            <a:ext cx="2616740" cy="5223755"/>
            <a:chOff x="4717509" y="644172"/>
            <a:chExt cx="2616740" cy="5223755"/>
          </a:xfrm>
        </p:grpSpPr>
        <p:grpSp>
          <p:nvGrpSpPr>
            <p:cNvPr id="4" name="Group 3">
              <a:extLst>
                <a:ext uri="{FF2B5EF4-FFF2-40B4-BE49-F238E27FC236}">
                  <a16:creationId xmlns:a16="http://schemas.microsoft.com/office/drawing/2014/main" id="{276690AE-1C26-4CE8-B290-BFE9FE4FE4BB}"/>
                </a:ext>
              </a:extLst>
            </p:cNvPr>
            <p:cNvGrpSpPr/>
            <p:nvPr/>
          </p:nvGrpSpPr>
          <p:grpSpPr>
            <a:xfrm>
              <a:off x="4717509" y="644172"/>
              <a:ext cx="2616740" cy="5223755"/>
              <a:chOff x="6984459" y="968022"/>
              <a:chExt cx="2616740" cy="5223755"/>
            </a:xfrm>
          </p:grpSpPr>
          <p:grpSp>
            <p:nvGrpSpPr>
              <p:cNvPr id="5" name="Group 4">
                <a:extLst>
                  <a:ext uri="{FF2B5EF4-FFF2-40B4-BE49-F238E27FC236}">
                    <a16:creationId xmlns:a16="http://schemas.microsoft.com/office/drawing/2014/main" id="{EFC47ACF-B491-4048-84CA-933F7EF63C05}"/>
                  </a:ext>
                </a:extLst>
              </p:cNvPr>
              <p:cNvGrpSpPr/>
              <p:nvPr/>
            </p:nvGrpSpPr>
            <p:grpSpPr>
              <a:xfrm>
                <a:off x="6984459" y="968022"/>
                <a:ext cx="2616740" cy="5223755"/>
                <a:chOff x="6984459" y="968022"/>
                <a:chExt cx="2616740" cy="5223755"/>
              </a:xfrm>
            </p:grpSpPr>
            <p:grpSp>
              <p:nvGrpSpPr>
                <p:cNvPr id="7" name="Group 6">
                  <a:extLst>
                    <a:ext uri="{FF2B5EF4-FFF2-40B4-BE49-F238E27FC236}">
                      <a16:creationId xmlns:a16="http://schemas.microsoft.com/office/drawing/2014/main" id="{2C7EB9FB-2C3D-4B08-990D-0181A83FD9C1}"/>
                    </a:ext>
                  </a:extLst>
                </p:cNvPr>
                <p:cNvGrpSpPr/>
                <p:nvPr/>
              </p:nvGrpSpPr>
              <p:grpSpPr>
                <a:xfrm>
                  <a:off x="6984459" y="968022"/>
                  <a:ext cx="2616740" cy="5223755"/>
                  <a:chOff x="6984459" y="968022"/>
                  <a:chExt cx="2616740" cy="5223755"/>
                </a:xfrm>
              </p:grpSpPr>
              <p:grpSp>
                <p:nvGrpSpPr>
                  <p:cNvPr id="9" name="Group 8">
                    <a:extLst>
                      <a:ext uri="{FF2B5EF4-FFF2-40B4-BE49-F238E27FC236}">
                        <a16:creationId xmlns:a16="http://schemas.microsoft.com/office/drawing/2014/main" id="{982D7AEB-7C32-4CCC-8A23-E101C110BFA8}"/>
                      </a:ext>
                    </a:extLst>
                  </p:cNvPr>
                  <p:cNvGrpSpPr/>
                  <p:nvPr/>
                </p:nvGrpSpPr>
                <p:grpSpPr>
                  <a:xfrm>
                    <a:off x="6984459" y="968022"/>
                    <a:ext cx="2616740" cy="5223755"/>
                    <a:chOff x="2869659" y="1001948"/>
                    <a:chExt cx="2616740" cy="5223755"/>
                  </a:xfrm>
                </p:grpSpPr>
                <p:pic>
                  <p:nvPicPr>
                    <p:cNvPr id="35" name="Picture 4" descr="iPhone 7 Wireframe Template | Cacoo">
                      <a:extLst>
                        <a:ext uri="{FF2B5EF4-FFF2-40B4-BE49-F238E27FC236}">
                          <a16:creationId xmlns:a16="http://schemas.microsoft.com/office/drawing/2014/main" id="{D220D885-FF2F-4941-9502-15862FFE49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69238351-5D9D-45ED-8B39-604CA61945C4}"/>
                        </a:ext>
                      </a:extLst>
                    </p:cNvPr>
                    <p:cNvSpPr/>
                    <p:nvPr/>
                  </p:nvSpPr>
                  <p:spPr>
                    <a:xfrm>
                      <a:off x="3073400" y="1619250"/>
                      <a:ext cx="2216150" cy="39497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0" name="Group 9">
                    <a:extLst>
                      <a:ext uri="{FF2B5EF4-FFF2-40B4-BE49-F238E27FC236}">
                        <a16:creationId xmlns:a16="http://schemas.microsoft.com/office/drawing/2014/main" id="{C7AFAACD-F770-4269-8D24-BD9068936C5F}"/>
                      </a:ext>
                    </a:extLst>
                  </p:cNvPr>
                  <p:cNvGrpSpPr/>
                  <p:nvPr/>
                </p:nvGrpSpPr>
                <p:grpSpPr>
                  <a:xfrm>
                    <a:off x="7193280" y="5015209"/>
                    <a:ext cx="2209800" cy="549650"/>
                    <a:chOff x="7193280" y="5015209"/>
                    <a:chExt cx="2209800" cy="549650"/>
                  </a:xfrm>
                </p:grpSpPr>
                <p:sp>
                  <p:nvSpPr>
                    <p:cNvPr id="31" name="Rectangle 30">
                      <a:extLst>
                        <a:ext uri="{FF2B5EF4-FFF2-40B4-BE49-F238E27FC236}">
                          <a16:creationId xmlns:a16="http://schemas.microsoft.com/office/drawing/2014/main" id="{542C4F26-D39D-494F-96BF-4F446B253987}"/>
                        </a:ext>
                      </a:extLst>
                    </p:cNvPr>
                    <p:cNvSpPr/>
                    <p:nvPr/>
                  </p:nvSpPr>
                  <p:spPr>
                    <a:xfrm>
                      <a:off x="7193280" y="5071474"/>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Cloud with solid fill">
                      <a:extLst>
                        <a:ext uri="{FF2B5EF4-FFF2-40B4-BE49-F238E27FC236}">
                          <a16:creationId xmlns:a16="http://schemas.microsoft.com/office/drawing/2014/main" id="{FF9FC6D6-EF7A-4D45-85BB-EC9828A30E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6235" y="5015209"/>
                      <a:ext cx="379230" cy="379230"/>
                    </a:xfrm>
                    <a:prstGeom prst="rect">
                      <a:avLst/>
                    </a:prstGeom>
                  </p:spPr>
                </p:pic>
                <p:pic>
                  <p:nvPicPr>
                    <p:cNvPr id="33" name="Graphic 32" descr="Fire with solid fill">
                      <a:extLst>
                        <a:ext uri="{FF2B5EF4-FFF2-40B4-BE49-F238E27FC236}">
                          <a16:creationId xmlns:a16="http://schemas.microsoft.com/office/drawing/2014/main" id="{5E6B983A-3589-47CF-AA6C-9D3F3A35E2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80509" y="5071474"/>
                      <a:ext cx="291101" cy="291101"/>
                    </a:xfrm>
                    <a:prstGeom prst="rect">
                      <a:avLst/>
                    </a:prstGeom>
                  </p:spPr>
                </p:pic>
                <p:sp>
                  <p:nvSpPr>
                    <p:cNvPr id="34" name="TextBox 33">
                      <a:extLst>
                        <a:ext uri="{FF2B5EF4-FFF2-40B4-BE49-F238E27FC236}">
                          <a16:creationId xmlns:a16="http://schemas.microsoft.com/office/drawing/2014/main" id="{EE6A29A3-1F1C-4C50-83A5-62E77CE435AE}"/>
                        </a:ext>
                      </a:extLst>
                    </p:cNvPr>
                    <p:cNvSpPr txBox="1"/>
                    <p:nvPr/>
                  </p:nvSpPr>
                  <p:spPr>
                    <a:xfrm>
                      <a:off x="7437120" y="5303249"/>
                      <a:ext cx="1965960" cy="261610"/>
                    </a:xfrm>
                    <a:prstGeom prst="rect">
                      <a:avLst/>
                    </a:prstGeom>
                    <a:noFill/>
                  </p:spPr>
                  <p:txBody>
                    <a:bodyPr wrap="square" rtlCol="0">
                      <a:spAutoFit/>
                    </a:bodyPr>
                    <a:lstStyle/>
                    <a:p>
                      <a:r>
                        <a:rPr lang="en-GB" sz="1100" dirty="0">
                          <a:solidFill>
                            <a:schemeClr val="bg1">
                              <a:lumMod val="65000"/>
                            </a:schemeClr>
                          </a:solidFill>
                        </a:rPr>
                        <a:t>Weather</a:t>
                      </a:r>
                      <a:r>
                        <a:rPr lang="en-GB" sz="1100" dirty="0">
                          <a:solidFill>
                            <a:schemeClr val="bg1"/>
                          </a:solidFill>
                        </a:rPr>
                        <a:t>                    Track Fire</a:t>
                      </a:r>
                    </a:p>
                  </p:txBody>
                </p:sp>
              </p:grpSp>
              <p:grpSp>
                <p:nvGrpSpPr>
                  <p:cNvPr id="11" name="Group 10">
                    <a:extLst>
                      <a:ext uri="{FF2B5EF4-FFF2-40B4-BE49-F238E27FC236}">
                        <a16:creationId xmlns:a16="http://schemas.microsoft.com/office/drawing/2014/main" id="{BBF561C1-77A6-4EAD-A22D-CE1F257822BB}"/>
                      </a:ext>
                    </a:extLst>
                  </p:cNvPr>
                  <p:cNvGrpSpPr/>
                  <p:nvPr/>
                </p:nvGrpSpPr>
                <p:grpSpPr>
                  <a:xfrm>
                    <a:off x="7192144" y="1580065"/>
                    <a:ext cx="2207059" cy="325000"/>
                    <a:chOff x="3078480" y="1565254"/>
                    <a:chExt cx="2207059" cy="325000"/>
                  </a:xfrm>
                </p:grpSpPr>
                <p:sp>
                  <p:nvSpPr>
                    <p:cNvPr id="29" name="Rectangle 28">
                      <a:extLst>
                        <a:ext uri="{FF2B5EF4-FFF2-40B4-BE49-F238E27FC236}">
                          <a16:creationId xmlns:a16="http://schemas.microsoft.com/office/drawing/2014/main" id="{8E5F1429-2640-4D68-B62D-245EE9166065}"/>
                        </a:ext>
                      </a:extLst>
                    </p:cNvPr>
                    <p:cNvSpPr/>
                    <p:nvPr/>
                  </p:nvSpPr>
                  <p:spPr>
                    <a:xfrm>
                      <a:off x="3078480" y="1565254"/>
                      <a:ext cx="2207059" cy="3129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30" name="Graphic 29" descr="Caret Down with solid fill">
                      <a:extLst>
                        <a:ext uri="{FF2B5EF4-FFF2-40B4-BE49-F238E27FC236}">
                          <a16:creationId xmlns:a16="http://schemas.microsoft.com/office/drawing/2014/main" id="{F5C299D1-8BC4-4112-AE34-91ADF2A6B62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a:off x="4941143" y="1614946"/>
                      <a:ext cx="275308" cy="275308"/>
                    </a:xfrm>
                    <a:prstGeom prst="rect">
                      <a:avLst/>
                    </a:prstGeom>
                  </p:spPr>
                </p:pic>
              </p:grpSp>
              <p:pic>
                <p:nvPicPr>
                  <p:cNvPr id="12" name="Picture 11">
                    <a:extLst>
                      <a:ext uri="{FF2B5EF4-FFF2-40B4-BE49-F238E27FC236}">
                        <a16:creationId xmlns:a16="http://schemas.microsoft.com/office/drawing/2014/main" id="{A289FD41-E93C-4DA6-9B20-44CF3DA47DD2}"/>
                      </a:ext>
                    </a:extLst>
                  </p:cNvPr>
                  <p:cNvPicPr>
                    <a:picLocks noChangeAspect="1"/>
                  </p:cNvPicPr>
                  <p:nvPr/>
                </p:nvPicPr>
                <p:blipFill rotWithShape="1">
                  <a:blip r:embed="rId9"/>
                  <a:srcRect l="7397" r="6476" b="8894"/>
                  <a:stretch/>
                </p:blipFill>
                <p:spPr>
                  <a:xfrm>
                    <a:off x="7192143" y="1894453"/>
                    <a:ext cx="2207060" cy="3177021"/>
                  </a:xfrm>
                  <a:prstGeom prst="rect">
                    <a:avLst/>
                  </a:prstGeom>
                </p:spPr>
              </p:pic>
              <p:grpSp>
                <p:nvGrpSpPr>
                  <p:cNvPr id="13" name="Group 12">
                    <a:extLst>
                      <a:ext uri="{FF2B5EF4-FFF2-40B4-BE49-F238E27FC236}">
                        <a16:creationId xmlns:a16="http://schemas.microsoft.com/office/drawing/2014/main" id="{02A5BF25-8CF3-4659-9045-2FACAD00AA5A}"/>
                      </a:ext>
                    </a:extLst>
                  </p:cNvPr>
                  <p:cNvGrpSpPr/>
                  <p:nvPr/>
                </p:nvGrpSpPr>
                <p:grpSpPr>
                  <a:xfrm>
                    <a:off x="8267700" y="1894592"/>
                    <a:ext cx="1140594" cy="1477470"/>
                    <a:chOff x="8267700" y="1894592"/>
                    <a:chExt cx="1140594" cy="1477470"/>
                  </a:xfrm>
                </p:grpSpPr>
                <p:grpSp>
                  <p:nvGrpSpPr>
                    <p:cNvPr id="24" name="Group 23">
                      <a:extLst>
                        <a:ext uri="{FF2B5EF4-FFF2-40B4-BE49-F238E27FC236}">
                          <a16:creationId xmlns:a16="http://schemas.microsoft.com/office/drawing/2014/main" id="{EEEB8940-F70A-49F2-892D-AA58D5481103}"/>
                        </a:ext>
                      </a:extLst>
                    </p:cNvPr>
                    <p:cNvGrpSpPr/>
                    <p:nvPr/>
                  </p:nvGrpSpPr>
                  <p:grpSpPr>
                    <a:xfrm>
                      <a:off x="8267700" y="1894592"/>
                      <a:ext cx="1140594" cy="1477470"/>
                      <a:chOff x="8267700" y="1894592"/>
                      <a:chExt cx="1140594" cy="1477470"/>
                    </a:xfrm>
                  </p:grpSpPr>
                  <p:sp>
                    <p:nvSpPr>
                      <p:cNvPr id="26" name="Freeform: Shape 25">
                        <a:extLst>
                          <a:ext uri="{FF2B5EF4-FFF2-40B4-BE49-F238E27FC236}">
                            <a16:creationId xmlns:a16="http://schemas.microsoft.com/office/drawing/2014/main" id="{49186E33-B990-4972-B824-AF0D347DA8E3}"/>
                          </a:ext>
                        </a:extLst>
                      </p:cNvPr>
                      <p:cNvSpPr/>
                      <p:nvPr/>
                    </p:nvSpPr>
                    <p:spPr>
                      <a:xfrm>
                        <a:off x="8659809" y="2172240"/>
                        <a:ext cx="748484" cy="870998"/>
                      </a:xfrm>
                      <a:custGeom>
                        <a:avLst/>
                        <a:gdLst>
                          <a:gd name="connsiteX0" fmla="*/ 442121 w 748484"/>
                          <a:gd name="connsiteY0" fmla="*/ 0 h 870998"/>
                          <a:gd name="connsiteX1" fmla="*/ 689315 w 748484"/>
                          <a:gd name="connsiteY1" fmla="*/ 74377 h 870998"/>
                          <a:gd name="connsiteX2" fmla="*/ 748484 w 748484"/>
                          <a:gd name="connsiteY2" fmla="*/ 122464 h 870998"/>
                          <a:gd name="connsiteX3" fmla="*/ 748484 w 748484"/>
                          <a:gd name="connsiteY3" fmla="*/ 748534 h 870998"/>
                          <a:gd name="connsiteX4" fmla="*/ 689315 w 748484"/>
                          <a:gd name="connsiteY4" fmla="*/ 796622 h 870998"/>
                          <a:gd name="connsiteX5" fmla="*/ 442121 w 748484"/>
                          <a:gd name="connsiteY5" fmla="*/ 870998 h 870998"/>
                          <a:gd name="connsiteX6" fmla="*/ 0 w 748484"/>
                          <a:gd name="connsiteY6" fmla="*/ 435499 h 870998"/>
                          <a:gd name="connsiteX7" fmla="*/ 442121 w 748484"/>
                          <a:gd name="connsiteY7" fmla="*/ 0 h 87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484" h="870998">
                            <a:moveTo>
                              <a:pt x="442121" y="0"/>
                            </a:moveTo>
                            <a:cubicBezTo>
                              <a:pt x="533687" y="0"/>
                              <a:pt x="618752" y="27419"/>
                              <a:pt x="689315" y="74377"/>
                            </a:cubicBezTo>
                            <a:lnTo>
                              <a:pt x="748484" y="122464"/>
                            </a:lnTo>
                            <a:lnTo>
                              <a:pt x="748484" y="748534"/>
                            </a:lnTo>
                            <a:lnTo>
                              <a:pt x="689315" y="796622"/>
                            </a:lnTo>
                            <a:cubicBezTo>
                              <a:pt x="618752" y="843579"/>
                              <a:pt x="533687" y="870998"/>
                              <a:pt x="442121" y="870998"/>
                            </a:cubicBezTo>
                            <a:cubicBezTo>
                              <a:pt x="197944" y="870998"/>
                              <a:pt x="0" y="676018"/>
                              <a:pt x="0" y="435499"/>
                            </a:cubicBezTo>
                            <a:cubicBezTo>
                              <a:pt x="0" y="194980"/>
                              <a:pt x="197944" y="0"/>
                              <a:pt x="442121" y="0"/>
                            </a:cubicBezTo>
                            <a:close/>
                          </a:path>
                        </a:pathLst>
                      </a:custGeom>
                      <a:solidFill>
                        <a:srgbClr val="FF09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Freeform: Shape 26">
                        <a:extLst>
                          <a:ext uri="{FF2B5EF4-FFF2-40B4-BE49-F238E27FC236}">
                            <a16:creationId xmlns:a16="http://schemas.microsoft.com/office/drawing/2014/main" id="{6675836F-2BE7-4B93-B953-93CB10279408}"/>
                          </a:ext>
                        </a:extLst>
                      </p:cNvPr>
                      <p:cNvSpPr/>
                      <p:nvPr/>
                    </p:nvSpPr>
                    <p:spPr>
                      <a:xfrm>
                        <a:off x="8548685" y="1973610"/>
                        <a:ext cx="859609" cy="1133702"/>
                      </a:xfrm>
                      <a:custGeom>
                        <a:avLst/>
                        <a:gdLst>
                          <a:gd name="connsiteX0" fmla="*/ 575470 w 859609"/>
                          <a:gd name="connsiteY0" fmla="*/ 0 h 1133702"/>
                          <a:gd name="connsiteX1" fmla="*/ 799469 w 859609"/>
                          <a:gd name="connsiteY1" fmla="*/ 44546 h 1133702"/>
                          <a:gd name="connsiteX2" fmla="*/ 859609 w 859609"/>
                          <a:gd name="connsiteY2" fmla="*/ 76700 h 1133702"/>
                          <a:gd name="connsiteX3" fmla="*/ 859609 w 859609"/>
                          <a:gd name="connsiteY3" fmla="*/ 321094 h 1133702"/>
                          <a:gd name="connsiteX4" fmla="*/ 800440 w 859609"/>
                          <a:gd name="connsiteY4" fmla="*/ 273007 h 1133702"/>
                          <a:gd name="connsiteX5" fmla="*/ 553246 w 859609"/>
                          <a:gd name="connsiteY5" fmla="*/ 198630 h 1133702"/>
                          <a:gd name="connsiteX6" fmla="*/ 111125 w 859609"/>
                          <a:gd name="connsiteY6" fmla="*/ 634129 h 1133702"/>
                          <a:gd name="connsiteX7" fmla="*/ 553246 w 859609"/>
                          <a:gd name="connsiteY7" fmla="*/ 1069628 h 1133702"/>
                          <a:gd name="connsiteX8" fmla="*/ 800440 w 859609"/>
                          <a:gd name="connsiteY8" fmla="*/ 995252 h 1133702"/>
                          <a:gd name="connsiteX9" fmla="*/ 859609 w 859609"/>
                          <a:gd name="connsiteY9" fmla="*/ 947164 h 1133702"/>
                          <a:gd name="connsiteX10" fmla="*/ 859609 w 859609"/>
                          <a:gd name="connsiteY10" fmla="*/ 1057002 h 1133702"/>
                          <a:gd name="connsiteX11" fmla="*/ 799469 w 859609"/>
                          <a:gd name="connsiteY11" fmla="*/ 1089156 h 1133702"/>
                          <a:gd name="connsiteX12" fmla="*/ 575470 w 859609"/>
                          <a:gd name="connsiteY12" fmla="*/ 1133702 h 1133702"/>
                          <a:gd name="connsiteX13" fmla="*/ 0 w 859609"/>
                          <a:gd name="connsiteY13" fmla="*/ 566851 h 1133702"/>
                          <a:gd name="connsiteX14" fmla="*/ 575470 w 859609"/>
                          <a:gd name="connsiteY14" fmla="*/ 0 h 113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609" h="1133702">
                            <a:moveTo>
                              <a:pt x="575470" y="0"/>
                            </a:moveTo>
                            <a:cubicBezTo>
                              <a:pt x="654926" y="0"/>
                              <a:pt x="730621" y="15862"/>
                              <a:pt x="799469" y="44546"/>
                            </a:cubicBezTo>
                            <a:lnTo>
                              <a:pt x="859609" y="76700"/>
                            </a:lnTo>
                            <a:lnTo>
                              <a:pt x="859609" y="321094"/>
                            </a:lnTo>
                            <a:lnTo>
                              <a:pt x="800440" y="273007"/>
                            </a:lnTo>
                            <a:cubicBezTo>
                              <a:pt x="729877" y="226049"/>
                              <a:pt x="644812" y="198630"/>
                              <a:pt x="553246" y="198630"/>
                            </a:cubicBezTo>
                            <a:cubicBezTo>
                              <a:pt x="309069" y="198630"/>
                              <a:pt x="111125" y="393610"/>
                              <a:pt x="111125" y="634129"/>
                            </a:cubicBezTo>
                            <a:cubicBezTo>
                              <a:pt x="111125" y="874648"/>
                              <a:pt x="309069" y="1069628"/>
                              <a:pt x="553246" y="1069628"/>
                            </a:cubicBezTo>
                            <a:cubicBezTo>
                              <a:pt x="644812" y="1069628"/>
                              <a:pt x="729877" y="1042209"/>
                              <a:pt x="800440" y="995252"/>
                            </a:cubicBezTo>
                            <a:lnTo>
                              <a:pt x="859609" y="947164"/>
                            </a:lnTo>
                            <a:lnTo>
                              <a:pt x="859609" y="1057002"/>
                            </a:lnTo>
                            <a:lnTo>
                              <a:pt x="799469" y="1089156"/>
                            </a:lnTo>
                            <a:cubicBezTo>
                              <a:pt x="730621" y="1117840"/>
                              <a:pt x="654926" y="1133702"/>
                              <a:pt x="575470" y="1133702"/>
                            </a:cubicBezTo>
                            <a:cubicBezTo>
                              <a:pt x="257647" y="1133702"/>
                              <a:pt x="0" y="879914"/>
                              <a:pt x="0" y="566851"/>
                            </a:cubicBezTo>
                            <a:cubicBezTo>
                              <a:pt x="0" y="253788"/>
                              <a:pt x="257647" y="0"/>
                              <a:pt x="575470" y="0"/>
                            </a:cubicBezTo>
                            <a:close/>
                          </a:path>
                        </a:pathLst>
                      </a:custGeom>
                      <a:solidFill>
                        <a:srgbClr val="FFCA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8" name="Freeform: Shape 27">
                        <a:extLst>
                          <a:ext uri="{FF2B5EF4-FFF2-40B4-BE49-F238E27FC236}">
                            <a16:creationId xmlns:a16="http://schemas.microsoft.com/office/drawing/2014/main" id="{74050DC3-5AA1-423A-86D1-C8A528CDC452}"/>
                          </a:ext>
                        </a:extLst>
                      </p:cNvPr>
                      <p:cNvSpPr/>
                      <p:nvPr/>
                    </p:nvSpPr>
                    <p:spPr>
                      <a:xfrm>
                        <a:off x="8267700" y="1894592"/>
                        <a:ext cx="1133442" cy="1477470"/>
                      </a:xfrm>
                      <a:custGeom>
                        <a:avLst/>
                        <a:gdLst>
                          <a:gd name="connsiteX0" fmla="*/ 336230 w 1133442"/>
                          <a:gd name="connsiteY0" fmla="*/ 0 h 1477470"/>
                          <a:gd name="connsiteX1" fmla="*/ 1133442 w 1133442"/>
                          <a:gd name="connsiteY1" fmla="*/ 0 h 1477470"/>
                          <a:gd name="connsiteX2" fmla="*/ 1133442 w 1133442"/>
                          <a:gd name="connsiteY2" fmla="*/ 151895 h 1477470"/>
                          <a:gd name="connsiteX3" fmla="*/ 1080453 w 1133442"/>
                          <a:gd name="connsiteY3" fmla="*/ 123564 h 1477470"/>
                          <a:gd name="connsiteX4" fmla="*/ 856454 w 1133442"/>
                          <a:gd name="connsiteY4" fmla="*/ 79018 h 1477470"/>
                          <a:gd name="connsiteX5" fmla="*/ 280984 w 1133442"/>
                          <a:gd name="connsiteY5" fmla="*/ 645869 h 1477470"/>
                          <a:gd name="connsiteX6" fmla="*/ 856454 w 1133442"/>
                          <a:gd name="connsiteY6" fmla="*/ 1212720 h 1477470"/>
                          <a:gd name="connsiteX7" fmla="*/ 1080453 w 1133442"/>
                          <a:gd name="connsiteY7" fmla="*/ 1168174 h 1477470"/>
                          <a:gd name="connsiteX8" fmla="*/ 1133442 w 1133442"/>
                          <a:gd name="connsiteY8" fmla="*/ 1139843 h 1477470"/>
                          <a:gd name="connsiteX9" fmla="*/ 1133442 w 1133442"/>
                          <a:gd name="connsiteY9" fmla="*/ 1420694 h 1477470"/>
                          <a:gd name="connsiteX10" fmla="*/ 1002357 w 1133442"/>
                          <a:gd name="connsiteY10" fmla="*/ 1460775 h 1477470"/>
                          <a:gd name="connsiteX11" fmla="*/ 834230 w 1133442"/>
                          <a:gd name="connsiteY11" fmla="*/ 1477470 h 1477470"/>
                          <a:gd name="connsiteX12" fmla="*/ 0 w 1133442"/>
                          <a:gd name="connsiteY12" fmla="*/ 655735 h 1477470"/>
                          <a:gd name="connsiteX13" fmla="*/ 244340 w 1133442"/>
                          <a:gd name="connsiteY13" fmla="*/ 74681 h 147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3442" h="1477470">
                            <a:moveTo>
                              <a:pt x="336230" y="0"/>
                            </a:moveTo>
                            <a:lnTo>
                              <a:pt x="1133442" y="0"/>
                            </a:lnTo>
                            <a:lnTo>
                              <a:pt x="1133442" y="151895"/>
                            </a:lnTo>
                            <a:lnTo>
                              <a:pt x="1080453" y="123564"/>
                            </a:lnTo>
                            <a:cubicBezTo>
                              <a:pt x="1011604" y="94880"/>
                              <a:pt x="935910" y="79018"/>
                              <a:pt x="856454" y="79018"/>
                            </a:cubicBezTo>
                            <a:cubicBezTo>
                              <a:pt x="538631" y="79018"/>
                              <a:pt x="280984" y="332806"/>
                              <a:pt x="280984" y="645869"/>
                            </a:cubicBezTo>
                            <a:cubicBezTo>
                              <a:pt x="280984" y="958932"/>
                              <a:pt x="538631" y="1212720"/>
                              <a:pt x="856454" y="1212720"/>
                            </a:cubicBezTo>
                            <a:cubicBezTo>
                              <a:pt x="935910" y="1212720"/>
                              <a:pt x="1011604" y="1196858"/>
                              <a:pt x="1080453" y="1168174"/>
                            </a:cubicBezTo>
                            <a:lnTo>
                              <a:pt x="1133442" y="1139843"/>
                            </a:lnTo>
                            <a:lnTo>
                              <a:pt x="1133442" y="1420694"/>
                            </a:lnTo>
                            <a:lnTo>
                              <a:pt x="1002357" y="1460775"/>
                            </a:lnTo>
                            <a:cubicBezTo>
                              <a:pt x="948050" y="1471722"/>
                              <a:pt x="891822" y="1477470"/>
                              <a:pt x="834230" y="1477470"/>
                            </a:cubicBezTo>
                            <a:cubicBezTo>
                              <a:pt x="373497" y="1477470"/>
                              <a:pt x="0" y="1109567"/>
                              <a:pt x="0" y="655735"/>
                            </a:cubicBezTo>
                            <a:cubicBezTo>
                              <a:pt x="0" y="428819"/>
                              <a:pt x="93375" y="223385"/>
                              <a:pt x="244340" y="74681"/>
                            </a:cubicBezTo>
                            <a:close/>
                          </a:path>
                        </a:pathLst>
                      </a:custGeom>
                      <a:solidFill>
                        <a:srgbClr val="A3FFCD">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pic>
                  <p:nvPicPr>
                    <p:cNvPr id="25" name="Graphic 24" descr="Fire with solid fill">
                      <a:extLst>
                        <a:ext uri="{FF2B5EF4-FFF2-40B4-BE49-F238E27FC236}">
                          <a16:creationId xmlns:a16="http://schemas.microsoft.com/office/drawing/2014/main" id="{225BCEBF-0544-4B5C-BB0B-267F7EB3A1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26059" y="2462189"/>
                      <a:ext cx="291101" cy="291101"/>
                    </a:xfrm>
                    <a:prstGeom prst="rect">
                      <a:avLst/>
                    </a:prstGeom>
                  </p:spPr>
                </p:pic>
              </p:grpSp>
              <p:grpSp>
                <p:nvGrpSpPr>
                  <p:cNvPr id="14" name="Group 13">
                    <a:extLst>
                      <a:ext uri="{FF2B5EF4-FFF2-40B4-BE49-F238E27FC236}">
                        <a16:creationId xmlns:a16="http://schemas.microsoft.com/office/drawing/2014/main" id="{63AA3594-9980-4818-9C83-9796D1578219}"/>
                      </a:ext>
                    </a:extLst>
                  </p:cNvPr>
                  <p:cNvGrpSpPr/>
                  <p:nvPr/>
                </p:nvGrpSpPr>
                <p:grpSpPr>
                  <a:xfrm>
                    <a:off x="8720138" y="2117448"/>
                    <a:ext cx="688155" cy="925790"/>
                    <a:chOff x="8720138" y="2117448"/>
                    <a:chExt cx="688155" cy="925790"/>
                  </a:xfrm>
                </p:grpSpPr>
                <p:cxnSp>
                  <p:nvCxnSpPr>
                    <p:cNvPr id="15" name="Straight Arrow Connector 14">
                      <a:extLst>
                        <a:ext uri="{FF2B5EF4-FFF2-40B4-BE49-F238E27FC236}">
                          <a16:creationId xmlns:a16="http://schemas.microsoft.com/office/drawing/2014/main" id="{60F24273-6CB0-4BC3-828D-CD3FE947AF04}"/>
                        </a:ext>
                      </a:extLst>
                    </p:cNvPr>
                    <p:cNvCxnSpPr/>
                    <p:nvPr/>
                  </p:nvCxnSpPr>
                  <p:spPr>
                    <a:xfrm flipV="1">
                      <a:off x="8720138" y="2133600"/>
                      <a:ext cx="114283" cy="21998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7DCBCE4-D15F-4C7A-ABCB-D8E1EC1D44E6}"/>
                        </a:ext>
                      </a:extLst>
                    </p:cNvPr>
                    <p:cNvCxnSpPr>
                      <a:cxnSpLocks/>
                    </p:cNvCxnSpPr>
                    <p:nvPr/>
                  </p:nvCxnSpPr>
                  <p:spPr>
                    <a:xfrm flipV="1">
                      <a:off x="8872538" y="2311913"/>
                      <a:ext cx="228133" cy="1940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66E343D-753A-4338-8413-27FA519F2E90}"/>
                        </a:ext>
                      </a:extLst>
                    </p:cNvPr>
                    <p:cNvCxnSpPr>
                      <a:cxnSpLocks/>
                    </p:cNvCxnSpPr>
                    <p:nvPr/>
                  </p:nvCxnSpPr>
                  <p:spPr>
                    <a:xfrm flipV="1">
                      <a:off x="8810021" y="2585355"/>
                      <a:ext cx="101866" cy="15197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318BE6C-7FCA-4A47-B4FD-3AAA0F6235BE}"/>
                        </a:ext>
                      </a:extLst>
                    </p:cNvPr>
                    <p:cNvCxnSpPr>
                      <a:cxnSpLocks/>
                    </p:cNvCxnSpPr>
                    <p:nvPr/>
                  </p:nvCxnSpPr>
                  <p:spPr>
                    <a:xfrm flipV="1">
                      <a:off x="8962421" y="2791930"/>
                      <a:ext cx="152985" cy="977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0E1E1E-6778-448D-8CE2-92796579C262}"/>
                        </a:ext>
                      </a:extLst>
                    </p:cNvPr>
                    <p:cNvCxnSpPr>
                      <a:cxnSpLocks/>
                    </p:cNvCxnSpPr>
                    <p:nvPr/>
                  </p:nvCxnSpPr>
                  <p:spPr>
                    <a:xfrm flipV="1">
                      <a:off x="9192461" y="2607740"/>
                      <a:ext cx="130251" cy="17810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C457D5-CFCB-4106-A70A-F8097E341339}"/>
                        </a:ext>
                      </a:extLst>
                    </p:cNvPr>
                    <p:cNvCxnSpPr>
                      <a:cxnSpLocks/>
                    </p:cNvCxnSpPr>
                    <p:nvPr/>
                  </p:nvCxnSpPr>
                  <p:spPr>
                    <a:xfrm flipV="1">
                      <a:off x="9194250" y="2117448"/>
                      <a:ext cx="101583" cy="1759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C1A750-CB27-458E-A939-1D58BA4C1EA0}"/>
                        </a:ext>
                      </a:extLst>
                    </p:cNvPr>
                    <p:cNvCxnSpPr>
                      <a:cxnSpLocks/>
                      <a:endCxn id="26" idx="2"/>
                    </p:cNvCxnSpPr>
                    <p:nvPr/>
                  </p:nvCxnSpPr>
                  <p:spPr>
                    <a:xfrm flipV="1">
                      <a:off x="9237129" y="2294704"/>
                      <a:ext cx="171164" cy="1674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08459AE-944B-45F5-8E2A-55218B62C987}"/>
                        </a:ext>
                      </a:extLst>
                    </p:cNvPr>
                    <p:cNvCxnSpPr>
                      <a:cxnSpLocks/>
                      <a:stCxn id="26" idx="5"/>
                    </p:cNvCxnSpPr>
                    <p:nvPr/>
                  </p:nvCxnSpPr>
                  <p:spPr>
                    <a:xfrm flipV="1">
                      <a:off x="9101930" y="2855190"/>
                      <a:ext cx="155656" cy="1880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6E9F5B7-D86D-43CE-8238-8719F242D551}"/>
                        </a:ext>
                      </a:extLst>
                    </p:cNvPr>
                    <p:cNvCxnSpPr>
                      <a:cxnSpLocks/>
                    </p:cNvCxnSpPr>
                    <p:nvPr/>
                  </p:nvCxnSpPr>
                  <p:spPr>
                    <a:xfrm flipV="1">
                      <a:off x="8842157" y="2247839"/>
                      <a:ext cx="99846" cy="12545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8" name="Graphic 7" descr="Single gear with solid fill">
                  <a:extLst>
                    <a:ext uri="{FF2B5EF4-FFF2-40B4-BE49-F238E27FC236}">
                      <a16:creationId xmlns:a16="http://schemas.microsoft.com/office/drawing/2014/main" id="{331378EE-BAB9-406A-95CB-66A2C63282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06937" y="1932265"/>
                  <a:ext cx="309727" cy="309727"/>
                </a:xfrm>
                <a:prstGeom prst="rect">
                  <a:avLst/>
                </a:prstGeom>
              </p:spPr>
            </p:pic>
          </p:grpSp>
          <p:pic>
            <p:nvPicPr>
              <p:cNvPr id="6" name="Graphic 5" descr="House with solid fill">
                <a:extLst>
                  <a:ext uri="{FF2B5EF4-FFF2-40B4-BE49-F238E27FC236}">
                    <a16:creationId xmlns:a16="http://schemas.microsoft.com/office/drawing/2014/main" id="{4D1ACD1C-548D-459C-9C75-C0DE0EA2139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06208" y="2352466"/>
                <a:ext cx="319982" cy="319982"/>
              </a:xfrm>
              <a:prstGeom prst="rect">
                <a:avLst/>
              </a:prstGeom>
            </p:spPr>
          </p:pic>
        </p:grpSp>
        <p:sp>
          <p:nvSpPr>
            <p:cNvPr id="37" name="Rectangle 36">
              <a:extLst>
                <a:ext uri="{FF2B5EF4-FFF2-40B4-BE49-F238E27FC236}">
                  <a16:creationId xmlns:a16="http://schemas.microsoft.com/office/drawing/2014/main" id="{4106C089-2930-4846-84F3-B5BA81D54D91}"/>
                </a:ext>
              </a:extLst>
            </p:cNvPr>
            <p:cNvSpPr/>
            <p:nvPr/>
          </p:nvSpPr>
          <p:spPr>
            <a:xfrm>
              <a:off x="4921250" y="1569189"/>
              <a:ext cx="221488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A</a:t>
              </a:r>
            </a:p>
          </p:txBody>
        </p:sp>
        <p:sp>
          <p:nvSpPr>
            <p:cNvPr id="38" name="Rectangle 37">
              <a:extLst>
                <a:ext uri="{FF2B5EF4-FFF2-40B4-BE49-F238E27FC236}">
                  <a16:creationId xmlns:a16="http://schemas.microsoft.com/office/drawing/2014/main" id="{687EBD82-5AA6-48DB-8C3E-B12507AE67DF}"/>
                </a:ext>
              </a:extLst>
            </p:cNvPr>
            <p:cNvSpPr/>
            <p:nvPr/>
          </p:nvSpPr>
          <p:spPr>
            <a:xfrm>
              <a:off x="4923254" y="1989463"/>
              <a:ext cx="2210065"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B</a:t>
              </a:r>
            </a:p>
          </p:txBody>
        </p:sp>
        <p:sp>
          <p:nvSpPr>
            <p:cNvPr id="39" name="Rectangle 38">
              <a:extLst>
                <a:ext uri="{FF2B5EF4-FFF2-40B4-BE49-F238E27FC236}">
                  <a16:creationId xmlns:a16="http://schemas.microsoft.com/office/drawing/2014/main" id="{537DA892-3073-4492-A934-81D93464BCB5}"/>
                </a:ext>
              </a:extLst>
            </p:cNvPr>
            <p:cNvSpPr/>
            <p:nvPr/>
          </p:nvSpPr>
          <p:spPr>
            <a:xfrm>
              <a:off x="4923254" y="2418734"/>
              <a:ext cx="220900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C</a:t>
              </a:r>
            </a:p>
          </p:txBody>
        </p:sp>
        <p:sp>
          <p:nvSpPr>
            <p:cNvPr id="40" name="Rectangle 39">
              <a:extLst>
                <a:ext uri="{FF2B5EF4-FFF2-40B4-BE49-F238E27FC236}">
                  <a16:creationId xmlns:a16="http://schemas.microsoft.com/office/drawing/2014/main" id="{B53EDDF9-7D20-409A-9940-3EE6803DEDB2}"/>
                </a:ext>
              </a:extLst>
            </p:cNvPr>
            <p:cNvSpPr/>
            <p:nvPr/>
          </p:nvSpPr>
          <p:spPr>
            <a:xfrm>
              <a:off x="4923254" y="2837834"/>
              <a:ext cx="2209000" cy="420787"/>
            </a:xfrm>
            <a:prstGeom prst="rect">
              <a:avLst/>
            </a:prstGeom>
            <a:solidFill>
              <a:srgbClr val="7030A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Edit Locations</a:t>
              </a:r>
            </a:p>
          </p:txBody>
        </p:sp>
        <p:pic>
          <p:nvPicPr>
            <p:cNvPr id="42" name="Graphic 41" descr="Pencil with solid fill">
              <a:extLst>
                <a:ext uri="{FF2B5EF4-FFF2-40B4-BE49-F238E27FC236}">
                  <a16:creationId xmlns:a16="http://schemas.microsoft.com/office/drawing/2014/main" id="{3DF92DD8-173F-4719-8627-CD67B94DFB3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179327" y="2923391"/>
              <a:ext cx="278498" cy="278498"/>
            </a:xfrm>
            <a:prstGeom prst="rect">
              <a:avLst/>
            </a:prstGeom>
          </p:spPr>
        </p:pic>
      </p:grpSp>
      <p:grpSp>
        <p:nvGrpSpPr>
          <p:cNvPr id="112" name="Group 111">
            <a:extLst>
              <a:ext uri="{FF2B5EF4-FFF2-40B4-BE49-F238E27FC236}">
                <a16:creationId xmlns:a16="http://schemas.microsoft.com/office/drawing/2014/main" id="{23926433-4A2A-46E9-91A5-67DAE1F5FFB8}"/>
              </a:ext>
            </a:extLst>
          </p:cNvPr>
          <p:cNvGrpSpPr/>
          <p:nvPr/>
        </p:nvGrpSpPr>
        <p:grpSpPr>
          <a:xfrm>
            <a:off x="3064926" y="748947"/>
            <a:ext cx="2616740" cy="5223755"/>
            <a:chOff x="3131601" y="748947"/>
            <a:chExt cx="2616740" cy="5223755"/>
          </a:xfrm>
        </p:grpSpPr>
        <p:grpSp>
          <p:nvGrpSpPr>
            <p:cNvPr id="44" name="Group 43">
              <a:extLst>
                <a:ext uri="{FF2B5EF4-FFF2-40B4-BE49-F238E27FC236}">
                  <a16:creationId xmlns:a16="http://schemas.microsoft.com/office/drawing/2014/main" id="{83BE2264-B40C-488B-A2B4-F53EEAE3760F}"/>
                </a:ext>
              </a:extLst>
            </p:cNvPr>
            <p:cNvGrpSpPr/>
            <p:nvPr/>
          </p:nvGrpSpPr>
          <p:grpSpPr>
            <a:xfrm>
              <a:off x="3131601" y="748947"/>
              <a:ext cx="2616740" cy="5223755"/>
              <a:chOff x="4717509" y="644172"/>
              <a:chExt cx="2616740" cy="5223755"/>
            </a:xfrm>
          </p:grpSpPr>
          <p:grpSp>
            <p:nvGrpSpPr>
              <p:cNvPr id="45" name="Group 44">
                <a:extLst>
                  <a:ext uri="{FF2B5EF4-FFF2-40B4-BE49-F238E27FC236}">
                    <a16:creationId xmlns:a16="http://schemas.microsoft.com/office/drawing/2014/main" id="{548191F4-D52F-49E7-8BEC-2C0849A0BBEE}"/>
                  </a:ext>
                </a:extLst>
              </p:cNvPr>
              <p:cNvGrpSpPr/>
              <p:nvPr/>
            </p:nvGrpSpPr>
            <p:grpSpPr>
              <a:xfrm>
                <a:off x="4717509" y="644172"/>
                <a:ext cx="2616740" cy="5223755"/>
                <a:chOff x="6984459" y="968022"/>
                <a:chExt cx="2616740" cy="5223755"/>
              </a:xfrm>
            </p:grpSpPr>
            <p:grpSp>
              <p:nvGrpSpPr>
                <p:cNvPr id="51" name="Group 50">
                  <a:extLst>
                    <a:ext uri="{FF2B5EF4-FFF2-40B4-BE49-F238E27FC236}">
                      <a16:creationId xmlns:a16="http://schemas.microsoft.com/office/drawing/2014/main" id="{F8CF9ADD-7A74-4A0B-A8A5-6B09ECC0E1DB}"/>
                    </a:ext>
                  </a:extLst>
                </p:cNvPr>
                <p:cNvGrpSpPr/>
                <p:nvPr/>
              </p:nvGrpSpPr>
              <p:grpSpPr>
                <a:xfrm>
                  <a:off x="6984459" y="968022"/>
                  <a:ext cx="2616740" cy="5223755"/>
                  <a:chOff x="6984459" y="968022"/>
                  <a:chExt cx="2616740" cy="5223755"/>
                </a:xfrm>
              </p:grpSpPr>
              <p:grpSp>
                <p:nvGrpSpPr>
                  <p:cNvPr id="53" name="Group 52">
                    <a:extLst>
                      <a:ext uri="{FF2B5EF4-FFF2-40B4-BE49-F238E27FC236}">
                        <a16:creationId xmlns:a16="http://schemas.microsoft.com/office/drawing/2014/main" id="{953FC06F-CA4F-4BDB-B132-E56B1C45A9A5}"/>
                      </a:ext>
                    </a:extLst>
                  </p:cNvPr>
                  <p:cNvGrpSpPr/>
                  <p:nvPr/>
                </p:nvGrpSpPr>
                <p:grpSpPr>
                  <a:xfrm>
                    <a:off x="6984459" y="968022"/>
                    <a:ext cx="2616740" cy="5223755"/>
                    <a:chOff x="6984459" y="968022"/>
                    <a:chExt cx="2616740" cy="5223755"/>
                  </a:xfrm>
                </p:grpSpPr>
                <p:grpSp>
                  <p:nvGrpSpPr>
                    <p:cNvPr id="55" name="Group 54">
                      <a:extLst>
                        <a:ext uri="{FF2B5EF4-FFF2-40B4-BE49-F238E27FC236}">
                          <a16:creationId xmlns:a16="http://schemas.microsoft.com/office/drawing/2014/main" id="{8544A440-335E-4A9B-AFE9-BE58A9BCED55}"/>
                        </a:ext>
                      </a:extLst>
                    </p:cNvPr>
                    <p:cNvGrpSpPr/>
                    <p:nvPr/>
                  </p:nvGrpSpPr>
                  <p:grpSpPr>
                    <a:xfrm>
                      <a:off x="6984459" y="968022"/>
                      <a:ext cx="2616740" cy="5223755"/>
                      <a:chOff x="2869659" y="1001948"/>
                      <a:chExt cx="2616740" cy="5223755"/>
                    </a:xfrm>
                  </p:grpSpPr>
                  <p:pic>
                    <p:nvPicPr>
                      <p:cNvPr id="81" name="Picture 4" descr="iPhone 7 Wireframe Template | Cacoo">
                        <a:extLst>
                          <a:ext uri="{FF2B5EF4-FFF2-40B4-BE49-F238E27FC236}">
                            <a16:creationId xmlns:a16="http://schemas.microsoft.com/office/drawing/2014/main" id="{A0117B20-FE36-41C1-A99D-3BFE4DEED1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id="{68D1863F-DFC8-426D-B756-87C125032D01}"/>
                          </a:ext>
                        </a:extLst>
                      </p:cNvPr>
                      <p:cNvSpPr/>
                      <p:nvPr/>
                    </p:nvSpPr>
                    <p:spPr>
                      <a:xfrm>
                        <a:off x="3073400" y="1619250"/>
                        <a:ext cx="2216150" cy="39497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6" name="Group 55">
                      <a:extLst>
                        <a:ext uri="{FF2B5EF4-FFF2-40B4-BE49-F238E27FC236}">
                          <a16:creationId xmlns:a16="http://schemas.microsoft.com/office/drawing/2014/main" id="{2F0F1D9C-0104-4DFC-9323-A725C1AAFEAC}"/>
                        </a:ext>
                      </a:extLst>
                    </p:cNvPr>
                    <p:cNvGrpSpPr/>
                    <p:nvPr/>
                  </p:nvGrpSpPr>
                  <p:grpSpPr>
                    <a:xfrm>
                      <a:off x="7193280" y="5015209"/>
                      <a:ext cx="2209800" cy="549650"/>
                      <a:chOff x="7193280" y="5015209"/>
                      <a:chExt cx="2209800" cy="549650"/>
                    </a:xfrm>
                  </p:grpSpPr>
                  <p:sp>
                    <p:nvSpPr>
                      <p:cNvPr id="77" name="Rectangle 76">
                        <a:extLst>
                          <a:ext uri="{FF2B5EF4-FFF2-40B4-BE49-F238E27FC236}">
                            <a16:creationId xmlns:a16="http://schemas.microsoft.com/office/drawing/2014/main" id="{76407DA8-C4CA-4E71-97EC-02A168387422}"/>
                          </a:ext>
                        </a:extLst>
                      </p:cNvPr>
                      <p:cNvSpPr/>
                      <p:nvPr/>
                    </p:nvSpPr>
                    <p:spPr>
                      <a:xfrm>
                        <a:off x="7193280" y="5071474"/>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8" name="Graphic 77" descr="Cloud with solid fill">
                        <a:extLst>
                          <a:ext uri="{FF2B5EF4-FFF2-40B4-BE49-F238E27FC236}">
                            <a16:creationId xmlns:a16="http://schemas.microsoft.com/office/drawing/2014/main" id="{5ECE788E-9BB9-4602-A7F1-0743B11A0F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6235" y="5015209"/>
                        <a:ext cx="379230" cy="379230"/>
                      </a:xfrm>
                      <a:prstGeom prst="rect">
                        <a:avLst/>
                      </a:prstGeom>
                    </p:spPr>
                  </p:pic>
                  <p:pic>
                    <p:nvPicPr>
                      <p:cNvPr id="79" name="Graphic 78" descr="Fire with solid fill">
                        <a:extLst>
                          <a:ext uri="{FF2B5EF4-FFF2-40B4-BE49-F238E27FC236}">
                            <a16:creationId xmlns:a16="http://schemas.microsoft.com/office/drawing/2014/main" id="{DECD04F0-7AB6-499D-9CEA-5CF0376DA4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80509" y="5071474"/>
                        <a:ext cx="291101" cy="291101"/>
                      </a:xfrm>
                      <a:prstGeom prst="rect">
                        <a:avLst/>
                      </a:prstGeom>
                    </p:spPr>
                  </p:pic>
                  <p:sp>
                    <p:nvSpPr>
                      <p:cNvPr id="80" name="TextBox 79">
                        <a:extLst>
                          <a:ext uri="{FF2B5EF4-FFF2-40B4-BE49-F238E27FC236}">
                            <a16:creationId xmlns:a16="http://schemas.microsoft.com/office/drawing/2014/main" id="{C563137B-276F-4822-94DB-667E6C36ED03}"/>
                          </a:ext>
                        </a:extLst>
                      </p:cNvPr>
                      <p:cNvSpPr txBox="1"/>
                      <p:nvPr/>
                    </p:nvSpPr>
                    <p:spPr>
                      <a:xfrm>
                        <a:off x="7437120" y="5303249"/>
                        <a:ext cx="1965960" cy="261610"/>
                      </a:xfrm>
                      <a:prstGeom prst="rect">
                        <a:avLst/>
                      </a:prstGeom>
                      <a:noFill/>
                    </p:spPr>
                    <p:txBody>
                      <a:bodyPr wrap="square" rtlCol="0">
                        <a:spAutoFit/>
                      </a:bodyPr>
                      <a:lstStyle/>
                      <a:p>
                        <a:r>
                          <a:rPr lang="en-GB" sz="1100" dirty="0">
                            <a:solidFill>
                              <a:schemeClr val="bg1">
                                <a:lumMod val="65000"/>
                              </a:schemeClr>
                            </a:solidFill>
                          </a:rPr>
                          <a:t>Weather</a:t>
                        </a:r>
                        <a:r>
                          <a:rPr lang="en-GB" sz="1100" dirty="0">
                            <a:solidFill>
                              <a:schemeClr val="bg1"/>
                            </a:solidFill>
                          </a:rPr>
                          <a:t>                    Track Fire</a:t>
                        </a:r>
                      </a:p>
                    </p:txBody>
                  </p:sp>
                </p:grpSp>
                <p:grpSp>
                  <p:nvGrpSpPr>
                    <p:cNvPr id="57" name="Group 56">
                      <a:extLst>
                        <a:ext uri="{FF2B5EF4-FFF2-40B4-BE49-F238E27FC236}">
                          <a16:creationId xmlns:a16="http://schemas.microsoft.com/office/drawing/2014/main" id="{07A47655-EC85-4F12-8389-DF8277900556}"/>
                        </a:ext>
                      </a:extLst>
                    </p:cNvPr>
                    <p:cNvGrpSpPr/>
                    <p:nvPr/>
                  </p:nvGrpSpPr>
                  <p:grpSpPr>
                    <a:xfrm>
                      <a:off x="7192144" y="1580065"/>
                      <a:ext cx="2207059" cy="325000"/>
                      <a:chOff x="3078480" y="1565254"/>
                      <a:chExt cx="2207059" cy="325000"/>
                    </a:xfrm>
                  </p:grpSpPr>
                  <p:sp>
                    <p:nvSpPr>
                      <p:cNvPr id="75" name="Rectangle 74">
                        <a:extLst>
                          <a:ext uri="{FF2B5EF4-FFF2-40B4-BE49-F238E27FC236}">
                            <a16:creationId xmlns:a16="http://schemas.microsoft.com/office/drawing/2014/main" id="{B7DB50A8-D02B-44E8-B0E6-3365702180DF}"/>
                          </a:ext>
                        </a:extLst>
                      </p:cNvPr>
                      <p:cNvSpPr/>
                      <p:nvPr/>
                    </p:nvSpPr>
                    <p:spPr>
                      <a:xfrm>
                        <a:off x="3078480" y="1565254"/>
                        <a:ext cx="2207059" cy="3129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76" name="Graphic 75" descr="Caret Down with solid fill">
                        <a:extLst>
                          <a:ext uri="{FF2B5EF4-FFF2-40B4-BE49-F238E27FC236}">
                            <a16:creationId xmlns:a16="http://schemas.microsoft.com/office/drawing/2014/main" id="{816D8487-6471-4E8D-B19C-CCAAD6E951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a:off x="4941143" y="1614946"/>
                        <a:ext cx="275308" cy="275308"/>
                      </a:xfrm>
                      <a:prstGeom prst="rect">
                        <a:avLst/>
                      </a:prstGeom>
                    </p:spPr>
                  </p:pic>
                </p:grpSp>
                <p:pic>
                  <p:nvPicPr>
                    <p:cNvPr id="58" name="Picture 57">
                      <a:extLst>
                        <a:ext uri="{FF2B5EF4-FFF2-40B4-BE49-F238E27FC236}">
                          <a16:creationId xmlns:a16="http://schemas.microsoft.com/office/drawing/2014/main" id="{F61B0A9D-C54C-4D06-8588-A8DBBD09573F}"/>
                        </a:ext>
                      </a:extLst>
                    </p:cNvPr>
                    <p:cNvPicPr>
                      <a:picLocks noChangeAspect="1"/>
                    </p:cNvPicPr>
                    <p:nvPr/>
                  </p:nvPicPr>
                  <p:blipFill rotWithShape="1">
                    <a:blip r:embed="rId9"/>
                    <a:srcRect l="7397" r="6476" b="8894"/>
                    <a:stretch/>
                  </p:blipFill>
                  <p:spPr>
                    <a:xfrm>
                      <a:off x="7192143" y="1894453"/>
                      <a:ext cx="2207060" cy="3177021"/>
                    </a:xfrm>
                    <a:prstGeom prst="rect">
                      <a:avLst/>
                    </a:prstGeom>
                  </p:spPr>
                </p:pic>
                <p:grpSp>
                  <p:nvGrpSpPr>
                    <p:cNvPr id="59" name="Group 58">
                      <a:extLst>
                        <a:ext uri="{FF2B5EF4-FFF2-40B4-BE49-F238E27FC236}">
                          <a16:creationId xmlns:a16="http://schemas.microsoft.com/office/drawing/2014/main" id="{DB469530-65B3-4015-AD64-05A4657862AC}"/>
                        </a:ext>
                      </a:extLst>
                    </p:cNvPr>
                    <p:cNvGrpSpPr/>
                    <p:nvPr/>
                  </p:nvGrpSpPr>
                  <p:grpSpPr>
                    <a:xfrm>
                      <a:off x="8267700" y="1894592"/>
                      <a:ext cx="1140594" cy="1477470"/>
                      <a:chOff x="8267700" y="1894592"/>
                      <a:chExt cx="1140594" cy="1477470"/>
                    </a:xfrm>
                  </p:grpSpPr>
                  <p:grpSp>
                    <p:nvGrpSpPr>
                      <p:cNvPr id="70" name="Group 69">
                        <a:extLst>
                          <a:ext uri="{FF2B5EF4-FFF2-40B4-BE49-F238E27FC236}">
                            <a16:creationId xmlns:a16="http://schemas.microsoft.com/office/drawing/2014/main" id="{4A5CB7E5-CB68-4E6F-9C0A-65D7AA5ED0B6}"/>
                          </a:ext>
                        </a:extLst>
                      </p:cNvPr>
                      <p:cNvGrpSpPr/>
                      <p:nvPr/>
                    </p:nvGrpSpPr>
                    <p:grpSpPr>
                      <a:xfrm>
                        <a:off x="8267700" y="1894592"/>
                        <a:ext cx="1140594" cy="1477470"/>
                        <a:chOff x="8267700" y="1894592"/>
                        <a:chExt cx="1140594" cy="1477470"/>
                      </a:xfrm>
                    </p:grpSpPr>
                    <p:sp>
                      <p:nvSpPr>
                        <p:cNvPr id="72" name="Freeform: Shape 71">
                          <a:extLst>
                            <a:ext uri="{FF2B5EF4-FFF2-40B4-BE49-F238E27FC236}">
                              <a16:creationId xmlns:a16="http://schemas.microsoft.com/office/drawing/2014/main" id="{42D139DE-253C-4502-95D9-3902EBAABC48}"/>
                            </a:ext>
                          </a:extLst>
                        </p:cNvPr>
                        <p:cNvSpPr/>
                        <p:nvPr/>
                      </p:nvSpPr>
                      <p:spPr>
                        <a:xfrm>
                          <a:off x="8659809" y="2172240"/>
                          <a:ext cx="748484" cy="870998"/>
                        </a:xfrm>
                        <a:custGeom>
                          <a:avLst/>
                          <a:gdLst>
                            <a:gd name="connsiteX0" fmla="*/ 442121 w 748484"/>
                            <a:gd name="connsiteY0" fmla="*/ 0 h 870998"/>
                            <a:gd name="connsiteX1" fmla="*/ 689315 w 748484"/>
                            <a:gd name="connsiteY1" fmla="*/ 74377 h 870998"/>
                            <a:gd name="connsiteX2" fmla="*/ 748484 w 748484"/>
                            <a:gd name="connsiteY2" fmla="*/ 122464 h 870998"/>
                            <a:gd name="connsiteX3" fmla="*/ 748484 w 748484"/>
                            <a:gd name="connsiteY3" fmla="*/ 748534 h 870998"/>
                            <a:gd name="connsiteX4" fmla="*/ 689315 w 748484"/>
                            <a:gd name="connsiteY4" fmla="*/ 796622 h 870998"/>
                            <a:gd name="connsiteX5" fmla="*/ 442121 w 748484"/>
                            <a:gd name="connsiteY5" fmla="*/ 870998 h 870998"/>
                            <a:gd name="connsiteX6" fmla="*/ 0 w 748484"/>
                            <a:gd name="connsiteY6" fmla="*/ 435499 h 870998"/>
                            <a:gd name="connsiteX7" fmla="*/ 442121 w 748484"/>
                            <a:gd name="connsiteY7" fmla="*/ 0 h 87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484" h="870998">
                              <a:moveTo>
                                <a:pt x="442121" y="0"/>
                              </a:moveTo>
                              <a:cubicBezTo>
                                <a:pt x="533687" y="0"/>
                                <a:pt x="618752" y="27419"/>
                                <a:pt x="689315" y="74377"/>
                              </a:cubicBezTo>
                              <a:lnTo>
                                <a:pt x="748484" y="122464"/>
                              </a:lnTo>
                              <a:lnTo>
                                <a:pt x="748484" y="748534"/>
                              </a:lnTo>
                              <a:lnTo>
                                <a:pt x="689315" y="796622"/>
                              </a:lnTo>
                              <a:cubicBezTo>
                                <a:pt x="618752" y="843579"/>
                                <a:pt x="533687" y="870998"/>
                                <a:pt x="442121" y="870998"/>
                              </a:cubicBezTo>
                              <a:cubicBezTo>
                                <a:pt x="197944" y="870998"/>
                                <a:pt x="0" y="676018"/>
                                <a:pt x="0" y="435499"/>
                              </a:cubicBezTo>
                              <a:cubicBezTo>
                                <a:pt x="0" y="194980"/>
                                <a:pt x="197944" y="0"/>
                                <a:pt x="442121" y="0"/>
                              </a:cubicBezTo>
                              <a:close/>
                            </a:path>
                          </a:pathLst>
                        </a:custGeom>
                        <a:solidFill>
                          <a:srgbClr val="FF09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3" name="Freeform: Shape 72">
                          <a:extLst>
                            <a:ext uri="{FF2B5EF4-FFF2-40B4-BE49-F238E27FC236}">
                              <a16:creationId xmlns:a16="http://schemas.microsoft.com/office/drawing/2014/main" id="{4551EF74-4127-4108-A163-13A5D10AF81E}"/>
                            </a:ext>
                          </a:extLst>
                        </p:cNvPr>
                        <p:cNvSpPr/>
                        <p:nvPr/>
                      </p:nvSpPr>
                      <p:spPr>
                        <a:xfrm>
                          <a:off x="8548685" y="1973610"/>
                          <a:ext cx="859609" cy="1133702"/>
                        </a:xfrm>
                        <a:custGeom>
                          <a:avLst/>
                          <a:gdLst>
                            <a:gd name="connsiteX0" fmla="*/ 575470 w 859609"/>
                            <a:gd name="connsiteY0" fmla="*/ 0 h 1133702"/>
                            <a:gd name="connsiteX1" fmla="*/ 799469 w 859609"/>
                            <a:gd name="connsiteY1" fmla="*/ 44546 h 1133702"/>
                            <a:gd name="connsiteX2" fmla="*/ 859609 w 859609"/>
                            <a:gd name="connsiteY2" fmla="*/ 76700 h 1133702"/>
                            <a:gd name="connsiteX3" fmla="*/ 859609 w 859609"/>
                            <a:gd name="connsiteY3" fmla="*/ 321094 h 1133702"/>
                            <a:gd name="connsiteX4" fmla="*/ 800440 w 859609"/>
                            <a:gd name="connsiteY4" fmla="*/ 273007 h 1133702"/>
                            <a:gd name="connsiteX5" fmla="*/ 553246 w 859609"/>
                            <a:gd name="connsiteY5" fmla="*/ 198630 h 1133702"/>
                            <a:gd name="connsiteX6" fmla="*/ 111125 w 859609"/>
                            <a:gd name="connsiteY6" fmla="*/ 634129 h 1133702"/>
                            <a:gd name="connsiteX7" fmla="*/ 553246 w 859609"/>
                            <a:gd name="connsiteY7" fmla="*/ 1069628 h 1133702"/>
                            <a:gd name="connsiteX8" fmla="*/ 800440 w 859609"/>
                            <a:gd name="connsiteY8" fmla="*/ 995252 h 1133702"/>
                            <a:gd name="connsiteX9" fmla="*/ 859609 w 859609"/>
                            <a:gd name="connsiteY9" fmla="*/ 947164 h 1133702"/>
                            <a:gd name="connsiteX10" fmla="*/ 859609 w 859609"/>
                            <a:gd name="connsiteY10" fmla="*/ 1057002 h 1133702"/>
                            <a:gd name="connsiteX11" fmla="*/ 799469 w 859609"/>
                            <a:gd name="connsiteY11" fmla="*/ 1089156 h 1133702"/>
                            <a:gd name="connsiteX12" fmla="*/ 575470 w 859609"/>
                            <a:gd name="connsiteY12" fmla="*/ 1133702 h 1133702"/>
                            <a:gd name="connsiteX13" fmla="*/ 0 w 859609"/>
                            <a:gd name="connsiteY13" fmla="*/ 566851 h 1133702"/>
                            <a:gd name="connsiteX14" fmla="*/ 575470 w 859609"/>
                            <a:gd name="connsiteY14" fmla="*/ 0 h 113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609" h="1133702">
                              <a:moveTo>
                                <a:pt x="575470" y="0"/>
                              </a:moveTo>
                              <a:cubicBezTo>
                                <a:pt x="654926" y="0"/>
                                <a:pt x="730621" y="15862"/>
                                <a:pt x="799469" y="44546"/>
                              </a:cubicBezTo>
                              <a:lnTo>
                                <a:pt x="859609" y="76700"/>
                              </a:lnTo>
                              <a:lnTo>
                                <a:pt x="859609" y="321094"/>
                              </a:lnTo>
                              <a:lnTo>
                                <a:pt x="800440" y="273007"/>
                              </a:lnTo>
                              <a:cubicBezTo>
                                <a:pt x="729877" y="226049"/>
                                <a:pt x="644812" y="198630"/>
                                <a:pt x="553246" y="198630"/>
                              </a:cubicBezTo>
                              <a:cubicBezTo>
                                <a:pt x="309069" y="198630"/>
                                <a:pt x="111125" y="393610"/>
                                <a:pt x="111125" y="634129"/>
                              </a:cubicBezTo>
                              <a:cubicBezTo>
                                <a:pt x="111125" y="874648"/>
                                <a:pt x="309069" y="1069628"/>
                                <a:pt x="553246" y="1069628"/>
                              </a:cubicBezTo>
                              <a:cubicBezTo>
                                <a:pt x="644812" y="1069628"/>
                                <a:pt x="729877" y="1042209"/>
                                <a:pt x="800440" y="995252"/>
                              </a:cubicBezTo>
                              <a:lnTo>
                                <a:pt x="859609" y="947164"/>
                              </a:lnTo>
                              <a:lnTo>
                                <a:pt x="859609" y="1057002"/>
                              </a:lnTo>
                              <a:lnTo>
                                <a:pt x="799469" y="1089156"/>
                              </a:lnTo>
                              <a:cubicBezTo>
                                <a:pt x="730621" y="1117840"/>
                                <a:pt x="654926" y="1133702"/>
                                <a:pt x="575470" y="1133702"/>
                              </a:cubicBezTo>
                              <a:cubicBezTo>
                                <a:pt x="257647" y="1133702"/>
                                <a:pt x="0" y="879914"/>
                                <a:pt x="0" y="566851"/>
                              </a:cubicBezTo>
                              <a:cubicBezTo>
                                <a:pt x="0" y="253788"/>
                                <a:pt x="257647" y="0"/>
                                <a:pt x="575470" y="0"/>
                              </a:cubicBezTo>
                              <a:close/>
                            </a:path>
                          </a:pathLst>
                        </a:custGeom>
                        <a:solidFill>
                          <a:srgbClr val="FFCA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4" name="Freeform: Shape 73">
                          <a:extLst>
                            <a:ext uri="{FF2B5EF4-FFF2-40B4-BE49-F238E27FC236}">
                              <a16:creationId xmlns:a16="http://schemas.microsoft.com/office/drawing/2014/main" id="{81DA1C45-A58B-410B-8CF1-E7F74127D6A7}"/>
                            </a:ext>
                          </a:extLst>
                        </p:cNvPr>
                        <p:cNvSpPr/>
                        <p:nvPr/>
                      </p:nvSpPr>
                      <p:spPr>
                        <a:xfrm>
                          <a:off x="8267700" y="1894592"/>
                          <a:ext cx="1133442" cy="1477470"/>
                        </a:xfrm>
                        <a:custGeom>
                          <a:avLst/>
                          <a:gdLst>
                            <a:gd name="connsiteX0" fmla="*/ 336230 w 1133442"/>
                            <a:gd name="connsiteY0" fmla="*/ 0 h 1477470"/>
                            <a:gd name="connsiteX1" fmla="*/ 1133442 w 1133442"/>
                            <a:gd name="connsiteY1" fmla="*/ 0 h 1477470"/>
                            <a:gd name="connsiteX2" fmla="*/ 1133442 w 1133442"/>
                            <a:gd name="connsiteY2" fmla="*/ 151895 h 1477470"/>
                            <a:gd name="connsiteX3" fmla="*/ 1080453 w 1133442"/>
                            <a:gd name="connsiteY3" fmla="*/ 123564 h 1477470"/>
                            <a:gd name="connsiteX4" fmla="*/ 856454 w 1133442"/>
                            <a:gd name="connsiteY4" fmla="*/ 79018 h 1477470"/>
                            <a:gd name="connsiteX5" fmla="*/ 280984 w 1133442"/>
                            <a:gd name="connsiteY5" fmla="*/ 645869 h 1477470"/>
                            <a:gd name="connsiteX6" fmla="*/ 856454 w 1133442"/>
                            <a:gd name="connsiteY6" fmla="*/ 1212720 h 1477470"/>
                            <a:gd name="connsiteX7" fmla="*/ 1080453 w 1133442"/>
                            <a:gd name="connsiteY7" fmla="*/ 1168174 h 1477470"/>
                            <a:gd name="connsiteX8" fmla="*/ 1133442 w 1133442"/>
                            <a:gd name="connsiteY8" fmla="*/ 1139843 h 1477470"/>
                            <a:gd name="connsiteX9" fmla="*/ 1133442 w 1133442"/>
                            <a:gd name="connsiteY9" fmla="*/ 1420694 h 1477470"/>
                            <a:gd name="connsiteX10" fmla="*/ 1002357 w 1133442"/>
                            <a:gd name="connsiteY10" fmla="*/ 1460775 h 1477470"/>
                            <a:gd name="connsiteX11" fmla="*/ 834230 w 1133442"/>
                            <a:gd name="connsiteY11" fmla="*/ 1477470 h 1477470"/>
                            <a:gd name="connsiteX12" fmla="*/ 0 w 1133442"/>
                            <a:gd name="connsiteY12" fmla="*/ 655735 h 1477470"/>
                            <a:gd name="connsiteX13" fmla="*/ 244340 w 1133442"/>
                            <a:gd name="connsiteY13" fmla="*/ 74681 h 147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3442" h="1477470">
                              <a:moveTo>
                                <a:pt x="336230" y="0"/>
                              </a:moveTo>
                              <a:lnTo>
                                <a:pt x="1133442" y="0"/>
                              </a:lnTo>
                              <a:lnTo>
                                <a:pt x="1133442" y="151895"/>
                              </a:lnTo>
                              <a:lnTo>
                                <a:pt x="1080453" y="123564"/>
                              </a:lnTo>
                              <a:cubicBezTo>
                                <a:pt x="1011604" y="94880"/>
                                <a:pt x="935910" y="79018"/>
                                <a:pt x="856454" y="79018"/>
                              </a:cubicBezTo>
                              <a:cubicBezTo>
                                <a:pt x="538631" y="79018"/>
                                <a:pt x="280984" y="332806"/>
                                <a:pt x="280984" y="645869"/>
                              </a:cubicBezTo>
                              <a:cubicBezTo>
                                <a:pt x="280984" y="958932"/>
                                <a:pt x="538631" y="1212720"/>
                                <a:pt x="856454" y="1212720"/>
                              </a:cubicBezTo>
                              <a:cubicBezTo>
                                <a:pt x="935910" y="1212720"/>
                                <a:pt x="1011604" y="1196858"/>
                                <a:pt x="1080453" y="1168174"/>
                              </a:cubicBezTo>
                              <a:lnTo>
                                <a:pt x="1133442" y="1139843"/>
                              </a:lnTo>
                              <a:lnTo>
                                <a:pt x="1133442" y="1420694"/>
                              </a:lnTo>
                              <a:lnTo>
                                <a:pt x="1002357" y="1460775"/>
                              </a:lnTo>
                              <a:cubicBezTo>
                                <a:pt x="948050" y="1471722"/>
                                <a:pt x="891822" y="1477470"/>
                                <a:pt x="834230" y="1477470"/>
                              </a:cubicBezTo>
                              <a:cubicBezTo>
                                <a:pt x="373497" y="1477470"/>
                                <a:pt x="0" y="1109567"/>
                                <a:pt x="0" y="655735"/>
                              </a:cubicBezTo>
                              <a:cubicBezTo>
                                <a:pt x="0" y="428819"/>
                                <a:pt x="93375" y="223385"/>
                                <a:pt x="244340" y="74681"/>
                              </a:cubicBezTo>
                              <a:close/>
                            </a:path>
                          </a:pathLst>
                        </a:custGeom>
                        <a:solidFill>
                          <a:srgbClr val="A3FFCD">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pic>
                    <p:nvPicPr>
                      <p:cNvPr id="71" name="Graphic 70" descr="Fire with solid fill">
                        <a:extLst>
                          <a:ext uri="{FF2B5EF4-FFF2-40B4-BE49-F238E27FC236}">
                            <a16:creationId xmlns:a16="http://schemas.microsoft.com/office/drawing/2014/main" id="{99AA74A3-789A-40FA-B6B8-35982A54EEA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26059" y="2462189"/>
                        <a:ext cx="291101" cy="291101"/>
                      </a:xfrm>
                      <a:prstGeom prst="rect">
                        <a:avLst/>
                      </a:prstGeom>
                    </p:spPr>
                  </p:pic>
                </p:grpSp>
                <p:grpSp>
                  <p:nvGrpSpPr>
                    <p:cNvPr id="60" name="Group 59">
                      <a:extLst>
                        <a:ext uri="{FF2B5EF4-FFF2-40B4-BE49-F238E27FC236}">
                          <a16:creationId xmlns:a16="http://schemas.microsoft.com/office/drawing/2014/main" id="{B5A7FAEE-9A91-4AA3-8C22-4EF7BADADDDB}"/>
                        </a:ext>
                      </a:extLst>
                    </p:cNvPr>
                    <p:cNvGrpSpPr/>
                    <p:nvPr/>
                  </p:nvGrpSpPr>
                  <p:grpSpPr>
                    <a:xfrm>
                      <a:off x="8720138" y="2117448"/>
                      <a:ext cx="688155" cy="925790"/>
                      <a:chOff x="8720138" y="2117448"/>
                      <a:chExt cx="688155" cy="925790"/>
                    </a:xfrm>
                  </p:grpSpPr>
                  <p:cxnSp>
                    <p:nvCxnSpPr>
                      <p:cNvPr id="61" name="Straight Arrow Connector 60">
                        <a:extLst>
                          <a:ext uri="{FF2B5EF4-FFF2-40B4-BE49-F238E27FC236}">
                            <a16:creationId xmlns:a16="http://schemas.microsoft.com/office/drawing/2014/main" id="{541ECC4E-1C17-4E46-A05A-B26186B73CB3}"/>
                          </a:ext>
                        </a:extLst>
                      </p:cNvPr>
                      <p:cNvCxnSpPr/>
                      <p:nvPr/>
                    </p:nvCxnSpPr>
                    <p:spPr>
                      <a:xfrm flipV="1">
                        <a:off x="8720138" y="2133600"/>
                        <a:ext cx="114283" cy="21998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7E725DB-4015-44B0-AB33-3FA21345E27B}"/>
                          </a:ext>
                        </a:extLst>
                      </p:cNvPr>
                      <p:cNvCxnSpPr>
                        <a:cxnSpLocks/>
                      </p:cNvCxnSpPr>
                      <p:nvPr/>
                    </p:nvCxnSpPr>
                    <p:spPr>
                      <a:xfrm flipV="1">
                        <a:off x="8872538" y="2311913"/>
                        <a:ext cx="228133" cy="1940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B07AC66-ED39-4A7F-918D-AF1FD5D2E9D4}"/>
                          </a:ext>
                        </a:extLst>
                      </p:cNvPr>
                      <p:cNvCxnSpPr>
                        <a:cxnSpLocks/>
                      </p:cNvCxnSpPr>
                      <p:nvPr/>
                    </p:nvCxnSpPr>
                    <p:spPr>
                      <a:xfrm flipV="1">
                        <a:off x="8810021" y="2585355"/>
                        <a:ext cx="101866" cy="15197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57F63C-DA7E-478E-8263-68C42D88D97E}"/>
                          </a:ext>
                        </a:extLst>
                      </p:cNvPr>
                      <p:cNvCxnSpPr>
                        <a:cxnSpLocks/>
                      </p:cNvCxnSpPr>
                      <p:nvPr/>
                    </p:nvCxnSpPr>
                    <p:spPr>
                      <a:xfrm flipV="1">
                        <a:off x="8962421" y="2791930"/>
                        <a:ext cx="152985" cy="977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55FAF0E-E29B-4864-BCCC-1B9310BA4289}"/>
                          </a:ext>
                        </a:extLst>
                      </p:cNvPr>
                      <p:cNvCxnSpPr>
                        <a:cxnSpLocks/>
                      </p:cNvCxnSpPr>
                      <p:nvPr/>
                    </p:nvCxnSpPr>
                    <p:spPr>
                      <a:xfrm flipV="1">
                        <a:off x="9192461" y="2607740"/>
                        <a:ext cx="130251" cy="17810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BC6F81E-2B52-4DF2-8E48-EC987E7921D7}"/>
                          </a:ext>
                        </a:extLst>
                      </p:cNvPr>
                      <p:cNvCxnSpPr>
                        <a:cxnSpLocks/>
                      </p:cNvCxnSpPr>
                      <p:nvPr/>
                    </p:nvCxnSpPr>
                    <p:spPr>
                      <a:xfrm flipV="1">
                        <a:off x="9194250" y="2117448"/>
                        <a:ext cx="101583" cy="1759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834519A-19D3-48CD-91F8-9BB629980400}"/>
                          </a:ext>
                        </a:extLst>
                      </p:cNvPr>
                      <p:cNvCxnSpPr>
                        <a:cxnSpLocks/>
                        <a:endCxn id="72" idx="2"/>
                      </p:cNvCxnSpPr>
                      <p:nvPr/>
                    </p:nvCxnSpPr>
                    <p:spPr>
                      <a:xfrm flipV="1">
                        <a:off x="9237129" y="2294704"/>
                        <a:ext cx="171164" cy="1674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3D1DC1D-1B56-4700-943C-06DEC8D2BA9F}"/>
                          </a:ext>
                        </a:extLst>
                      </p:cNvPr>
                      <p:cNvCxnSpPr>
                        <a:cxnSpLocks/>
                        <a:stCxn id="72" idx="5"/>
                      </p:cNvCxnSpPr>
                      <p:nvPr/>
                    </p:nvCxnSpPr>
                    <p:spPr>
                      <a:xfrm flipV="1">
                        <a:off x="9101930" y="2855190"/>
                        <a:ext cx="155656" cy="1880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FB2325C-AAF0-4FB3-816C-5D929CF28E50}"/>
                          </a:ext>
                        </a:extLst>
                      </p:cNvPr>
                      <p:cNvCxnSpPr>
                        <a:cxnSpLocks/>
                      </p:cNvCxnSpPr>
                      <p:nvPr/>
                    </p:nvCxnSpPr>
                    <p:spPr>
                      <a:xfrm flipV="1">
                        <a:off x="8842157" y="2247839"/>
                        <a:ext cx="99846" cy="12545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54" name="Graphic 53" descr="Single gear with solid fill">
                    <a:extLst>
                      <a:ext uri="{FF2B5EF4-FFF2-40B4-BE49-F238E27FC236}">
                        <a16:creationId xmlns:a16="http://schemas.microsoft.com/office/drawing/2014/main" id="{C5485C6F-9A05-4D03-9977-413E4D9FA0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06937" y="1932265"/>
                    <a:ext cx="309727" cy="309727"/>
                  </a:xfrm>
                  <a:prstGeom prst="rect">
                    <a:avLst/>
                  </a:prstGeom>
                </p:spPr>
              </p:pic>
            </p:grpSp>
            <p:pic>
              <p:nvPicPr>
                <p:cNvPr id="52" name="Graphic 51" descr="House with solid fill">
                  <a:extLst>
                    <a:ext uri="{FF2B5EF4-FFF2-40B4-BE49-F238E27FC236}">
                      <a16:creationId xmlns:a16="http://schemas.microsoft.com/office/drawing/2014/main" id="{2831FE44-7BA4-49A6-95EA-FF797B69016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06208" y="2352466"/>
                  <a:ext cx="319982" cy="319982"/>
                </a:xfrm>
                <a:prstGeom prst="rect">
                  <a:avLst/>
                </a:prstGeom>
              </p:spPr>
            </p:pic>
          </p:grpSp>
          <p:sp>
            <p:nvSpPr>
              <p:cNvPr id="46" name="Rectangle 45">
                <a:extLst>
                  <a:ext uri="{FF2B5EF4-FFF2-40B4-BE49-F238E27FC236}">
                    <a16:creationId xmlns:a16="http://schemas.microsoft.com/office/drawing/2014/main" id="{A9A5B66C-D5DD-477F-91DA-6C2609B92077}"/>
                  </a:ext>
                </a:extLst>
              </p:cNvPr>
              <p:cNvSpPr/>
              <p:nvPr/>
            </p:nvSpPr>
            <p:spPr>
              <a:xfrm>
                <a:off x="4921250" y="1569189"/>
                <a:ext cx="221488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A</a:t>
                </a:r>
              </a:p>
            </p:txBody>
          </p:sp>
          <p:sp>
            <p:nvSpPr>
              <p:cNvPr id="47" name="Rectangle 46">
                <a:extLst>
                  <a:ext uri="{FF2B5EF4-FFF2-40B4-BE49-F238E27FC236}">
                    <a16:creationId xmlns:a16="http://schemas.microsoft.com/office/drawing/2014/main" id="{2232EB4F-16F2-4E2F-902C-136115AC9431}"/>
                  </a:ext>
                </a:extLst>
              </p:cNvPr>
              <p:cNvSpPr/>
              <p:nvPr/>
            </p:nvSpPr>
            <p:spPr>
              <a:xfrm>
                <a:off x="4923254" y="1989463"/>
                <a:ext cx="2210065"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B</a:t>
                </a:r>
              </a:p>
            </p:txBody>
          </p:sp>
          <p:sp>
            <p:nvSpPr>
              <p:cNvPr id="48" name="Rectangle 47">
                <a:extLst>
                  <a:ext uri="{FF2B5EF4-FFF2-40B4-BE49-F238E27FC236}">
                    <a16:creationId xmlns:a16="http://schemas.microsoft.com/office/drawing/2014/main" id="{C7795834-0921-4BCD-A5C3-FF22F10048CE}"/>
                  </a:ext>
                </a:extLst>
              </p:cNvPr>
              <p:cNvSpPr/>
              <p:nvPr/>
            </p:nvSpPr>
            <p:spPr>
              <a:xfrm>
                <a:off x="4923254" y="2418734"/>
                <a:ext cx="220900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C</a:t>
                </a:r>
              </a:p>
            </p:txBody>
          </p:sp>
          <p:sp>
            <p:nvSpPr>
              <p:cNvPr id="49" name="Rectangle 48">
                <a:extLst>
                  <a:ext uri="{FF2B5EF4-FFF2-40B4-BE49-F238E27FC236}">
                    <a16:creationId xmlns:a16="http://schemas.microsoft.com/office/drawing/2014/main" id="{E1E98C90-41F3-468E-8CDB-CE3C032E2885}"/>
                  </a:ext>
                </a:extLst>
              </p:cNvPr>
              <p:cNvSpPr/>
              <p:nvPr/>
            </p:nvSpPr>
            <p:spPr>
              <a:xfrm>
                <a:off x="4923254" y="2837834"/>
                <a:ext cx="2209000" cy="420787"/>
              </a:xfrm>
              <a:prstGeom prst="rect">
                <a:avLst/>
              </a:prstGeom>
              <a:solidFill>
                <a:srgbClr val="7030A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New Location</a:t>
                </a:r>
              </a:p>
            </p:txBody>
          </p:sp>
        </p:grpSp>
        <p:sp>
          <p:nvSpPr>
            <p:cNvPr id="83" name="Rectangle 82">
              <a:extLst>
                <a:ext uri="{FF2B5EF4-FFF2-40B4-BE49-F238E27FC236}">
                  <a16:creationId xmlns:a16="http://schemas.microsoft.com/office/drawing/2014/main" id="{63734C83-753E-48E1-B1A6-F09169970EA7}"/>
                </a:ext>
              </a:extLst>
            </p:cNvPr>
            <p:cNvSpPr/>
            <p:nvPr/>
          </p:nvSpPr>
          <p:spPr>
            <a:xfrm>
              <a:off x="3344087" y="3371512"/>
              <a:ext cx="2209000" cy="420787"/>
            </a:xfrm>
            <a:prstGeom prst="rect">
              <a:avLst/>
            </a:prstGeom>
            <a:solidFill>
              <a:srgbClr val="7030A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Done Editing</a:t>
              </a:r>
            </a:p>
          </p:txBody>
        </p:sp>
        <p:pic>
          <p:nvPicPr>
            <p:cNvPr id="85" name="Graphic 84" descr="Add with solid fill">
              <a:extLst>
                <a:ext uri="{FF2B5EF4-FFF2-40B4-BE49-F238E27FC236}">
                  <a16:creationId xmlns:a16="http://schemas.microsoft.com/office/drawing/2014/main" id="{DEB7CF69-7238-430F-B132-075D87582A6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711918" y="3034767"/>
              <a:ext cx="253428" cy="253428"/>
            </a:xfrm>
            <a:prstGeom prst="rect">
              <a:avLst/>
            </a:prstGeom>
          </p:spPr>
        </p:pic>
        <p:pic>
          <p:nvPicPr>
            <p:cNvPr id="87" name="Graphic 86" descr="Garbage with solid fill">
              <a:extLst>
                <a:ext uri="{FF2B5EF4-FFF2-40B4-BE49-F238E27FC236}">
                  <a16:creationId xmlns:a16="http://schemas.microsoft.com/office/drawing/2014/main" id="{224A8A34-79FF-4DEF-8069-FF2C5B9B1AA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142346" y="1759520"/>
              <a:ext cx="288713" cy="288713"/>
            </a:xfrm>
            <a:prstGeom prst="rect">
              <a:avLst/>
            </a:prstGeom>
          </p:spPr>
        </p:pic>
        <p:pic>
          <p:nvPicPr>
            <p:cNvPr id="89" name="Graphic 88" descr="Checkmark with solid fill">
              <a:extLst>
                <a:ext uri="{FF2B5EF4-FFF2-40B4-BE49-F238E27FC236}">
                  <a16:creationId xmlns:a16="http://schemas.microsoft.com/office/drawing/2014/main" id="{975745CE-A470-40CC-A034-62B1A5B7047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673372" y="3437431"/>
              <a:ext cx="275387" cy="275387"/>
            </a:xfrm>
            <a:prstGeom prst="rect">
              <a:avLst/>
            </a:prstGeom>
          </p:spPr>
        </p:pic>
        <p:pic>
          <p:nvPicPr>
            <p:cNvPr id="90" name="Graphic 89" descr="Garbage with solid fill">
              <a:extLst>
                <a:ext uri="{FF2B5EF4-FFF2-40B4-BE49-F238E27FC236}">
                  <a16:creationId xmlns:a16="http://schemas.microsoft.com/office/drawing/2014/main" id="{98EC80A2-9947-48A5-855F-51700A45178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132638" y="2150133"/>
              <a:ext cx="288713" cy="288713"/>
            </a:xfrm>
            <a:prstGeom prst="rect">
              <a:avLst/>
            </a:prstGeom>
          </p:spPr>
        </p:pic>
        <p:pic>
          <p:nvPicPr>
            <p:cNvPr id="91" name="Graphic 90" descr="Garbage with solid fill">
              <a:extLst>
                <a:ext uri="{FF2B5EF4-FFF2-40B4-BE49-F238E27FC236}">
                  <a16:creationId xmlns:a16="http://schemas.microsoft.com/office/drawing/2014/main" id="{F6810AF4-2290-4007-9060-AD13F984445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132638" y="2561269"/>
              <a:ext cx="288713" cy="288713"/>
            </a:xfrm>
            <a:prstGeom prst="rect">
              <a:avLst/>
            </a:prstGeom>
          </p:spPr>
        </p:pic>
      </p:grpSp>
      <p:grpSp>
        <p:nvGrpSpPr>
          <p:cNvPr id="122" name="Group 121">
            <a:extLst>
              <a:ext uri="{FF2B5EF4-FFF2-40B4-BE49-F238E27FC236}">
                <a16:creationId xmlns:a16="http://schemas.microsoft.com/office/drawing/2014/main" id="{96E072EA-0437-41DC-A60D-F23E856812B9}"/>
              </a:ext>
            </a:extLst>
          </p:cNvPr>
          <p:cNvGrpSpPr/>
          <p:nvPr/>
        </p:nvGrpSpPr>
        <p:grpSpPr>
          <a:xfrm>
            <a:off x="5887328" y="729221"/>
            <a:ext cx="2616740" cy="5223755"/>
            <a:chOff x="5954003" y="729221"/>
            <a:chExt cx="2616740" cy="5223755"/>
          </a:xfrm>
        </p:grpSpPr>
        <p:grpSp>
          <p:nvGrpSpPr>
            <p:cNvPr id="102" name="Group 101">
              <a:extLst>
                <a:ext uri="{FF2B5EF4-FFF2-40B4-BE49-F238E27FC236}">
                  <a16:creationId xmlns:a16="http://schemas.microsoft.com/office/drawing/2014/main" id="{F8EDF249-1BBC-4A2A-B345-4FA697F333D9}"/>
                </a:ext>
              </a:extLst>
            </p:cNvPr>
            <p:cNvGrpSpPr/>
            <p:nvPr/>
          </p:nvGrpSpPr>
          <p:grpSpPr>
            <a:xfrm>
              <a:off x="5954003" y="729221"/>
              <a:ext cx="2616740" cy="5223755"/>
              <a:chOff x="6496916" y="729221"/>
              <a:chExt cx="2616740" cy="5223755"/>
            </a:xfrm>
          </p:grpSpPr>
          <p:grpSp>
            <p:nvGrpSpPr>
              <p:cNvPr id="92" name="Group 91">
                <a:extLst>
                  <a:ext uri="{FF2B5EF4-FFF2-40B4-BE49-F238E27FC236}">
                    <a16:creationId xmlns:a16="http://schemas.microsoft.com/office/drawing/2014/main" id="{D1FA7613-D89F-43C1-9738-D62CAC795029}"/>
                  </a:ext>
                </a:extLst>
              </p:cNvPr>
              <p:cNvGrpSpPr/>
              <p:nvPr/>
            </p:nvGrpSpPr>
            <p:grpSpPr>
              <a:xfrm>
                <a:off x="6496916" y="729221"/>
                <a:ext cx="2616740" cy="5223755"/>
                <a:chOff x="2869659" y="1001948"/>
                <a:chExt cx="2616740" cy="5223755"/>
              </a:xfrm>
            </p:grpSpPr>
            <p:pic>
              <p:nvPicPr>
                <p:cNvPr id="93" name="Picture 92" descr="iPhone 7 Wireframe Template | Cacoo">
                  <a:extLst>
                    <a:ext uri="{FF2B5EF4-FFF2-40B4-BE49-F238E27FC236}">
                      <a16:creationId xmlns:a16="http://schemas.microsoft.com/office/drawing/2014/main" id="{966FC280-48B9-4B44-AA69-8FFC764B36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94" name="Rectangle 93">
                  <a:extLst>
                    <a:ext uri="{FF2B5EF4-FFF2-40B4-BE49-F238E27FC236}">
                      <a16:creationId xmlns:a16="http://schemas.microsoft.com/office/drawing/2014/main" id="{C982880F-BF70-4333-8680-4079ADBB1E91}"/>
                    </a:ext>
                  </a:extLst>
                </p:cNvPr>
                <p:cNvSpPr/>
                <p:nvPr/>
              </p:nvSpPr>
              <p:spPr>
                <a:xfrm>
                  <a:off x="3073400" y="1619250"/>
                  <a:ext cx="2216150" cy="39497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96" name="Graphic 95" descr="Caret Left with solid fill">
                <a:extLst>
                  <a:ext uri="{FF2B5EF4-FFF2-40B4-BE49-F238E27FC236}">
                    <a16:creationId xmlns:a16="http://schemas.microsoft.com/office/drawing/2014/main" id="{0AB576BE-01AA-49F6-84AC-0B1C3D4E34B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672649" y="1368079"/>
                <a:ext cx="413566" cy="413566"/>
              </a:xfrm>
              <a:prstGeom prst="rect">
                <a:avLst/>
              </a:prstGeom>
            </p:spPr>
          </p:pic>
          <p:sp>
            <p:nvSpPr>
              <p:cNvPr id="97" name="TextBox 96">
                <a:extLst>
                  <a:ext uri="{FF2B5EF4-FFF2-40B4-BE49-F238E27FC236}">
                    <a16:creationId xmlns:a16="http://schemas.microsoft.com/office/drawing/2014/main" id="{5FB0565E-4497-41CA-88D1-E857332B562E}"/>
                  </a:ext>
                </a:extLst>
              </p:cNvPr>
              <p:cNvSpPr txBox="1"/>
              <p:nvPr/>
            </p:nvSpPr>
            <p:spPr>
              <a:xfrm>
                <a:off x="7009899" y="1368079"/>
                <a:ext cx="1884044" cy="369332"/>
              </a:xfrm>
              <a:prstGeom prst="rect">
                <a:avLst/>
              </a:prstGeom>
              <a:noFill/>
            </p:spPr>
            <p:txBody>
              <a:bodyPr wrap="square" rtlCol="0">
                <a:spAutoFit/>
              </a:bodyPr>
              <a:lstStyle/>
              <a:p>
                <a:r>
                  <a:rPr lang="en-GB" dirty="0">
                    <a:solidFill>
                      <a:schemeClr val="bg1"/>
                    </a:solidFill>
                  </a:rPr>
                  <a:t>Add New Location</a:t>
                </a:r>
              </a:p>
            </p:txBody>
          </p:sp>
          <p:sp>
            <p:nvSpPr>
              <p:cNvPr id="98" name="Rectangle 97">
                <a:extLst>
                  <a:ext uri="{FF2B5EF4-FFF2-40B4-BE49-F238E27FC236}">
                    <a16:creationId xmlns:a16="http://schemas.microsoft.com/office/drawing/2014/main" id="{5ADFA827-14D8-4AAA-9BAF-DC68EACCD816}"/>
                  </a:ext>
                </a:extLst>
              </p:cNvPr>
              <p:cNvSpPr/>
              <p:nvPr/>
            </p:nvSpPr>
            <p:spPr>
              <a:xfrm>
                <a:off x="6879432" y="1898373"/>
                <a:ext cx="1884044" cy="369332"/>
              </a:xfrm>
              <a:prstGeom prst="rect">
                <a:avLst/>
              </a:prstGeom>
              <a:solidFill>
                <a:schemeClr val="tx1">
                  <a:lumMod val="85000"/>
                  <a:lumOff val="1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Location…</a:t>
                </a:r>
              </a:p>
            </p:txBody>
          </p:sp>
          <p:pic>
            <p:nvPicPr>
              <p:cNvPr id="100" name="Graphic 99" descr="Magnifying glass with solid fill">
                <a:extLst>
                  <a:ext uri="{FF2B5EF4-FFF2-40B4-BE49-F238E27FC236}">
                    <a16:creationId xmlns:a16="http://schemas.microsoft.com/office/drawing/2014/main" id="{04CF7AEC-2B5C-4AD4-9973-D7E5B90C52A0}"/>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932030" y="1969631"/>
                <a:ext cx="243716" cy="243716"/>
              </a:xfrm>
              <a:prstGeom prst="rect">
                <a:avLst/>
              </a:prstGeom>
            </p:spPr>
          </p:pic>
          <p:sp>
            <p:nvSpPr>
              <p:cNvPr id="101" name="TextBox 100">
                <a:extLst>
                  <a:ext uri="{FF2B5EF4-FFF2-40B4-BE49-F238E27FC236}">
                    <a16:creationId xmlns:a16="http://schemas.microsoft.com/office/drawing/2014/main" id="{7CE57242-562D-4C90-ADBD-36A48EB5857E}"/>
                  </a:ext>
                </a:extLst>
              </p:cNvPr>
              <p:cNvSpPr txBox="1"/>
              <p:nvPr/>
            </p:nvSpPr>
            <p:spPr>
              <a:xfrm>
                <a:off x="7235870" y="2477715"/>
                <a:ext cx="1580203" cy="2126864"/>
              </a:xfrm>
              <a:prstGeom prst="rect">
                <a:avLst/>
              </a:prstGeom>
              <a:noFill/>
            </p:spPr>
            <p:txBody>
              <a:bodyPr wrap="square" rtlCol="0">
                <a:spAutoFit/>
              </a:bodyPr>
              <a:lstStyle/>
              <a:p>
                <a:pPr>
                  <a:lnSpc>
                    <a:spcPct val="150000"/>
                  </a:lnSpc>
                </a:pPr>
                <a:r>
                  <a:rPr lang="en-GB" dirty="0">
                    <a:solidFill>
                      <a:schemeClr val="bg1"/>
                    </a:solidFill>
                  </a:rPr>
                  <a:t>City 1, Country</a:t>
                </a:r>
              </a:p>
              <a:p>
                <a:pPr>
                  <a:lnSpc>
                    <a:spcPct val="150000"/>
                  </a:lnSpc>
                </a:pPr>
                <a:r>
                  <a:rPr lang="en-GB" dirty="0">
                    <a:solidFill>
                      <a:schemeClr val="bg1"/>
                    </a:solidFill>
                  </a:rPr>
                  <a:t>City 2, Country</a:t>
                </a:r>
              </a:p>
              <a:p>
                <a:pPr>
                  <a:lnSpc>
                    <a:spcPct val="150000"/>
                  </a:lnSpc>
                </a:pPr>
                <a:r>
                  <a:rPr lang="en-GB" dirty="0">
                    <a:solidFill>
                      <a:schemeClr val="bg1"/>
                    </a:solidFill>
                  </a:rPr>
                  <a:t>City 3, Country</a:t>
                </a:r>
              </a:p>
              <a:p>
                <a:pPr>
                  <a:lnSpc>
                    <a:spcPct val="150000"/>
                  </a:lnSpc>
                </a:pPr>
                <a:r>
                  <a:rPr lang="en-GB" dirty="0">
                    <a:solidFill>
                      <a:schemeClr val="bg1"/>
                    </a:solidFill>
                  </a:rPr>
                  <a:t>City 4, Country</a:t>
                </a:r>
              </a:p>
              <a:p>
                <a:pPr>
                  <a:lnSpc>
                    <a:spcPct val="150000"/>
                  </a:lnSpc>
                </a:pPr>
                <a:r>
                  <a:rPr lang="en-GB" dirty="0">
                    <a:solidFill>
                      <a:schemeClr val="bg1"/>
                    </a:solidFill>
                  </a:rPr>
                  <a:t>City 5, Country</a:t>
                </a:r>
              </a:p>
            </p:txBody>
          </p:sp>
        </p:grpSp>
        <p:pic>
          <p:nvPicPr>
            <p:cNvPr id="113" name="Graphic 112" descr="Add with solid fill">
              <a:extLst>
                <a:ext uri="{FF2B5EF4-FFF2-40B4-BE49-F238E27FC236}">
                  <a16:creationId xmlns:a16="http://schemas.microsoft.com/office/drawing/2014/main" id="{3F7172F6-28AC-41E2-B0A8-4D0ACDBA195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313719" y="2636115"/>
              <a:ext cx="253428" cy="253428"/>
            </a:xfrm>
            <a:prstGeom prst="rect">
              <a:avLst/>
            </a:prstGeom>
          </p:spPr>
        </p:pic>
        <p:pic>
          <p:nvPicPr>
            <p:cNvPr id="114" name="Graphic 113" descr="Add with solid fill">
              <a:extLst>
                <a:ext uri="{FF2B5EF4-FFF2-40B4-BE49-F238E27FC236}">
                  <a16:creationId xmlns:a16="http://schemas.microsoft.com/office/drawing/2014/main" id="{D96FBC84-105F-442A-ADF0-FB503653833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327136" y="3047943"/>
              <a:ext cx="253428" cy="253428"/>
            </a:xfrm>
            <a:prstGeom prst="rect">
              <a:avLst/>
            </a:prstGeom>
          </p:spPr>
        </p:pic>
        <p:pic>
          <p:nvPicPr>
            <p:cNvPr id="115" name="Graphic 114" descr="Add with solid fill">
              <a:extLst>
                <a:ext uri="{FF2B5EF4-FFF2-40B4-BE49-F238E27FC236}">
                  <a16:creationId xmlns:a16="http://schemas.microsoft.com/office/drawing/2014/main" id="{2931BF0C-492C-4CF4-BBC9-A3865114EA1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317152" y="3437431"/>
              <a:ext cx="253428" cy="253428"/>
            </a:xfrm>
            <a:prstGeom prst="rect">
              <a:avLst/>
            </a:prstGeom>
          </p:spPr>
        </p:pic>
        <p:pic>
          <p:nvPicPr>
            <p:cNvPr id="116" name="Graphic 115" descr="Add with solid fill">
              <a:extLst>
                <a:ext uri="{FF2B5EF4-FFF2-40B4-BE49-F238E27FC236}">
                  <a16:creationId xmlns:a16="http://schemas.microsoft.com/office/drawing/2014/main" id="{EB7C2287-F181-43BA-ADB6-F5305F84529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313719" y="3878395"/>
              <a:ext cx="253428" cy="253428"/>
            </a:xfrm>
            <a:prstGeom prst="rect">
              <a:avLst/>
            </a:prstGeom>
          </p:spPr>
        </p:pic>
        <p:pic>
          <p:nvPicPr>
            <p:cNvPr id="117" name="Graphic 116" descr="Add with solid fill">
              <a:extLst>
                <a:ext uri="{FF2B5EF4-FFF2-40B4-BE49-F238E27FC236}">
                  <a16:creationId xmlns:a16="http://schemas.microsoft.com/office/drawing/2014/main" id="{251F2E00-156D-4738-8E6A-2E95DB2934E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313719" y="4290223"/>
              <a:ext cx="253428" cy="253428"/>
            </a:xfrm>
            <a:prstGeom prst="rect">
              <a:avLst/>
            </a:prstGeom>
          </p:spPr>
        </p:pic>
      </p:grpSp>
      <p:grpSp>
        <p:nvGrpSpPr>
          <p:cNvPr id="121" name="Group 120">
            <a:extLst>
              <a:ext uri="{FF2B5EF4-FFF2-40B4-BE49-F238E27FC236}">
                <a16:creationId xmlns:a16="http://schemas.microsoft.com/office/drawing/2014/main" id="{B37A4A51-FFAA-4E5C-86BD-9055CB6BAFE2}"/>
              </a:ext>
            </a:extLst>
          </p:cNvPr>
          <p:cNvGrpSpPr/>
          <p:nvPr/>
        </p:nvGrpSpPr>
        <p:grpSpPr>
          <a:xfrm>
            <a:off x="8616461" y="709495"/>
            <a:ext cx="2616740" cy="5223755"/>
            <a:chOff x="8683136" y="709495"/>
            <a:chExt cx="2616740" cy="5223755"/>
          </a:xfrm>
        </p:grpSpPr>
        <p:grpSp>
          <p:nvGrpSpPr>
            <p:cNvPr id="103" name="Group 102">
              <a:extLst>
                <a:ext uri="{FF2B5EF4-FFF2-40B4-BE49-F238E27FC236}">
                  <a16:creationId xmlns:a16="http://schemas.microsoft.com/office/drawing/2014/main" id="{A8EEEE15-F411-4884-81BB-1F254532512B}"/>
                </a:ext>
              </a:extLst>
            </p:cNvPr>
            <p:cNvGrpSpPr/>
            <p:nvPr/>
          </p:nvGrpSpPr>
          <p:grpSpPr>
            <a:xfrm>
              <a:off x="8683136" y="709495"/>
              <a:ext cx="2616740" cy="5223755"/>
              <a:chOff x="6496916" y="729221"/>
              <a:chExt cx="2616740" cy="5223755"/>
            </a:xfrm>
          </p:grpSpPr>
          <p:grpSp>
            <p:nvGrpSpPr>
              <p:cNvPr id="104" name="Group 103">
                <a:extLst>
                  <a:ext uri="{FF2B5EF4-FFF2-40B4-BE49-F238E27FC236}">
                    <a16:creationId xmlns:a16="http://schemas.microsoft.com/office/drawing/2014/main" id="{084382FD-FDCC-4AD2-9CD5-287DFDF967B9}"/>
                  </a:ext>
                </a:extLst>
              </p:cNvPr>
              <p:cNvGrpSpPr/>
              <p:nvPr/>
            </p:nvGrpSpPr>
            <p:grpSpPr>
              <a:xfrm>
                <a:off x="6496916" y="729221"/>
                <a:ext cx="2616740" cy="5223755"/>
                <a:chOff x="2869659" y="1001948"/>
                <a:chExt cx="2616740" cy="5223755"/>
              </a:xfrm>
            </p:grpSpPr>
            <p:pic>
              <p:nvPicPr>
                <p:cNvPr id="110" name="Picture 109" descr="iPhone 7 Wireframe Template | Cacoo">
                  <a:extLst>
                    <a:ext uri="{FF2B5EF4-FFF2-40B4-BE49-F238E27FC236}">
                      <a16:creationId xmlns:a16="http://schemas.microsoft.com/office/drawing/2014/main" id="{818BB137-53ED-4828-8EE0-F2CE96EBD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110">
                  <a:extLst>
                    <a:ext uri="{FF2B5EF4-FFF2-40B4-BE49-F238E27FC236}">
                      <a16:creationId xmlns:a16="http://schemas.microsoft.com/office/drawing/2014/main" id="{21306248-27B6-42F1-B885-8FD4EE0B0815}"/>
                    </a:ext>
                  </a:extLst>
                </p:cNvPr>
                <p:cNvSpPr/>
                <p:nvPr/>
              </p:nvSpPr>
              <p:spPr>
                <a:xfrm>
                  <a:off x="3073400" y="1619250"/>
                  <a:ext cx="2216150" cy="39497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5" name="Graphic 104" descr="Caret Left with solid fill">
                <a:extLst>
                  <a:ext uri="{FF2B5EF4-FFF2-40B4-BE49-F238E27FC236}">
                    <a16:creationId xmlns:a16="http://schemas.microsoft.com/office/drawing/2014/main" id="{BB339254-4B9B-42DE-BDF7-4B0D63E0369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672649" y="1368079"/>
                <a:ext cx="413566" cy="413566"/>
              </a:xfrm>
              <a:prstGeom prst="rect">
                <a:avLst/>
              </a:prstGeom>
            </p:spPr>
          </p:pic>
          <p:sp>
            <p:nvSpPr>
              <p:cNvPr id="106" name="TextBox 105">
                <a:extLst>
                  <a:ext uri="{FF2B5EF4-FFF2-40B4-BE49-F238E27FC236}">
                    <a16:creationId xmlns:a16="http://schemas.microsoft.com/office/drawing/2014/main" id="{BA1E42AF-1ED9-4BB5-8978-ABF35278A03D}"/>
                  </a:ext>
                </a:extLst>
              </p:cNvPr>
              <p:cNvSpPr txBox="1"/>
              <p:nvPr/>
            </p:nvSpPr>
            <p:spPr>
              <a:xfrm>
                <a:off x="7009899" y="1368079"/>
                <a:ext cx="1884044" cy="369332"/>
              </a:xfrm>
              <a:prstGeom prst="rect">
                <a:avLst/>
              </a:prstGeom>
              <a:noFill/>
            </p:spPr>
            <p:txBody>
              <a:bodyPr wrap="square" rtlCol="0">
                <a:spAutoFit/>
              </a:bodyPr>
              <a:lstStyle/>
              <a:p>
                <a:r>
                  <a:rPr lang="en-GB" dirty="0">
                    <a:solidFill>
                      <a:schemeClr val="bg1"/>
                    </a:solidFill>
                  </a:rPr>
                  <a:t>Add New Location</a:t>
                </a:r>
              </a:p>
            </p:txBody>
          </p:sp>
          <p:sp>
            <p:nvSpPr>
              <p:cNvPr id="107" name="Rectangle 106">
                <a:extLst>
                  <a:ext uri="{FF2B5EF4-FFF2-40B4-BE49-F238E27FC236}">
                    <a16:creationId xmlns:a16="http://schemas.microsoft.com/office/drawing/2014/main" id="{7C73EE58-23C5-4E34-8FBD-5FAB565B98FC}"/>
                  </a:ext>
                </a:extLst>
              </p:cNvPr>
              <p:cNvSpPr/>
              <p:nvPr/>
            </p:nvSpPr>
            <p:spPr>
              <a:xfrm>
                <a:off x="6879432" y="1898373"/>
                <a:ext cx="1884044" cy="369332"/>
              </a:xfrm>
              <a:prstGeom prst="rect">
                <a:avLst/>
              </a:prstGeom>
              <a:solidFill>
                <a:schemeClr val="tx1">
                  <a:lumMod val="85000"/>
                  <a:lumOff val="1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City X</a:t>
                </a:r>
              </a:p>
            </p:txBody>
          </p:sp>
          <p:pic>
            <p:nvPicPr>
              <p:cNvPr id="108" name="Graphic 107" descr="Magnifying glass with solid fill">
                <a:extLst>
                  <a:ext uri="{FF2B5EF4-FFF2-40B4-BE49-F238E27FC236}">
                    <a16:creationId xmlns:a16="http://schemas.microsoft.com/office/drawing/2014/main" id="{DBC8AFDC-337A-46BD-8518-7E55E354EACC}"/>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932030" y="1969631"/>
                <a:ext cx="243716" cy="243716"/>
              </a:xfrm>
              <a:prstGeom prst="rect">
                <a:avLst/>
              </a:prstGeom>
            </p:spPr>
          </p:pic>
          <p:sp>
            <p:nvSpPr>
              <p:cNvPr id="109" name="TextBox 108">
                <a:extLst>
                  <a:ext uri="{FF2B5EF4-FFF2-40B4-BE49-F238E27FC236}">
                    <a16:creationId xmlns:a16="http://schemas.microsoft.com/office/drawing/2014/main" id="{913F560D-A70D-45DA-A391-BE63A24B911F}"/>
                  </a:ext>
                </a:extLst>
              </p:cNvPr>
              <p:cNvSpPr txBox="1"/>
              <p:nvPr/>
            </p:nvSpPr>
            <p:spPr>
              <a:xfrm>
                <a:off x="7175745" y="2477715"/>
                <a:ext cx="1741061" cy="1295868"/>
              </a:xfrm>
              <a:prstGeom prst="rect">
                <a:avLst/>
              </a:prstGeom>
              <a:noFill/>
            </p:spPr>
            <p:txBody>
              <a:bodyPr wrap="square" rtlCol="0">
                <a:spAutoFit/>
              </a:bodyPr>
              <a:lstStyle/>
              <a:p>
                <a:pPr>
                  <a:lnSpc>
                    <a:spcPct val="150000"/>
                  </a:lnSpc>
                </a:pPr>
                <a:r>
                  <a:rPr lang="en-GB" dirty="0">
                    <a:solidFill>
                      <a:schemeClr val="bg1"/>
                    </a:solidFill>
                  </a:rPr>
                  <a:t>City X, Country</a:t>
                </a:r>
              </a:p>
              <a:p>
                <a:pPr>
                  <a:lnSpc>
                    <a:spcPct val="150000"/>
                  </a:lnSpc>
                </a:pPr>
                <a:r>
                  <a:rPr lang="en-GB" dirty="0">
                    <a:solidFill>
                      <a:schemeClr val="bg1"/>
                    </a:solidFill>
                  </a:rPr>
                  <a:t>City XX, Country</a:t>
                </a:r>
              </a:p>
              <a:p>
                <a:pPr>
                  <a:lnSpc>
                    <a:spcPct val="150000"/>
                  </a:lnSpc>
                </a:pPr>
                <a:r>
                  <a:rPr lang="en-GB" dirty="0">
                    <a:solidFill>
                      <a:schemeClr val="bg1"/>
                    </a:solidFill>
                  </a:rPr>
                  <a:t>City XY, Country</a:t>
                </a:r>
              </a:p>
            </p:txBody>
          </p:sp>
        </p:grpSp>
        <p:pic>
          <p:nvPicPr>
            <p:cNvPr id="118" name="Graphic 117" descr="Add with solid fill">
              <a:extLst>
                <a:ext uri="{FF2B5EF4-FFF2-40B4-BE49-F238E27FC236}">
                  <a16:creationId xmlns:a16="http://schemas.microsoft.com/office/drawing/2014/main" id="{159F3B59-C837-48B1-AC71-ED0170DC1E1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048370" y="2611853"/>
              <a:ext cx="253428" cy="253428"/>
            </a:xfrm>
            <a:prstGeom prst="rect">
              <a:avLst/>
            </a:prstGeom>
          </p:spPr>
        </p:pic>
        <p:pic>
          <p:nvPicPr>
            <p:cNvPr id="119" name="Graphic 118" descr="Add with solid fill">
              <a:extLst>
                <a:ext uri="{FF2B5EF4-FFF2-40B4-BE49-F238E27FC236}">
                  <a16:creationId xmlns:a16="http://schemas.microsoft.com/office/drawing/2014/main" id="{47C20EF1-81C5-49EE-9BBE-615A95C84BC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061366" y="3047943"/>
              <a:ext cx="253428" cy="253428"/>
            </a:xfrm>
            <a:prstGeom prst="rect">
              <a:avLst/>
            </a:prstGeom>
          </p:spPr>
        </p:pic>
        <p:pic>
          <p:nvPicPr>
            <p:cNvPr id="120" name="Graphic 119" descr="Add with solid fill">
              <a:extLst>
                <a:ext uri="{FF2B5EF4-FFF2-40B4-BE49-F238E27FC236}">
                  <a16:creationId xmlns:a16="http://schemas.microsoft.com/office/drawing/2014/main" id="{69E59BFC-8309-49F6-B6F4-5B7A7680561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061366" y="3429000"/>
              <a:ext cx="253428" cy="253428"/>
            </a:xfrm>
            <a:prstGeom prst="rect">
              <a:avLst/>
            </a:prstGeom>
          </p:spPr>
        </p:pic>
      </p:grpSp>
    </p:spTree>
    <p:extLst>
      <p:ext uri="{BB962C8B-B14F-4D97-AF65-F5344CB8AC3E}">
        <p14:creationId xmlns:p14="http://schemas.microsoft.com/office/powerpoint/2010/main" val="3332196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196BB35-6134-420B-8251-7EE17E0B6FEC}"/>
              </a:ext>
            </a:extLst>
          </p:cNvPr>
          <p:cNvGrpSpPr/>
          <p:nvPr/>
        </p:nvGrpSpPr>
        <p:grpSpPr>
          <a:xfrm>
            <a:off x="302676" y="729897"/>
            <a:ext cx="2616740" cy="5223755"/>
            <a:chOff x="3064926" y="748947"/>
            <a:chExt cx="2616740" cy="5223755"/>
          </a:xfrm>
        </p:grpSpPr>
        <p:grpSp>
          <p:nvGrpSpPr>
            <p:cNvPr id="112" name="Group 111">
              <a:extLst>
                <a:ext uri="{FF2B5EF4-FFF2-40B4-BE49-F238E27FC236}">
                  <a16:creationId xmlns:a16="http://schemas.microsoft.com/office/drawing/2014/main" id="{23926433-4A2A-46E9-91A5-67DAE1F5FFB8}"/>
                </a:ext>
              </a:extLst>
            </p:cNvPr>
            <p:cNvGrpSpPr/>
            <p:nvPr/>
          </p:nvGrpSpPr>
          <p:grpSpPr>
            <a:xfrm>
              <a:off x="3064926" y="748947"/>
              <a:ext cx="2616740" cy="5223755"/>
              <a:chOff x="3131601" y="748947"/>
              <a:chExt cx="2616740" cy="5223755"/>
            </a:xfrm>
          </p:grpSpPr>
          <p:grpSp>
            <p:nvGrpSpPr>
              <p:cNvPr id="44" name="Group 43">
                <a:extLst>
                  <a:ext uri="{FF2B5EF4-FFF2-40B4-BE49-F238E27FC236}">
                    <a16:creationId xmlns:a16="http://schemas.microsoft.com/office/drawing/2014/main" id="{83BE2264-B40C-488B-A2B4-F53EEAE3760F}"/>
                  </a:ext>
                </a:extLst>
              </p:cNvPr>
              <p:cNvGrpSpPr/>
              <p:nvPr/>
            </p:nvGrpSpPr>
            <p:grpSpPr>
              <a:xfrm>
                <a:off x="3131601" y="748947"/>
                <a:ext cx="2616740" cy="5223755"/>
                <a:chOff x="4717509" y="644172"/>
                <a:chExt cx="2616740" cy="5223755"/>
              </a:xfrm>
            </p:grpSpPr>
            <p:grpSp>
              <p:nvGrpSpPr>
                <p:cNvPr id="45" name="Group 44">
                  <a:extLst>
                    <a:ext uri="{FF2B5EF4-FFF2-40B4-BE49-F238E27FC236}">
                      <a16:creationId xmlns:a16="http://schemas.microsoft.com/office/drawing/2014/main" id="{548191F4-D52F-49E7-8BEC-2C0849A0BBEE}"/>
                    </a:ext>
                  </a:extLst>
                </p:cNvPr>
                <p:cNvGrpSpPr/>
                <p:nvPr/>
              </p:nvGrpSpPr>
              <p:grpSpPr>
                <a:xfrm>
                  <a:off x="4717509" y="644172"/>
                  <a:ext cx="2616740" cy="5223755"/>
                  <a:chOff x="6984459" y="968022"/>
                  <a:chExt cx="2616740" cy="5223755"/>
                </a:xfrm>
              </p:grpSpPr>
              <p:grpSp>
                <p:nvGrpSpPr>
                  <p:cNvPr id="51" name="Group 50">
                    <a:extLst>
                      <a:ext uri="{FF2B5EF4-FFF2-40B4-BE49-F238E27FC236}">
                        <a16:creationId xmlns:a16="http://schemas.microsoft.com/office/drawing/2014/main" id="{F8CF9ADD-7A74-4A0B-A8A5-6B09ECC0E1DB}"/>
                      </a:ext>
                    </a:extLst>
                  </p:cNvPr>
                  <p:cNvGrpSpPr/>
                  <p:nvPr/>
                </p:nvGrpSpPr>
                <p:grpSpPr>
                  <a:xfrm>
                    <a:off x="6984459" y="968022"/>
                    <a:ext cx="2616740" cy="5223755"/>
                    <a:chOff x="6984459" y="968022"/>
                    <a:chExt cx="2616740" cy="5223755"/>
                  </a:xfrm>
                </p:grpSpPr>
                <p:grpSp>
                  <p:nvGrpSpPr>
                    <p:cNvPr id="53" name="Group 52">
                      <a:extLst>
                        <a:ext uri="{FF2B5EF4-FFF2-40B4-BE49-F238E27FC236}">
                          <a16:creationId xmlns:a16="http://schemas.microsoft.com/office/drawing/2014/main" id="{953FC06F-CA4F-4BDB-B132-E56B1C45A9A5}"/>
                        </a:ext>
                      </a:extLst>
                    </p:cNvPr>
                    <p:cNvGrpSpPr/>
                    <p:nvPr/>
                  </p:nvGrpSpPr>
                  <p:grpSpPr>
                    <a:xfrm>
                      <a:off x="6984459" y="968022"/>
                      <a:ext cx="2616740" cy="5223755"/>
                      <a:chOff x="6984459" y="968022"/>
                      <a:chExt cx="2616740" cy="5223755"/>
                    </a:xfrm>
                  </p:grpSpPr>
                  <p:grpSp>
                    <p:nvGrpSpPr>
                      <p:cNvPr id="55" name="Group 54">
                        <a:extLst>
                          <a:ext uri="{FF2B5EF4-FFF2-40B4-BE49-F238E27FC236}">
                            <a16:creationId xmlns:a16="http://schemas.microsoft.com/office/drawing/2014/main" id="{8544A440-335E-4A9B-AFE9-BE58A9BCED55}"/>
                          </a:ext>
                        </a:extLst>
                      </p:cNvPr>
                      <p:cNvGrpSpPr/>
                      <p:nvPr/>
                    </p:nvGrpSpPr>
                    <p:grpSpPr>
                      <a:xfrm>
                        <a:off x="6984459" y="968022"/>
                        <a:ext cx="2616740" cy="5223755"/>
                        <a:chOff x="2869659" y="1001948"/>
                        <a:chExt cx="2616740" cy="5223755"/>
                      </a:xfrm>
                    </p:grpSpPr>
                    <p:pic>
                      <p:nvPicPr>
                        <p:cNvPr id="81" name="Picture 4" descr="iPhone 7 Wireframe Template | Cacoo">
                          <a:extLst>
                            <a:ext uri="{FF2B5EF4-FFF2-40B4-BE49-F238E27FC236}">
                              <a16:creationId xmlns:a16="http://schemas.microsoft.com/office/drawing/2014/main" id="{A0117B20-FE36-41C1-A99D-3BFE4DEED1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id="{68D1863F-DFC8-426D-B756-87C125032D01}"/>
                            </a:ext>
                          </a:extLst>
                        </p:cNvPr>
                        <p:cNvSpPr/>
                        <p:nvPr/>
                      </p:nvSpPr>
                      <p:spPr>
                        <a:xfrm>
                          <a:off x="3073400" y="1619250"/>
                          <a:ext cx="2216150" cy="39497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6" name="Group 55">
                        <a:extLst>
                          <a:ext uri="{FF2B5EF4-FFF2-40B4-BE49-F238E27FC236}">
                            <a16:creationId xmlns:a16="http://schemas.microsoft.com/office/drawing/2014/main" id="{2F0F1D9C-0104-4DFC-9323-A725C1AAFEAC}"/>
                          </a:ext>
                        </a:extLst>
                      </p:cNvPr>
                      <p:cNvGrpSpPr/>
                      <p:nvPr/>
                    </p:nvGrpSpPr>
                    <p:grpSpPr>
                      <a:xfrm>
                        <a:off x="7193280" y="5015209"/>
                        <a:ext cx="2209800" cy="549650"/>
                        <a:chOff x="7193280" y="5015209"/>
                        <a:chExt cx="2209800" cy="549650"/>
                      </a:xfrm>
                    </p:grpSpPr>
                    <p:sp>
                      <p:nvSpPr>
                        <p:cNvPr id="77" name="Rectangle 76">
                          <a:extLst>
                            <a:ext uri="{FF2B5EF4-FFF2-40B4-BE49-F238E27FC236}">
                              <a16:creationId xmlns:a16="http://schemas.microsoft.com/office/drawing/2014/main" id="{76407DA8-C4CA-4E71-97EC-02A168387422}"/>
                            </a:ext>
                          </a:extLst>
                        </p:cNvPr>
                        <p:cNvSpPr/>
                        <p:nvPr/>
                      </p:nvSpPr>
                      <p:spPr>
                        <a:xfrm>
                          <a:off x="7193280" y="5071474"/>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8" name="Graphic 77" descr="Cloud with solid fill">
                          <a:extLst>
                            <a:ext uri="{FF2B5EF4-FFF2-40B4-BE49-F238E27FC236}">
                              <a16:creationId xmlns:a16="http://schemas.microsoft.com/office/drawing/2014/main" id="{5ECE788E-9BB9-4602-A7F1-0743B11A0F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6235" y="5015209"/>
                          <a:ext cx="379230" cy="379230"/>
                        </a:xfrm>
                        <a:prstGeom prst="rect">
                          <a:avLst/>
                        </a:prstGeom>
                      </p:spPr>
                    </p:pic>
                    <p:pic>
                      <p:nvPicPr>
                        <p:cNvPr id="79" name="Graphic 78" descr="Fire with solid fill">
                          <a:extLst>
                            <a:ext uri="{FF2B5EF4-FFF2-40B4-BE49-F238E27FC236}">
                              <a16:creationId xmlns:a16="http://schemas.microsoft.com/office/drawing/2014/main" id="{DECD04F0-7AB6-499D-9CEA-5CF0376DA4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80509" y="5071474"/>
                          <a:ext cx="291101" cy="291101"/>
                        </a:xfrm>
                        <a:prstGeom prst="rect">
                          <a:avLst/>
                        </a:prstGeom>
                      </p:spPr>
                    </p:pic>
                    <p:sp>
                      <p:nvSpPr>
                        <p:cNvPr id="80" name="TextBox 79">
                          <a:extLst>
                            <a:ext uri="{FF2B5EF4-FFF2-40B4-BE49-F238E27FC236}">
                              <a16:creationId xmlns:a16="http://schemas.microsoft.com/office/drawing/2014/main" id="{C563137B-276F-4822-94DB-667E6C36ED03}"/>
                            </a:ext>
                          </a:extLst>
                        </p:cNvPr>
                        <p:cNvSpPr txBox="1"/>
                        <p:nvPr/>
                      </p:nvSpPr>
                      <p:spPr>
                        <a:xfrm>
                          <a:off x="7437120" y="5303249"/>
                          <a:ext cx="1965960" cy="261610"/>
                        </a:xfrm>
                        <a:prstGeom prst="rect">
                          <a:avLst/>
                        </a:prstGeom>
                        <a:noFill/>
                      </p:spPr>
                      <p:txBody>
                        <a:bodyPr wrap="square" rtlCol="0">
                          <a:spAutoFit/>
                        </a:bodyPr>
                        <a:lstStyle/>
                        <a:p>
                          <a:r>
                            <a:rPr lang="en-GB" sz="1100" dirty="0">
                              <a:solidFill>
                                <a:schemeClr val="bg1">
                                  <a:lumMod val="65000"/>
                                </a:schemeClr>
                              </a:solidFill>
                            </a:rPr>
                            <a:t>Weather</a:t>
                          </a:r>
                          <a:r>
                            <a:rPr lang="en-GB" sz="1100" dirty="0">
                              <a:solidFill>
                                <a:schemeClr val="bg1"/>
                              </a:solidFill>
                            </a:rPr>
                            <a:t>                    Track Fire</a:t>
                          </a:r>
                        </a:p>
                      </p:txBody>
                    </p:sp>
                  </p:grpSp>
                  <p:grpSp>
                    <p:nvGrpSpPr>
                      <p:cNvPr id="57" name="Group 56">
                        <a:extLst>
                          <a:ext uri="{FF2B5EF4-FFF2-40B4-BE49-F238E27FC236}">
                            <a16:creationId xmlns:a16="http://schemas.microsoft.com/office/drawing/2014/main" id="{07A47655-EC85-4F12-8389-DF8277900556}"/>
                          </a:ext>
                        </a:extLst>
                      </p:cNvPr>
                      <p:cNvGrpSpPr/>
                      <p:nvPr/>
                    </p:nvGrpSpPr>
                    <p:grpSpPr>
                      <a:xfrm>
                        <a:off x="7192144" y="1580065"/>
                        <a:ext cx="2207059" cy="325000"/>
                        <a:chOff x="3078480" y="1565254"/>
                        <a:chExt cx="2207059" cy="325000"/>
                      </a:xfrm>
                    </p:grpSpPr>
                    <p:sp>
                      <p:nvSpPr>
                        <p:cNvPr id="75" name="Rectangle 74">
                          <a:extLst>
                            <a:ext uri="{FF2B5EF4-FFF2-40B4-BE49-F238E27FC236}">
                              <a16:creationId xmlns:a16="http://schemas.microsoft.com/office/drawing/2014/main" id="{B7DB50A8-D02B-44E8-B0E6-3365702180DF}"/>
                            </a:ext>
                          </a:extLst>
                        </p:cNvPr>
                        <p:cNvSpPr/>
                        <p:nvPr/>
                      </p:nvSpPr>
                      <p:spPr>
                        <a:xfrm>
                          <a:off x="3078480" y="1565254"/>
                          <a:ext cx="2207059" cy="3129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76" name="Graphic 75" descr="Caret Down with solid fill">
                          <a:extLst>
                            <a:ext uri="{FF2B5EF4-FFF2-40B4-BE49-F238E27FC236}">
                              <a16:creationId xmlns:a16="http://schemas.microsoft.com/office/drawing/2014/main" id="{816D8487-6471-4E8D-B19C-CCAAD6E951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a:off x="4941143" y="1614946"/>
                          <a:ext cx="275308" cy="275308"/>
                        </a:xfrm>
                        <a:prstGeom prst="rect">
                          <a:avLst/>
                        </a:prstGeom>
                      </p:spPr>
                    </p:pic>
                  </p:grpSp>
                  <p:pic>
                    <p:nvPicPr>
                      <p:cNvPr id="58" name="Picture 57">
                        <a:extLst>
                          <a:ext uri="{FF2B5EF4-FFF2-40B4-BE49-F238E27FC236}">
                            <a16:creationId xmlns:a16="http://schemas.microsoft.com/office/drawing/2014/main" id="{F61B0A9D-C54C-4D06-8588-A8DBBD09573F}"/>
                          </a:ext>
                        </a:extLst>
                      </p:cNvPr>
                      <p:cNvPicPr>
                        <a:picLocks noChangeAspect="1"/>
                      </p:cNvPicPr>
                      <p:nvPr/>
                    </p:nvPicPr>
                    <p:blipFill rotWithShape="1">
                      <a:blip r:embed="rId9"/>
                      <a:srcRect l="7397" r="6476" b="8894"/>
                      <a:stretch/>
                    </p:blipFill>
                    <p:spPr>
                      <a:xfrm>
                        <a:off x="7192143" y="1894453"/>
                        <a:ext cx="2207060" cy="3177021"/>
                      </a:xfrm>
                      <a:prstGeom prst="rect">
                        <a:avLst/>
                      </a:prstGeom>
                    </p:spPr>
                  </p:pic>
                  <p:grpSp>
                    <p:nvGrpSpPr>
                      <p:cNvPr id="59" name="Group 58">
                        <a:extLst>
                          <a:ext uri="{FF2B5EF4-FFF2-40B4-BE49-F238E27FC236}">
                            <a16:creationId xmlns:a16="http://schemas.microsoft.com/office/drawing/2014/main" id="{DB469530-65B3-4015-AD64-05A4657862AC}"/>
                          </a:ext>
                        </a:extLst>
                      </p:cNvPr>
                      <p:cNvGrpSpPr/>
                      <p:nvPr/>
                    </p:nvGrpSpPr>
                    <p:grpSpPr>
                      <a:xfrm>
                        <a:off x="8267700" y="1894592"/>
                        <a:ext cx="1140594" cy="1477470"/>
                        <a:chOff x="8267700" y="1894592"/>
                        <a:chExt cx="1140594" cy="1477470"/>
                      </a:xfrm>
                    </p:grpSpPr>
                    <p:grpSp>
                      <p:nvGrpSpPr>
                        <p:cNvPr id="70" name="Group 69">
                          <a:extLst>
                            <a:ext uri="{FF2B5EF4-FFF2-40B4-BE49-F238E27FC236}">
                              <a16:creationId xmlns:a16="http://schemas.microsoft.com/office/drawing/2014/main" id="{4A5CB7E5-CB68-4E6F-9C0A-65D7AA5ED0B6}"/>
                            </a:ext>
                          </a:extLst>
                        </p:cNvPr>
                        <p:cNvGrpSpPr/>
                        <p:nvPr/>
                      </p:nvGrpSpPr>
                      <p:grpSpPr>
                        <a:xfrm>
                          <a:off x="8267700" y="1894592"/>
                          <a:ext cx="1140594" cy="1477470"/>
                          <a:chOff x="8267700" y="1894592"/>
                          <a:chExt cx="1140594" cy="1477470"/>
                        </a:xfrm>
                      </p:grpSpPr>
                      <p:sp>
                        <p:nvSpPr>
                          <p:cNvPr id="72" name="Freeform: Shape 71">
                            <a:extLst>
                              <a:ext uri="{FF2B5EF4-FFF2-40B4-BE49-F238E27FC236}">
                                <a16:creationId xmlns:a16="http://schemas.microsoft.com/office/drawing/2014/main" id="{42D139DE-253C-4502-95D9-3902EBAABC48}"/>
                              </a:ext>
                            </a:extLst>
                          </p:cNvPr>
                          <p:cNvSpPr/>
                          <p:nvPr/>
                        </p:nvSpPr>
                        <p:spPr>
                          <a:xfrm>
                            <a:off x="8659809" y="2172240"/>
                            <a:ext cx="748484" cy="870998"/>
                          </a:xfrm>
                          <a:custGeom>
                            <a:avLst/>
                            <a:gdLst>
                              <a:gd name="connsiteX0" fmla="*/ 442121 w 748484"/>
                              <a:gd name="connsiteY0" fmla="*/ 0 h 870998"/>
                              <a:gd name="connsiteX1" fmla="*/ 689315 w 748484"/>
                              <a:gd name="connsiteY1" fmla="*/ 74377 h 870998"/>
                              <a:gd name="connsiteX2" fmla="*/ 748484 w 748484"/>
                              <a:gd name="connsiteY2" fmla="*/ 122464 h 870998"/>
                              <a:gd name="connsiteX3" fmla="*/ 748484 w 748484"/>
                              <a:gd name="connsiteY3" fmla="*/ 748534 h 870998"/>
                              <a:gd name="connsiteX4" fmla="*/ 689315 w 748484"/>
                              <a:gd name="connsiteY4" fmla="*/ 796622 h 870998"/>
                              <a:gd name="connsiteX5" fmla="*/ 442121 w 748484"/>
                              <a:gd name="connsiteY5" fmla="*/ 870998 h 870998"/>
                              <a:gd name="connsiteX6" fmla="*/ 0 w 748484"/>
                              <a:gd name="connsiteY6" fmla="*/ 435499 h 870998"/>
                              <a:gd name="connsiteX7" fmla="*/ 442121 w 748484"/>
                              <a:gd name="connsiteY7" fmla="*/ 0 h 87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484" h="870998">
                                <a:moveTo>
                                  <a:pt x="442121" y="0"/>
                                </a:moveTo>
                                <a:cubicBezTo>
                                  <a:pt x="533687" y="0"/>
                                  <a:pt x="618752" y="27419"/>
                                  <a:pt x="689315" y="74377"/>
                                </a:cubicBezTo>
                                <a:lnTo>
                                  <a:pt x="748484" y="122464"/>
                                </a:lnTo>
                                <a:lnTo>
                                  <a:pt x="748484" y="748534"/>
                                </a:lnTo>
                                <a:lnTo>
                                  <a:pt x="689315" y="796622"/>
                                </a:lnTo>
                                <a:cubicBezTo>
                                  <a:pt x="618752" y="843579"/>
                                  <a:pt x="533687" y="870998"/>
                                  <a:pt x="442121" y="870998"/>
                                </a:cubicBezTo>
                                <a:cubicBezTo>
                                  <a:pt x="197944" y="870998"/>
                                  <a:pt x="0" y="676018"/>
                                  <a:pt x="0" y="435499"/>
                                </a:cubicBezTo>
                                <a:cubicBezTo>
                                  <a:pt x="0" y="194980"/>
                                  <a:pt x="197944" y="0"/>
                                  <a:pt x="442121" y="0"/>
                                </a:cubicBezTo>
                                <a:close/>
                              </a:path>
                            </a:pathLst>
                          </a:custGeom>
                          <a:solidFill>
                            <a:srgbClr val="FF09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3" name="Freeform: Shape 72">
                            <a:extLst>
                              <a:ext uri="{FF2B5EF4-FFF2-40B4-BE49-F238E27FC236}">
                                <a16:creationId xmlns:a16="http://schemas.microsoft.com/office/drawing/2014/main" id="{4551EF74-4127-4108-A163-13A5D10AF81E}"/>
                              </a:ext>
                            </a:extLst>
                          </p:cNvPr>
                          <p:cNvSpPr/>
                          <p:nvPr/>
                        </p:nvSpPr>
                        <p:spPr>
                          <a:xfrm>
                            <a:off x="8548685" y="1973610"/>
                            <a:ext cx="859609" cy="1133702"/>
                          </a:xfrm>
                          <a:custGeom>
                            <a:avLst/>
                            <a:gdLst>
                              <a:gd name="connsiteX0" fmla="*/ 575470 w 859609"/>
                              <a:gd name="connsiteY0" fmla="*/ 0 h 1133702"/>
                              <a:gd name="connsiteX1" fmla="*/ 799469 w 859609"/>
                              <a:gd name="connsiteY1" fmla="*/ 44546 h 1133702"/>
                              <a:gd name="connsiteX2" fmla="*/ 859609 w 859609"/>
                              <a:gd name="connsiteY2" fmla="*/ 76700 h 1133702"/>
                              <a:gd name="connsiteX3" fmla="*/ 859609 w 859609"/>
                              <a:gd name="connsiteY3" fmla="*/ 321094 h 1133702"/>
                              <a:gd name="connsiteX4" fmla="*/ 800440 w 859609"/>
                              <a:gd name="connsiteY4" fmla="*/ 273007 h 1133702"/>
                              <a:gd name="connsiteX5" fmla="*/ 553246 w 859609"/>
                              <a:gd name="connsiteY5" fmla="*/ 198630 h 1133702"/>
                              <a:gd name="connsiteX6" fmla="*/ 111125 w 859609"/>
                              <a:gd name="connsiteY6" fmla="*/ 634129 h 1133702"/>
                              <a:gd name="connsiteX7" fmla="*/ 553246 w 859609"/>
                              <a:gd name="connsiteY7" fmla="*/ 1069628 h 1133702"/>
                              <a:gd name="connsiteX8" fmla="*/ 800440 w 859609"/>
                              <a:gd name="connsiteY8" fmla="*/ 995252 h 1133702"/>
                              <a:gd name="connsiteX9" fmla="*/ 859609 w 859609"/>
                              <a:gd name="connsiteY9" fmla="*/ 947164 h 1133702"/>
                              <a:gd name="connsiteX10" fmla="*/ 859609 w 859609"/>
                              <a:gd name="connsiteY10" fmla="*/ 1057002 h 1133702"/>
                              <a:gd name="connsiteX11" fmla="*/ 799469 w 859609"/>
                              <a:gd name="connsiteY11" fmla="*/ 1089156 h 1133702"/>
                              <a:gd name="connsiteX12" fmla="*/ 575470 w 859609"/>
                              <a:gd name="connsiteY12" fmla="*/ 1133702 h 1133702"/>
                              <a:gd name="connsiteX13" fmla="*/ 0 w 859609"/>
                              <a:gd name="connsiteY13" fmla="*/ 566851 h 1133702"/>
                              <a:gd name="connsiteX14" fmla="*/ 575470 w 859609"/>
                              <a:gd name="connsiteY14" fmla="*/ 0 h 113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609" h="1133702">
                                <a:moveTo>
                                  <a:pt x="575470" y="0"/>
                                </a:moveTo>
                                <a:cubicBezTo>
                                  <a:pt x="654926" y="0"/>
                                  <a:pt x="730621" y="15862"/>
                                  <a:pt x="799469" y="44546"/>
                                </a:cubicBezTo>
                                <a:lnTo>
                                  <a:pt x="859609" y="76700"/>
                                </a:lnTo>
                                <a:lnTo>
                                  <a:pt x="859609" y="321094"/>
                                </a:lnTo>
                                <a:lnTo>
                                  <a:pt x="800440" y="273007"/>
                                </a:lnTo>
                                <a:cubicBezTo>
                                  <a:pt x="729877" y="226049"/>
                                  <a:pt x="644812" y="198630"/>
                                  <a:pt x="553246" y="198630"/>
                                </a:cubicBezTo>
                                <a:cubicBezTo>
                                  <a:pt x="309069" y="198630"/>
                                  <a:pt x="111125" y="393610"/>
                                  <a:pt x="111125" y="634129"/>
                                </a:cubicBezTo>
                                <a:cubicBezTo>
                                  <a:pt x="111125" y="874648"/>
                                  <a:pt x="309069" y="1069628"/>
                                  <a:pt x="553246" y="1069628"/>
                                </a:cubicBezTo>
                                <a:cubicBezTo>
                                  <a:pt x="644812" y="1069628"/>
                                  <a:pt x="729877" y="1042209"/>
                                  <a:pt x="800440" y="995252"/>
                                </a:cubicBezTo>
                                <a:lnTo>
                                  <a:pt x="859609" y="947164"/>
                                </a:lnTo>
                                <a:lnTo>
                                  <a:pt x="859609" y="1057002"/>
                                </a:lnTo>
                                <a:lnTo>
                                  <a:pt x="799469" y="1089156"/>
                                </a:lnTo>
                                <a:cubicBezTo>
                                  <a:pt x="730621" y="1117840"/>
                                  <a:pt x="654926" y="1133702"/>
                                  <a:pt x="575470" y="1133702"/>
                                </a:cubicBezTo>
                                <a:cubicBezTo>
                                  <a:pt x="257647" y="1133702"/>
                                  <a:pt x="0" y="879914"/>
                                  <a:pt x="0" y="566851"/>
                                </a:cubicBezTo>
                                <a:cubicBezTo>
                                  <a:pt x="0" y="253788"/>
                                  <a:pt x="257647" y="0"/>
                                  <a:pt x="575470" y="0"/>
                                </a:cubicBezTo>
                                <a:close/>
                              </a:path>
                            </a:pathLst>
                          </a:custGeom>
                          <a:solidFill>
                            <a:srgbClr val="FFCA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4" name="Freeform: Shape 73">
                            <a:extLst>
                              <a:ext uri="{FF2B5EF4-FFF2-40B4-BE49-F238E27FC236}">
                                <a16:creationId xmlns:a16="http://schemas.microsoft.com/office/drawing/2014/main" id="{81DA1C45-A58B-410B-8CF1-E7F74127D6A7}"/>
                              </a:ext>
                            </a:extLst>
                          </p:cNvPr>
                          <p:cNvSpPr/>
                          <p:nvPr/>
                        </p:nvSpPr>
                        <p:spPr>
                          <a:xfrm>
                            <a:off x="8267700" y="1894592"/>
                            <a:ext cx="1133442" cy="1477470"/>
                          </a:xfrm>
                          <a:custGeom>
                            <a:avLst/>
                            <a:gdLst>
                              <a:gd name="connsiteX0" fmla="*/ 336230 w 1133442"/>
                              <a:gd name="connsiteY0" fmla="*/ 0 h 1477470"/>
                              <a:gd name="connsiteX1" fmla="*/ 1133442 w 1133442"/>
                              <a:gd name="connsiteY1" fmla="*/ 0 h 1477470"/>
                              <a:gd name="connsiteX2" fmla="*/ 1133442 w 1133442"/>
                              <a:gd name="connsiteY2" fmla="*/ 151895 h 1477470"/>
                              <a:gd name="connsiteX3" fmla="*/ 1080453 w 1133442"/>
                              <a:gd name="connsiteY3" fmla="*/ 123564 h 1477470"/>
                              <a:gd name="connsiteX4" fmla="*/ 856454 w 1133442"/>
                              <a:gd name="connsiteY4" fmla="*/ 79018 h 1477470"/>
                              <a:gd name="connsiteX5" fmla="*/ 280984 w 1133442"/>
                              <a:gd name="connsiteY5" fmla="*/ 645869 h 1477470"/>
                              <a:gd name="connsiteX6" fmla="*/ 856454 w 1133442"/>
                              <a:gd name="connsiteY6" fmla="*/ 1212720 h 1477470"/>
                              <a:gd name="connsiteX7" fmla="*/ 1080453 w 1133442"/>
                              <a:gd name="connsiteY7" fmla="*/ 1168174 h 1477470"/>
                              <a:gd name="connsiteX8" fmla="*/ 1133442 w 1133442"/>
                              <a:gd name="connsiteY8" fmla="*/ 1139843 h 1477470"/>
                              <a:gd name="connsiteX9" fmla="*/ 1133442 w 1133442"/>
                              <a:gd name="connsiteY9" fmla="*/ 1420694 h 1477470"/>
                              <a:gd name="connsiteX10" fmla="*/ 1002357 w 1133442"/>
                              <a:gd name="connsiteY10" fmla="*/ 1460775 h 1477470"/>
                              <a:gd name="connsiteX11" fmla="*/ 834230 w 1133442"/>
                              <a:gd name="connsiteY11" fmla="*/ 1477470 h 1477470"/>
                              <a:gd name="connsiteX12" fmla="*/ 0 w 1133442"/>
                              <a:gd name="connsiteY12" fmla="*/ 655735 h 1477470"/>
                              <a:gd name="connsiteX13" fmla="*/ 244340 w 1133442"/>
                              <a:gd name="connsiteY13" fmla="*/ 74681 h 147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3442" h="1477470">
                                <a:moveTo>
                                  <a:pt x="336230" y="0"/>
                                </a:moveTo>
                                <a:lnTo>
                                  <a:pt x="1133442" y="0"/>
                                </a:lnTo>
                                <a:lnTo>
                                  <a:pt x="1133442" y="151895"/>
                                </a:lnTo>
                                <a:lnTo>
                                  <a:pt x="1080453" y="123564"/>
                                </a:lnTo>
                                <a:cubicBezTo>
                                  <a:pt x="1011604" y="94880"/>
                                  <a:pt x="935910" y="79018"/>
                                  <a:pt x="856454" y="79018"/>
                                </a:cubicBezTo>
                                <a:cubicBezTo>
                                  <a:pt x="538631" y="79018"/>
                                  <a:pt x="280984" y="332806"/>
                                  <a:pt x="280984" y="645869"/>
                                </a:cubicBezTo>
                                <a:cubicBezTo>
                                  <a:pt x="280984" y="958932"/>
                                  <a:pt x="538631" y="1212720"/>
                                  <a:pt x="856454" y="1212720"/>
                                </a:cubicBezTo>
                                <a:cubicBezTo>
                                  <a:pt x="935910" y="1212720"/>
                                  <a:pt x="1011604" y="1196858"/>
                                  <a:pt x="1080453" y="1168174"/>
                                </a:cubicBezTo>
                                <a:lnTo>
                                  <a:pt x="1133442" y="1139843"/>
                                </a:lnTo>
                                <a:lnTo>
                                  <a:pt x="1133442" y="1420694"/>
                                </a:lnTo>
                                <a:lnTo>
                                  <a:pt x="1002357" y="1460775"/>
                                </a:lnTo>
                                <a:cubicBezTo>
                                  <a:pt x="948050" y="1471722"/>
                                  <a:pt x="891822" y="1477470"/>
                                  <a:pt x="834230" y="1477470"/>
                                </a:cubicBezTo>
                                <a:cubicBezTo>
                                  <a:pt x="373497" y="1477470"/>
                                  <a:pt x="0" y="1109567"/>
                                  <a:pt x="0" y="655735"/>
                                </a:cubicBezTo>
                                <a:cubicBezTo>
                                  <a:pt x="0" y="428819"/>
                                  <a:pt x="93375" y="223385"/>
                                  <a:pt x="244340" y="74681"/>
                                </a:cubicBezTo>
                                <a:close/>
                              </a:path>
                            </a:pathLst>
                          </a:custGeom>
                          <a:solidFill>
                            <a:srgbClr val="A3FFCD">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pic>
                      <p:nvPicPr>
                        <p:cNvPr id="71" name="Graphic 70" descr="Fire with solid fill">
                          <a:extLst>
                            <a:ext uri="{FF2B5EF4-FFF2-40B4-BE49-F238E27FC236}">
                              <a16:creationId xmlns:a16="http://schemas.microsoft.com/office/drawing/2014/main" id="{99AA74A3-789A-40FA-B6B8-35982A54EEA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26059" y="2462189"/>
                          <a:ext cx="291101" cy="291101"/>
                        </a:xfrm>
                        <a:prstGeom prst="rect">
                          <a:avLst/>
                        </a:prstGeom>
                      </p:spPr>
                    </p:pic>
                  </p:grpSp>
                  <p:grpSp>
                    <p:nvGrpSpPr>
                      <p:cNvPr id="60" name="Group 59">
                        <a:extLst>
                          <a:ext uri="{FF2B5EF4-FFF2-40B4-BE49-F238E27FC236}">
                            <a16:creationId xmlns:a16="http://schemas.microsoft.com/office/drawing/2014/main" id="{B5A7FAEE-9A91-4AA3-8C22-4EF7BADADDDB}"/>
                          </a:ext>
                        </a:extLst>
                      </p:cNvPr>
                      <p:cNvGrpSpPr/>
                      <p:nvPr/>
                    </p:nvGrpSpPr>
                    <p:grpSpPr>
                      <a:xfrm>
                        <a:off x="8720138" y="2117448"/>
                        <a:ext cx="688155" cy="925790"/>
                        <a:chOff x="8720138" y="2117448"/>
                        <a:chExt cx="688155" cy="925790"/>
                      </a:xfrm>
                    </p:grpSpPr>
                    <p:cxnSp>
                      <p:nvCxnSpPr>
                        <p:cNvPr id="61" name="Straight Arrow Connector 60">
                          <a:extLst>
                            <a:ext uri="{FF2B5EF4-FFF2-40B4-BE49-F238E27FC236}">
                              <a16:creationId xmlns:a16="http://schemas.microsoft.com/office/drawing/2014/main" id="{541ECC4E-1C17-4E46-A05A-B26186B73CB3}"/>
                            </a:ext>
                          </a:extLst>
                        </p:cNvPr>
                        <p:cNvCxnSpPr/>
                        <p:nvPr/>
                      </p:nvCxnSpPr>
                      <p:spPr>
                        <a:xfrm flipV="1">
                          <a:off x="8720138" y="2133600"/>
                          <a:ext cx="114283" cy="21998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7E725DB-4015-44B0-AB33-3FA21345E27B}"/>
                            </a:ext>
                          </a:extLst>
                        </p:cNvPr>
                        <p:cNvCxnSpPr>
                          <a:cxnSpLocks/>
                        </p:cNvCxnSpPr>
                        <p:nvPr/>
                      </p:nvCxnSpPr>
                      <p:spPr>
                        <a:xfrm flipV="1">
                          <a:off x="8872538" y="2311913"/>
                          <a:ext cx="228133" cy="1940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B07AC66-ED39-4A7F-918D-AF1FD5D2E9D4}"/>
                            </a:ext>
                          </a:extLst>
                        </p:cNvPr>
                        <p:cNvCxnSpPr>
                          <a:cxnSpLocks/>
                        </p:cNvCxnSpPr>
                        <p:nvPr/>
                      </p:nvCxnSpPr>
                      <p:spPr>
                        <a:xfrm flipV="1">
                          <a:off x="8810021" y="2585355"/>
                          <a:ext cx="101866" cy="15197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57F63C-DA7E-478E-8263-68C42D88D97E}"/>
                            </a:ext>
                          </a:extLst>
                        </p:cNvPr>
                        <p:cNvCxnSpPr>
                          <a:cxnSpLocks/>
                        </p:cNvCxnSpPr>
                        <p:nvPr/>
                      </p:nvCxnSpPr>
                      <p:spPr>
                        <a:xfrm flipV="1">
                          <a:off x="8962421" y="2791930"/>
                          <a:ext cx="152985" cy="977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55FAF0E-E29B-4864-BCCC-1B9310BA4289}"/>
                            </a:ext>
                          </a:extLst>
                        </p:cNvPr>
                        <p:cNvCxnSpPr>
                          <a:cxnSpLocks/>
                        </p:cNvCxnSpPr>
                        <p:nvPr/>
                      </p:nvCxnSpPr>
                      <p:spPr>
                        <a:xfrm flipV="1">
                          <a:off x="9192461" y="2607740"/>
                          <a:ext cx="130251" cy="17810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BC6F81E-2B52-4DF2-8E48-EC987E7921D7}"/>
                            </a:ext>
                          </a:extLst>
                        </p:cNvPr>
                        <p:cNvCxnSpPr>
                          <a:cxnSpLocks/>
                        </p:cNvCxnSpPr>
                        <p:nvPr/>
                      </p:nvCxnSpPr>
                      <p:spPr>
                        <a:xfrm flipV="1">
                          <a:off x="9194250" y="2117448"/>
                          <a:ext cx="101583" cy="1759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834519A-19D3-48CD-91F8-9BB629980400}"/>
                            </a:ext>
                          </a:extLst>
                        </p:cNvPr>
                        <p:cNvCxnSpPr>
                          <a:cxnSpLocks/>
                          <a:endCxn id="72" idx="2"/>
                        </p:cNvCxnSpPr>
                        <p:nvPr/>
                      </p:nvCxnSpPr>
                      <p:spPr>
                        <a:xfrm flipV="1">
                          <a:off x="9237129" y="2294704"/>
                          <a:ext cx="171164" cy="1674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3D1DC1D-1B56-4700-943C-06DEC8D2BA9F}"/>
                            </a:ext>
                          </a:extLst>
                        </p:cNvPr>
                        <p:cNvCxnSpPr>
                          <a:cxnSpLocks/>
                          <a:stCxn id="72" idx="5"/>
                        </p:cNvCxnSpPr>
                        <p:nvPr/>
                      </p:nvCxnSpPr>
                      <p:spPr>
                        <a:xfrm flipV="1">
                          <a:off x="9101930" y="2855190"/>
                          <a:ext cx="155656" cy="1880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FB2325C-AAF0-4FB3-816C-5D929CF28E50}"/>
                            </a:ext>
                          </a:extLst>
                        </p:cNvPr>
                        <p:cNvCxnSpPr>
                          <a:cxnSpLocks/>
                        </p:cNvCxnSpPr>
                        <p:nvPr/>
                      </p:nvCxnSpPr>
                      <p:spPr>
                        <a:xfrm flipV="1">
                          <a:off x="8842157" y="2247839"/>
                          <a:ext cx="99846" cy="12545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54" name="Graphic 53" descr="Single gear with solid fill">
                      <a:extLst>
                        <a:ext uri="{FF2B5EF4-FFF2-40B4-BE49-F238E27FC236}">
                          <a16:creationId xmlns:a16="http://schemas.microsoft.com/office/drawing/2014/main" id="{C5485C6F-9A05-4D03-9977-413E4D9FA0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06937" y="1932265"/>
                      <a:ext cx="309727" cy="309727"/>
                    </a:xfrm>
                    <a:prstGeom prst="rect">
                      <a:avLst/>
                    </a:prstGeom>
                  </p:spPr>
                </p:pic>
              </p:grpSp>
              <p:pic>
                <p:nvPicPr>
                  <p:cNvPr id="52" name="Graphic 51" descr="House with solid fill">
                    <a:extLst>
                      <a:ext uri="{FF2B5EF4-FFF2-40B4-BE49-F238E27FC236}">
                        <a16:creationId xmlns:a16="http://schemas.microsoft.com/office/drawing/2014/main" id="{2831FE44-7BA4-49A6-95EA-FF797B69016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06208" y="2352466"/>
                    <a:ext cx="319982" cy="319982"/>
                  </a:xfrm>
                  <a:prstGeom prst="rect">
                    <a:avLst/>
                  </a:prstGeom>
                </p:spPr>
              </p:pic>
            </p:grpSp>
            <p:sp>
              <p:nvSpPr>
                <p:cNvPr id="46" name="Rectangle 45">
                  <a:extLst>
                    <a:ext uri="{FF2B5EF4-FFF2-40B4-BE49-F238E27FC236}">
                      <a16:creationId xmlns:a16="http://schemas.microsoft.com/office/drawing/2014/main" id="{A9A5B66C-D5DD-477F-91DA-6C2609B92077}"/>
                    </a:ext>
                  </a:extLst>
                </p:cNvPr>
                <p:cNvSpPr/>
                <p:nvPr/>
              </p:nvSpPr>
              <p:spPr>
                <a:xfrm>
                  <a:off x="4921250" y="1569189"/>
                  <a:ext cx="221488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A</a:t>
                  </a:r>
                </a:p>
              </p:txBody>
            </p:sp>
            <p:sp>
              <p:nvSpPr>
                <p:cNvPr id="47" name="Rectangle 46">
                  <a:extLst>
                    <a:ext uri="{FF2B5EF4-FFF2-40B4-BE49-F238E27FC236}">
                      <a16:creationId xmlns:a16="http://schemas.microsoft.com/office/drawing/2014/main" id="{2232EB4F-16F2-4E2F-902C-136115AC9431}"/>
                    </a:ext>
                  </a:extLst>
                </p:cNvPr>
                <p:cNvSpPr/>
                <p:nvPr/>
              </p:nvSpPr>
              <p:spPr>
                <a:xfrm>
                  <a:off x="4923254" y="1989463"/>
                  <a:ext cx="2210065"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B</a:t>
                  </a:r>
                </a:p>
              </p:txBody>
            </p:sp>
            <p:sp>
              <p:nvSpPr>
                <p:cNvPr id="48" name="Rectangle 47">
                  <a:extLst>
                    <a:ext uri="{FF2B5EF4-FFF2-40B4-BE49-F238E27FC236}">
                      <a16:creationId xmlns:a16="http://schemas.microsoft.com/office/drawing/2014/main" id="{C7795834-0921-4BCD-A5C3-FF22F10048CE}"/>
                    </a:ext>
                  </a:extLst>
                </p:cNvPr>
                <p:cNvSpPr/>
                <p:nvPr/>
              </p:nvSpPr>
              <p:spPr>
                <a:xfrm>
                  <a:off x="4923254" y="2418734"/>
                  <a:ext cx="220900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C</a:t>
                  </a:r>
                </a:p>
              </p:txBody>
            </p:sp>
            <p:sp>
              <p:nvSpPr>
                <p:cNvPr id="49" name="Rectangle 48">
                  <a:extLst>
                    <a:ext uri="{FF2B5EF4-FFF2-40B4-BE49-F238E27FC236}">
                      <a16:creationId xmlns:a16="http://schemas.microsoft.com/office/drawing/2014/main" id="{E1E98C90-41F3-468E-8CDB-CE3C032E2885}"/>
                    </a:ext>
                  </a:extLst>
                </p:cNvPr>
                <p:cNvSpPr/>
                <p:nvPr/>
              </p:nvSpPr>
              <p:spPr>
                <a:xfrm>
                  <a:off x="4923254" y="3247409"/>
                  <a:ext cx="2209000" cy="420787"/>
                </a:xfrm>
                <a:prstGeom prst="rect">
                  <a:avLst/>
                </a:prstGeom>
                <a:solidFill>
                  <a:srgbClr val="7030A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New Location</a:t>
                  </a:r>
                </a:p>
              </p:txBody>
            </p:sp>
          </p:grpSp>
          <p:sp>
            <p:nvSpPr>
              <p:cNvPr id="83" name="Rectangle 82">
                <a:extLst>
                  <a:ext uri="{FF2B5EF4-FFF2-40B4-BE49-F238E27FC236}">
                    <a16:creationId xmlns:a16="http://schemas.microsoft.com/office/drawing/2014/main" id="{63734C83-753E-48E1-B1A6-F09169970EA7}"/>
                  </a:ext>
                </a:extLst>
              </p:cNvPr>
              <p:cNvSpPr/>
              <p:nvPr/>
            </p:nvSpPr>
            <p:spPr>
              <a:xfrm>
                <a:off x="3344087" y="3781087"/>
                <a:ext cx="2209000" cy="420787"/>
              </a:xfrm>
              <a:prstGeom prst="rect">
                <a:avLst/>
              </a:prstGeom>
              <a:solidFill>
                <a:srgbClr val="7030A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Done Editing</a:t>
                </a:r>
              </a:p>
            </p:txBody>
          </p:sp>
          <p:pic>
            <p:nvPicPr>
              <p:cNvPr id="85" name="Graphic 84" descr="Add with solid fill">
                <a:extLst>
                  <a:ext uri="{FF2B5EF4-FFF2-40B4-BE49-F238E27FC236}">
                    <a16:creationId xmlns:a16="http://schemas.microsoft.com/office/drawing/2014/main" id="{DEB7CF69-7238-430F-B132-075D87582A6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11918" y="3444342"/>
                <a:ext cx="253428" cy="253428"/>
              </a:xfrm>
              <a:prstGeom prst="rect">
                <a:avLst/>
              </a:prstGeom>
            </p:spPr>
          </p:pic>
          <p:pic>
            <p:nvPicPr>
              <p:cNvPr id="87" name="Graphic 86" descr="Garbage with solid fill">
                <a:extLst>
                  <a:ext uri="{FF2B5EF4-FFF2-40B4-BE49-F238E27FC236}">
                    <a16:creationId xmlns:a16="http://schemas.microsoft.com/office/drawing/2014/main" id="{224A8A34-79FF-4DEF-8069-FF2C5B9B1AA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42346" y="1759520"/>
                <a:ext cx="288713" cy="288713"/>
              </a:xfrm>
              <a:prstGeom prst="rect">
                <a:avLst/>
              </a:prstGeom>
            </p:spPr>
          </p:pic>
          <p:pic>
            <p:nvPicPr>
              <p:cNvPr id="89" name="Graphic 88" descr="Checkmark with solid fill">
                <a:extLst>
                  <a:ext uri="{FF2B5EF4-FFF2-40B4-BE49-F238E27FC236}">
                    <a16:creationId xmlns:a16="http://schemas.microsoft.com/office/drawing/2014/main" id="{975745CE-A470-40CC-A034-62B1A5B7047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673372" y="3847006"/>
                <a:ext cx="275387" cy="275387"/>
              </a:xfrm>
              <a:prstGeom prst="rect">
                <a:avLst/>
              </a:prstGeom>
            </p:spPr>
          </p:pic>
          <p:pic>
            <p:nvPicPr>
              <p:cNvPr id="90" name="Graphic 89" descr="Garbage with solid fill">
                <a:extLst>
                  <a:ext uri="{FF2B5EF4-FFF2-40B4-BE49-F238E27FC236}">
                    <a16:creationId xmlns:a16="http://schemas.microsoft.com/office/drawing/2014/main" id="{98EC80A2-9947-48A5-855F-51700A45178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32638" y="2150133"/>
                <a:ext cx="288713" cy="288713"/>
              </a:xfrm>
              <a:prstGeom prst="rect">
                <a:avLst/>
              </a:prstGeom>
            </p:spPr>
          </p:pic>
          <p:pic>
            <p:nvPicPr>
              <p:cNvPr id="91" name="Graphic 90" descr="Garbage with solid fill">
                <a:extLst>
                  <a:ext uri="{FF2B5EF4-FFF2-40B4-BE49-F238E27FC236}">
                    <a16:creationId xmlns:a16="http://schemas.microsoft.com/office/drawing/2014/main" id="{F6810AF4-2290-4007-9060-AD13F984445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32638" y="2561269"/>
                <a:ext cx="288713" cy="288713"/>
              </a:xfrm>
              <a:prstGeom prst="rect">
                <a:avLst/>
              </a:prstGeom>
            </p:spPr>
          </p:pic>
        </p:grpSp>
        <p:sp>
          <p:nvSpPr>
            <p:cNvPr id="168" name="Rectangle 167">
              <a:extLst>
                <a:ext uri="{FF2B5EF4-FFF2-40B4-BE49-F238E27FC236}">
                  <a16:creationId xmlns:a16="http://schemas.microsoft.com/office/drawing/2014/main" id="{A112F066-CAD8-43FF-85FC-EA97BC927271}"/>
                </a:ext>
              </a:extLst>
            </p:cNvPr>
            <p:cNvSpPr/>
            <p:nvPr/>
          </p:nvSpPr>
          <p:spPr>
            <a:xfrm>
              <a:off x="3270671" y="2933115"/>
              <a:ext cx="220900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X</a:t>
              </a:r>
            </a:p>
          </p:txBody>
        </p:sp>
        <p:pic>
          <p:nvPicPr>
            <p:cNvPr id="169" name="Graphic 168" descr="Garbage with solid fill">
              <a:extLst>
                <a:ext uri="{FF2B5EF4-FFF2-40B4-BE49-F238E27FC236}">
                  <a16:creationId xmlns:a16="http://schemas.microsoft.com/office/drawing/2014/main" id="{07EC06A8-E154-4966-9701-E1DD9960678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065963" y="2970844"/>
              <a:ext cx="288713" cy="288713"/>
            </a:xfrm>
            <a:prstGeom prst="rect">
              <a:avLst/>
            </a:prstGeom>
          </p:spPr>
        </p:pic>
      </p:grpSp>
      <p:grpSp>
        <p:nvGrpSpPr>
          <p:cNvPr id="41" name="Group 40">
            <a:extLst>
              <a:ext uri="{FF2B5EF4-FFF2-40B4-BE49-F238E27FC236}">
                <a16:creationId xmlns:a16="http://schemas.microsoft.com/office/drawing/2014/main" id="{2557AAEA-DD81-4A30-987A-C80C1ABA25B0}"/>
              </a:ext>
            </a:extLst>
          </p:cNvPr>
          <p:cNvGrpSpPr/>
          <p:nvPr/>
        </p:nvGrpSpPr>
        <p:grpSpPr>
          <a:xfrm>
            <a:off x="2942491" y="763531"/>
            <a:ext cx="2616740" cy="5223755"/>
            <a:chOff x="5704741" y="782581"/>
            <a:chExt cx="2616740" cy="5223755"/>
          </a:xfrm>
        </p:grpSpPr>
        <p:grpSp>
          <p:nvGrpSpPr>
            <p:cNvPr id="170" name="Group 169">
              <a:extLst>
                <a:ext uri="{FF2B5EF4-FFF2-40B4-BE49-F238E27FC236}">
                  <a16:creationId xmlns:a16="http://schemas.microsoft.com/office/drawing/2014/main" id="{CD84A20F-0461-4BB9-B098-D7750103A84A}"/>
                </a:ext>
              </a:extLst>
            </p:cNvPr>
            <p:cNvGrpSpPr/>
            <p:nvPr/>
          </p:nvGrpSpPr>
          <p:grpSpPr>
            <a:xfrm>
              <a:off x="5704741" y="782581"/>
              <a:ext cx="2616740" cy="5223755"/>
              <a:chOff x="3064926" y="748947"/>
              <a:chExt cx="2616740" cy="5223755"/>
            </a:xfrm>
          </p:grpSpPr>
          <p:grpSp>
            <p:nvGrpSpPr>
              <p:cNvPr id="174" name="Group 173">
                <a:extLst>
                  <a:ext uri="{FF2B5EF4-FFF2-40B4-BE49-F238E27FC236}">
                    <a16:creationId xmlns:a16="http://schemas.microsoft.com/office/drawing/2014/main" id="{6E3BF87A-0223-4556-A9AD-F5845C6184B4}"/>
                  </a:ext>
                </a:extLst>
              </p:cNvPr>
              <p:cNvGrpSpPr/>
              <p:nvPr/>
            </p:nvGrpSpPr>
            <p:grpSpPr>
              <a:xfrm>
                <a:off x="3064926" y="748947"/>
                <a:ext cx="2616740" cy="5223755"/>
                <a:chOff x="4717509" y="644172"/>
                <a:chExt cx="2616740" cy="5223755"/>
              </a:xfrm>
            </p:grpSpPr>
            <p:grpSp>
              <p:nvGrpSpPr>
                <p:cNvPr id="181" name="Group 180">
                  <a:extLst>
                    <a:ext uri="{FF2B5EF4-FFF2-40B4-BE49-F238E27FC236}">
                      <a16:creationId xmlns:a16="http://schemas.microsoft.com/office/drawing/2014/main" id="{19D3EB99-E648-47F0-9CDB-841C266FA70F}"/>
                    </a:ext>
                  </a:extLst>
                </p:cNvPr>
                <p:cNvGrpSpPr/>
                <p:nvPr/>
              </p:nvGrpSpPr>
              <p:grpSpPr>
                <a:xfrm>
                  <a:off x="4717509" y="644172"/>
                  <a:ext cx="2616740" cy="5223755"/>
                  <a:chOff x="6984459" y="968022"/>
                  <a:chExt cx="2616740" cy="5223755"/>
                </a:xfrm>
              </p:grpSpPr>
              <p:grpSp>
                <p:nvGrpSpPr>
                  <p:cNvPr id="186" name="Group 185">
                    <a:extLst>
                      <a:ext uri="{FF2B5EF4-FFF2-40B4-BE49-F238E27FC236}">
                        <a16:creationId xmlns:a16="http://schemas.microsoft.com/office/drawing/2014/main" id="{24C9295F-824F-420C-BC85-B4884B246412}"/>
                      </a:ext>
                    </a:extLst>
                  </p:cNvPr>
                  <p:cNvGrpSpPr/>
                  <p:nvPr/>
                </p:nvGrpSpPr>
                <p:grpSpPr>
                  <a:xfrm>
                    <a:off x="6984459" y="968022"/>
                    <a:ext cx="2616740" cy="5223755"/>
                    <a:chOff x="6984459" y="968022"/>
                    <a:chExt cx="2616740" cy="5223755"/>
                  </a:xfrm>
                </p:grpSpPr>
                <p:grpSp>
                  <p:nvGrpSpPr>
                    <p:cNvPr id="188" name="Group 187">
                      <a:extLst>
                        <a:ext uri="{FF2B5EF4-FFF2-40B4-BE49-F238E27FC236}">
                          <a16:creationId xmlns:a16="http://schemas.microsoft.com/office/drawing/2014/main" id="{3127E3D3-9237-4E16-913D-16550C4813CA}"/>
                        </a:ext>
                      </a:extLst>
                    </p:cNvPr>
                    <p:cNvGrpSpPr/>
                    <p:nvPr/>
                  </p:nvGrpSpPr>
                  <p:grpSpPr>
                    <a:xfrm>
                      <a:off x="6984459" y="968022"/>
                      <a:ext cx="2616740" cy="5223755"/>
                      <a:chOff x="6984459" y="968022"/>
                      <a:chExt cx="2616740" cy="5223755"/>
                    </a:xfrm>
                  </p:grpSpPr>
                  <p:grpSp>
                    <p:nvGrpSpPr>
                      <p:cNvPr id="190" name="Group 189">
                        <a:extLst>
                          <a:ext uri="{FF2B5EF4-FFF2-40B4-BE49-F238E27FC236}">
                            <a16:creationId xmlns:a16="http://schemas.microsoft.com/office/drawing/2014/main" id="{A650E527-0381-47A2-BAF4-C224E500E796}"/>
                          </a:ext>
                        </a:extLst>
                      </p:cNvPr>
                      <p:cNvGrpSpPr/>
                      <p:nvPr/>
                    </p:nvGrpSpPr>
                    <p:grpSpPr>
                      <a:xfrm>
                        <a:off x="6984459" y="968022"/>
                        <a:ext cx="2616740" cy="5223755"/>
                        <a:chOff x="2869659" y="1001948"/>
                        <a:chExt cx="2616740" cy="5223755"/>
                      </a:xfrm>
                    </p:grpSpPr>
                    <p:pic>
                      <p:nvPicPr>
                        <p:cNvPr id="216" name="Picture 4" descr="iPhone 7 Wireframe Template | Cacoo">
                          <a:extLst>
                            <a:ext uri="{FF2B5EF4-FFF2-40B4-BE49-F238E27FC236}">
                              <a16:creationId xmlns:a16="http://schemas.microsoft.com/office/drawing/2014/main" id="{2D238201-7ADA-4483-BD6B-4801A6E99B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217" name="Rectangle 216">
                          <a:extLst>
                            <a:ext uri="{FF2B5EF4-FFF2-40B4-BE49-F238E27FC236}">
                              <a16:creationId xmlns:a16="http://schemas.microsoft.com/office/drawing/2014/main" id="{CDD24492-E5CE-4FCE-815B-282D2D739ED5}"/>
                            </a:ext>
                          </a:extLst>
                        </p:cNvPr>
                        <p:cNvSpPr/>
                        <p:nvPr/>
                      </p:nvSpPr>
                      <p:spPr>
                        <a:xfrm>
                          <a:off x="3073400" y="1619250"/>
                          <a:ext cx="2216150" cy="39497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91" name="Group 190">
                        <a:extLst>
                          <a:ext uri="{FF2B5EF4-FFF2-40B4-BE49-F238E27FC236}">
                            <a16:creationId xmlns:a16="http://schemas.microsoft.com/office/drawing/2014/main" id="{E8A01CAC-4655-4948-8FFA-CDC6FB11E17F}"/>
                          </a:ext>
                        </a:extLst>
                      </p:cNvPr>
                      <p:cNvGrpSpPr/>
                      <p:nvPr/>
                    </p:nvGrpSpPr>
                    <p:grpSpPr>
                      <a:xfrm>
                        <a:off x="7193280" y="5015209"/>
                        <a:ext cx="2209800" cy="549650"/>
                        <a:chOff x="7193280" y="5015209"/>
                        <a:chExt cx="2209800" cy="549650"/>
                      </a:xfrm>
                    </p:grpSpPr>
                    <p:sp>
                      <p:nvSpPr>
                        <p:cNvPr id="212" name="Rectangle 211">
                          <a:extLst>
                            <a:ext uri="{FF2B5EF4-FFF2-40B4-BE49-F238E27FC236}">
                              <a16:creationId xmlns:a16="http://schemas.microsoft.com/office/drawing/2014/main" id="{E0AEC671-AC3C-4DDE-9A16-FEB12EAA60CE}"/>
                            </a:ext>
                          </a:extLst>
                        </p:cNvPr>
                        <p:cNvSpPr/>
                        <p:nvPr/>
                      </p:nvSpPr>
                      <p:spPr>
                        <a:xfrm>
                          <a:off x="7193280" y="5071474"/>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3" name="Graphic 212" descr="Cloud with solid fill">
                          <a:extLst>
                            <a:ext uri="{FF2B5EF4-FFF2-40B4-BE49-F238E27FC236}">
                              <a16:creationId xmlns:a16="http://schemas.microsoft.com/office/drawing/2014/main" id="{7D9FDEFA-391F-423E-82B6-E57E23AC9B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6235" y="5015209"/>
                          <a:ext cx="379230" cy="379230"/>
                        </a:xfrm>
                        <a:prstGeom prst="rect">
                          <a:avLst/>
                        </a:prstGeom>
                      </p:spPr>
                    </p:pic>
                    <p:pic>
                      <p:nvPicPr>
                        <p:cNvPr id="214" name="Graphic 213" descr="Fire with solid fill">
                          <a:extLst>
                            <a:ext uri="{FF2B5EF4-FFF2-40B4-BE49-F238E27FC236}">
                              <a16:creationId xmlns:a16="http://schemas.microsoft.com/office/drawing/2014/main" id="{5EA2AF0B-1215-4967-B738-15A0A6CB5C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80509" y="5071474"/>
                          <a:ext cx="291101" cy="291101"/>
                        </a:xfrm>
                        <a:prstGeom prst="rect">
                          <a:avLst/>
                        </a:prstGeom>
                      </p:spPr>
                    </p:pic>
                    <p:sp>
                      <p:nvSpPr>
                        <p:cNvPr id="215" name="TextBox 214">
                          <a:extLst>
                            <a:ext uri="{FF2B5EF4-FFF2-40B4-BE49-F238E27FC236}">
                              <a16:creationId xmlns:a16="http://schemas.microsoft.com/office/drawing/2014/main" id="{5CEA0AAD-A6AA-4DFF-B88C-10348C46152B}"/>
                            </a:ext>
                          </a:extLst>
                        </p:cNvPr>
                        <p:cNvSpPr txBox="1"/>
                        <p:nvPr/>
                      </p:nvSpPr>
                      <p:spPr>
                        <a:xfrm>
                          <a:off x="7437120" y="5303249"/>
                          <a:ext cx="1965960" cy="261610"/>
                        </a:xfrm>
                        <a:prstGeom prst="rect">
                          <a:avLst/>
                        </a:prstGeom>
                        <a:noFill/>
                      </p:spPr>
                      <p:txBody>
                        <a:bodyPr wrap="square" rtlCol="0">
                          <a:spAutoFit/>
                        </a:bodyPr>
                        <a:lstStyle/>
                        <a:p>
                          <a:r>
                            <a:rPr lang="en-GB" sz="1100" dirty="0">
                              <a:solidFill>
                                <a:schemeClr val="bg1">
                                  <a:lumMod val="65000"/>
                                </a:schemeClr>
                              </a:solidFill>
                            </a:rPr>
                            <a:t>Weather</a:t>
                          </a:r>
                          <a:r>
                            <a:rPr lang="en-GB" sz="1100" dirty="0">
                              <a:solidFill>
                                <a:schemeClr val="bg1"/>
                              </a:solidFill>
                            </a:rPr>
                            <a:t>                    Track Fire</a:t>
                          </a:r>
                        </a:p>
                      </p:txBody>
                    </p:sp>
                  </p:grpSp>
                  <p:grpSp>
                    <p:nvGrpSpPr>
                      <p:cNvPr id="192" name="Group 191">
                        <a:extLst>
                          <a:ext uri="{FF2B5EF4-FFF2-40B4-BE49-F238E27FC236}">
                            <a16:creationId xmlns:a16="http://schemas.microsoft.com/office/drawing/2014/main" id="{E371D3B6-7F66-496F-AAC5-ED11E19CB531}"/>
                          </a:ext>
                        </a:extLst>
                      </p:cNvPr>
                      <p:cNvGrpSpPr/>
                      <p:nvPr/>
                    </p:nvGrpSpPr>
                    <p:grpSpPr>
                      <a:xfrm>
                        <a:off x="7192144" y="1580065"/>
                        <a:ext cx="2207059" cy="325000"/>
                        <a:chOff x="3078480" y="1565254"/>
                        <a:chExt cx="2207059" cy="325000"/>
                      </a:xfrm>
                    </p:grpSpPr>
                    <p:sp>
                      <p:nvSpPr>
                        <p:cNvPr id="210" name="Rectangle 209">
                          <a:extLst>
                            <a:ext uri="{FF2B5EF4-FFF2-40B4-BE49-F238E27FC236}">
                              <a16:creationId xmlns:a16="http://schemas.microsoft.com/office/drawing/2014/main" id="{DA65C93B-7ABD-44A6-872B-4D2F880235DC}"/>
                            </a:ext>
                          </a:extLst>
                        </p:cNvPr>
                        <p:cNvSpPr/>
                        <p:nvPr/>
                      </p:nvSpPr>
                      <p:spPr>
                        <a:xfrm>
                          <a:off x="3078480" y="1565254"/>
                          <a:ext cx="2207059" cy="3129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211" name="Graphic 210" descr="Caret Down with solid fill">
                          <a:extLst>
                            <a:ext uri="{FF2B5EF4-FFF2-40B4-BE49-F238E27FC236}">
                              <a16:creationId xmlns:a16="http://schemas.microsoft.com/office/drawing/2014/main" id="{715EDC5A-3CC0-4D58-B9C9-88FACC5BC4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a:off x="4941143" y="1614946"/>
                          <a:ext cx="275308" cy="275308"/>
                        </a:xfrm>
                        <a:prstGeom prst="rect">
                          <a:avLst/>
                        </a:prstGeom>
                      </p:spPr>
                    </p:pic>
                  </p:grpSp>
                  <p:pic>
                    <p:nvPicPr>
                      <p:cNvPr id="193" name="Picture 192">
                        <a:extLst>
                          <a:ext uri="{FF2B5EF4-FFF2-40B4-BE49-F238E27FC236}">
                            <a16:creationId xmlns:a16="http://schemas.microsoft.com/office/drawing/2014/main" id="{32CF1C76-8F15-4440-A140-D54DFE9769E4}"/>
                          </a:ext>
                        </a:extLst>
                      </p:cNvPr>
                      <p:cNvPicPr>
                        <a:picLocks noChangeAspect="1"/>
                      </p:cNvPicPr>
                      <p:nvPr/>
                    </p:nvPicPr>
                    <p:blipFill rotWithShape="1">
                      <a:blip r:embed="rId9"/>
                      <a:srcRect l="7397" r="6476" b="8894"/>
                      <a:stretch/>
                    </p:blipFill>
                    <p:spPr>
                      <a:xfrm>
                        <a:off x="7192143" y="1894453"/>
                        <a:ext cx="2207060" cy="3177021"/>
                      </a:xfrm>
                      <a:prstGeom prst="rect">
                        <a:avLst/>
                      </a:prstGeom>
                    </p:spPr>
                  </p:pic>
                  <p:grpSp>
                    <p:nvGrpSpPr>
                      <p:cNvPr id="194" name="Group 193">
                        <a:extLst>
                          <a:ext uri="{FF2B5EF4-FFF2-40B4-BE49-F238E27FC236}">
                            <a16:creationId xmlns:a16="http://schemas.microsoft.com/office/drawing/2014/main" id="{307B3B77-2093-45CE-8707-F0275E20F3AD}"/>
                          </a:ext>
                        </a:extLst>
                      </p:cNvPr>
                      <p:cNvGrpSpPr/>
                      <p:nvPr/>
                    </p:nvGrpSpPr>
                    <p:grpSpPr>
                      <a:xfrm>
                        <a:off x="8267700" y="1894592"/>
                        <a:ext cx="1140594" cy="1477470"/>
                        <a:chOff x="8267700" y="1894592"/>
                        <a:chExt cx="1140594" cy="1477470"/>
                      </a:xfrm>
                    </p:grpSpPr>
                    <p:grpSp>
                      <p:nvGrpSpPr>
                        <p:cNvPr id="205" name="Group 204">
                          <a:extLst>
                            <a:ext uri="{FF2B5EF4-FFF2-40B4-BE49-F238E27FC236}">
                              <a16:creationId xmlns:a16="http://schemas.microsoft.com/office/drawing/2014/main" id="{16429547-70C9-47ED-AEAC-705C6EAC52C2}"/>
                            </a:ext>
                          </a:extLst>
                        </p:cNvPr>
                        <p:cNvGrpSpPr/>
                        <p:nvPr/>
                      </p:nvGrpSpPr>
                      <p:grpSpPr>
                        <a:xfrm>
                          <a:off x="8267700" y="1894592"/>
                          <a:ext cx="1140594" cy="1477470"/>
                          <a:chOff x="8267700" y="1894592"/>
                          <a:chExt cx="1140594" cy="1477470"/>
                        </a:xfrm>
                      </p:grpSpPr>
                      <p:sp>
                        <p:nvSpPr>
                          <p:cNvPr id="207" name="Freeform: Shape 206">
                            <a:extLst>
                              <a:ext uri="{FF2B5EF4-FFF2-40B4-BE49-F238E27FC236}">
                                <a16:creationId xmlns:a16="http://schemas.microsoft.com/office/drawing/2014/main" id="{EF67D934-39D7-4480-885C-147FFCBEE3E0}"/>
                              </a:ext>
                            </a:extLst>
                          </p:cNvPr>
                          <p:cNvSpPr/>
                          <p:nvPr/>
                        </p:nvSpPr>
                        <p:spPr>
                          <a:xfrm>
                            <a:off x="8659809" y="2172240"/>
                            <a:ext cx="748484" cy="870998"/>
                          </a:xfrm>
                          <a:custGeom>
                            <a:avLst/>
                            <a:gdLst>
                              <a:gd name="connsiteX0" fmla="*/ 442121 w 748484"/>
                              <a:gd name="connsiteY0" fmla="*/ 0 h 870998"/>
                              <a:gd name="connsiteX1" fmla="*/ 689315 w 748484"/>
                              <a:gd name="connsiteY1" fmla="*/ 74377 h 870998"/>
                              <a:gd name="connsiteX2" fmla="*/ 748484 w 748484"/>
                              <a:gd name="connsiteY2" fmla="*/ 122464 h 870998"/>
                              <a:gd name="connsiteX3" fmla="*/ 748484 w 748484"/>
                              <a:gd name="connsiteY3" fmla="*/ 748534 h 870998"/>
                              <a:gd name="connsiteX4" fmla="*/ 689315 w 748484"/>
                              <a:gd name="connsiteY4" fmla="*/ 796622 h 870998"/>
                              <a:gd name="connsiteX5" fmla="*/ 442121 w 748484"/>
                              <a:gd name="connsiteY5" fmla="*/ 870998 h 870998"/>
                              <a:gd name="connsiteX6" fmla="*/ 0 w 748484"/>
                              <a:gd name="connsiteY6" fmla="*/ 435499 h 870998"/>
                              <a:gd name="connsiteX7" fmla="*/ 442121 w 748484"/>
                              <a:gd name="connsiteY7" fmla="*/ 0 h 87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484" h="870998">
                                <a:moveTo>
                                  <a:pt x="442121" y="0"/>
                                </a:moveTo>
                                <a:cubicBezTo>
                                  <a:pt x="533687" y="0"/>
                                  <a:pt x="618752" y="27419"/>
                                  <a:pt x="689315" y="74377"/>
                                </a:cubicBezTo>
                                <a:lnTo>
                                  <a:pt x="748484" y="122464"/>
                                </a:lnTo>
                                <a:lnTo>
                                  <a:pt x="748484" y="748534"/>
                                </a:lnTo>
                                <a:lnTo>
                                  <a:pt x="689315" y="796622"/>
                                </a:lnTo>
                                <a:cubicBezTo>
                                  <a:pt x="618752" y="843579"/>
                                  <a:pt x="533687" y="870998"/>
                                  <a:pt x="442121" y="870998"/>
                                </a:cubicBezTo>
                                <a:cubicBezTo>
                                  <a:pt x="197944" y="870998"/>
                                  <a:pt x="0" y="676018"/>
                                  <a:pt x="0" y="435499"/>
                                </a:cubicBezTo>
                                <a:cubicBezTo>
                                  <a:pt x="0" y="194980"/>
                                  <a:pt x="197944" y="0"/>
                                  <a:pt x="442121" y="0"/>
                                </a:cubicBezTo>
                                <a:close/>
                              </a:path>
                            </a:pathLst>
                          </a:custGeom>
                          <a:solidFill>
                            <a:srgbClr val="FF09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8" name="Freeform: Shape 207">
                            <a:extLst>
                              <a:ext uri="{FF2B5EF4-FFF2-40B4-BE49-F238E27FC236}">
                                <a16:creationId xmlns:a16="http://schemas.microsoft.com/office/drawing/2014/main" id="{A3F8B97B-B542-42BC-BD58-BCDA6E6D13EA}"/>
                              </a:ext>
                            </a:extLst>
                          </p:cNvPr>
                          <p:cNvSpPr/>
                          <p:nvPr/>
                        </p:nvSpPr>
                        <p:spPr>
                          <a:xfrm>
                            <a:off x="8548685" y="1973610"/>
                            <a:ext cx="859609" cy="1133702"/>
                          </a:xfrm>
                          <a:custGeom>
                            <a:avLst/>
                            <a:gdLst>
                              <a:gd name="connsiteX0" fmla="*/ 575470 w 859609"/>
                              <a:gd name="connsiteY0" fmla="*/ 0 h 1133702"/>
                              <a:gd name="connsiteX1" fmla="*/ 799469 w 859609"/>
                              <a:gd name="connsiteY1" fmla="*/ 44546 h 1133702"/>
                              <a:gd name="connsiteX2" fmla="*/ 859609 w 859609"/>
                              <a:gd name="connsiteY2" fmla="*/ 76700 h 1133702"/>
                              <a:gd name="connsiteX3" fmla="*/ 859609 w 859609"/>
                              <a:gd name="connsiteY3" fmla="*/ 321094 h 1133702"/>
                              <a:gd name="connsiteX4" fmla="*/ 800440 w 859609"/>
                              <a:gd name="connsiteY4" fmla="*/ 273007 h 1133702"/>
                              <a:gd name="connsiteX5" fmla="*/ 553246 w 859609"/>
                              <a:gd name="connsiteY5" fmla="*/ 198630 h 1133702"/>
                              <a:gd name="connsiteX6" fmla="*/ 111125 w 859609"/>
                              <a:gd name="connsiteY6" fmla="*/ 634129 h 1133702"/>
                              <a:gd name="connsiteX7" fmla="*/ 553246 w 859609"/>
                              <a:gd name="connsiteY7" fmla="*/ 1069628 h 1133702"/>
                              <a:gd name="connsiteX8" fmla="*/ 800440 w 859609"/>
                              <a:gd name="connsiteY8" fmla="*/ 995252 h 1133702"/>
                              <a:gd name="connsiteX9" fmla="*/ 859609 w 859609"/>
                              <a:gd name="connsiteY9" fmla="*/ 947164 h 1133702"/>
                              <a:gd name="connsiteX10" fmla="*/ 859609 w 859609"/>
                              <a:gd name="connsiteY10" fmla="*/ 1057002 h 1133702"/>
                              <a:gd name="connsiteX11" fmla="*/ 799469 w 859609"/>
                              <a:gd name="connsiteY11" fmla="*/ 1089156 h 1133702"/>
                              <a:gd name="connsiteX12" fmla="*/ 575470 w 859609"/>
                              <a:gd name="connsiteY12" fmla="*/ 1133702 h 1133702"/>
                              <a:gd name="connsiteX13" fmla="*/ 0 w 859609"/>
                              <a:gd name="connsiteY13" fmla="*/ 566851 h 1133702"/>
                              <a:gd name="connsiteX14" fmla="*/ 575470 w 859609"/>
                              <a:gd name="connsiteY14" fmla="*/ 0 h 113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609" h="1133702">
                                <a:moveTo>
                                  <a:pt x="575470" y="0"/>
                                </a:moveTo>
                                <a:cubicBezTo>
                                  <a:pt x="654926" y="0"/>
                                  <a:pt x="730621" y="15862"/>
                                  <a:pt x="799469" y="44546"/>
                                </a:cubicBezTo>
                                <a:lnTo>
                                  <a:pt x="859609" y="76700"/>
                                </a:lnTo>
                                <a:lnTo>
                                  <a:pt x="859609" y="321094"/>
                                </a:lnTo>
                                <a:lnTo>
                                  <a:pt x="800440" y="273007"/>
                                </a:lnTo>
                                <a:cubicBezTo>
                                  <a:pt x="729877" y="226049"/>
                                  <a:pt x="644812" y="198630"/>
                                  <a:pt x="553246" y="198630"/>
                                </a:cubicBezTo>
                                <a:cubicBezTo>
                                  <a:pt x="309069" y="198630"/>
                                  <a:pt x="111125" y="393610"/>
                                  <a:pt x="111125" y="634129"/>
                                </a:cubicBezTo>
                                <a:cubicBezTo>
                                  <a:pt x="111125" y="874648"/>
                                  <a:pt x="309069" y="1069628"/>
                                  <a:pt x="553246" y="1069628"/>
                                </a:cubicBezTo>
                                <a:cubicBezTo>
                                  <a:pt x="644812" y="1069628"/>
                                  <a:pt x="729877" y="1042209"/>
                                  <a:pt x="800440" y="995252"/>
                                </a:cubicBezTo>
                                <a:lnTo>
                                  <a:pt x="859609" y="947164"/>
                                </a:lnTo>
                                <a:lnTo>
                                  <a:pt x="859609" y="1057002"/>
                                </a:lnTo>
                                <a:lnTo>
                                  <a:pt x="799469" y="1089156"/>
                                </a:lnTo>
                                <a:cubicBezTo>
                                  <a:pt x="730621" y="1117840"/>
                                  <a:pt x="654926" y="1133702"/>
                                  <a:pt x="575470" y="1133702"/>
                                </a:cubicBezTo>
                                <a:cubicBezTo>
                                  <a:pt x="257647" y="1133702"/>
                                  <a:pt x="0" y="879914"/>
                                  <a:pt x="0" y="566851"/>
                                </a:cubicBezTo>
                                <a:cubicBezTo>
                                  <a:pt x="0" y="253788"/>
                                  <a:pt x="257647" y="0"/>
                                  <a:pt x="575470" y="0"/>
                                </a:cubicBezTo>
                                <a:close/>
                              </a:path>
                            </a:pathLst>
                          </a:custGeom>
                          <a:solidFill>
                            <a:srgbClr val="FFCA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9" name="Freeform: Shape 208">
                            <a:extLst>
                              <a:ext uri="{FF2B5EF4-FFF2-40B4-BE49-F238E27FC236}">
                                <a16:creationId xmlns:a16="http://schemas.microsoft.com/office/drawing/2014/main" id="{C1AC9954-DA21-4574-A864-121C29B917C1}"/>
                              </a:ext>
                            </a:extLst>
                          </p:cNvPr>
                          <p:cNvSpPr/>
                          <p:nvPr/>
                        </p:nvSpPr>
                        <p:spPr>
                          <a:xfrm>
                            <a:off x="8267700" y="1894592"/>
                            <a:ext cx="1133442" cy="1477470"/>
                          </a:xfrm>
                          <a:custGeom>
                            <a:avLst/>
                            <a:gdLst>
                              <a:gd name="connsiteX0" fmla="*/ 336230 w 1133442"/>
                              <a:gd name="connsiteY0" fmla="*/ 0 h 1477470"/>
                              <a:gd name="connsiteX1" fmla="*/ 1133442 w 1133442"/>
                              <a:gd name="connsiteY1" fmla="*/ 0 h 1477470"/>
                              <a:gd name="connsiteX2" fmla="*/ 1133442 w 1133442"/>
                              <a:gd name="connsiteY2" fmla="*/ 151895 h 1477470"/>
                              <a:gd name="connsiteX3" fmla="*/ 1080453 w 1133442"/>
                              <a:gd name="connsiteY3" fmla="*/ 123564 h 1477470"/>
                              <a:gd name="connsiteX4" fmla="*/ 856454 w 1133442"/>
                              <a:gd name="connsiteY4" fmla="*/ 79018 h 1477470"/>
                              <a:gd name="connsiteX5" fmla="*/ 280984 w 1133442"/>
                              <a:gd name="connsiteY5" fmla="*/ 645869 h 1477470"/>
                              <a:gd name="connsiteX6" fmla="*/ 856454 w 1133442"/>
                              <a:gd name="connsiteY6" fmla="*/ 1212720 h 1477470"/>
                              <a:gd name="connsiteX7" fmla="*/ 1080453 w 1133442"/>
                              <a:gd name="connsiteY7" fmla="*/ 1168174 h 1477470"/>
                              <a:gd name="connsiteX8" fmla="*/ 1133442 w 1133442"/>
                              <a:gd name="connsiteY8" fmla="*/ 1139843 h 1477470"/>
                              <a:gd name="connsiteX9" fmla="*/ 1133442 w 1133442"/>
                              <a:gd name="connsiteY9" fmla="*/ 1420694 h 1477470"/>
                              <a:gd name="connsiteX10" fmla="*/ 1002357 w 1133442"/>
                              <a:gd name="connsiteY10" fmla="*/ 1460775 h 1477470"/>
                              <a:gd name="connsiteX11" fmla="*/ 834230 w 1133442"/>
                              <a:gd name="connsiteY11" fmla="*/ 1477470 h 1477470"/>
                              <a:gd name="connsiteX12" fmla="*/ 0 w 1133442"/>
                              <a:gd name="connsiteY12" fmla="*/ 655735 h 1477470"/>
                              <a:gd name="connsiteX13" fmla="*/ 244340 w 1133442"/>
                              <a:gd name="connsiteY13" fmla="*/ 74681 h 147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3442" h="1477470">
                                <a:moveTo>
                                  <a:pt x="336230" y="0"/>
                                </a:moveTo>
                                <a:lnTo>
                                  <a:pt x="1133442" y="0"/>
                                </a:lnTo>
                                <a:lnTo>
                                  <a:pt x="1133442" y="151895"/>
                                </a:lnTo>
                                <a:lnTo>
                                  <a:pt x="1080453" y="123564"/>
                                </a:lnTo>
                                <a:cubicBezTo>
                                  <a:pt x="1011604" y="94880"/>
                                  <a:pt x="935910" y="79018"/>
                                  <a:pt x="856454" y="79018"/>
                                </a:cubicBezTo>
                                <a:cubicBezTo>
                                  <a:pt x="538631" y="79018"/>
                                  <a:pt x="280984" y="332806"/>
                                  <a:pt x="280984" y="645869"/>
                                </a:cubicBezTo>
                                <a:cubicBezTo>
                                  <a:pt x="280984" y="958932"/>
                                  <a:pt x="538631" y="1212720"/>
                                  <a:pt x="856454" y="1212720"/>
                                </a:cubicBezTo>
                                <a:cubicBezTo>
                                  <a:pt x="935910" y="1212720"/>
                                  <a:pt x="1011604" y="1196858"/>
                                  <a:pt x="1080453" y="1168174"/>
                                </a:cubicBezTo>
                                <a:lnTo>
                                  <a:pt x="1133442" y="1139843"/>
                                </a:lnTo>
                                <a:lnTo>
                                  <a:pt x="1133442" y="1420694"/>
                                </a:lnTo>
                                <a:lnTo>
                                  <a:pt x="1002357" y="1460775"/>
                                </a:lnTo>
                                <a:cubicBezTo>
                                  <a:pt x="948050" y="1471722"/>
                                  <a:pt x="891822" y="1477470"/>
                                  <a:pt x="834230" y="1477470"/>
                                </a:cubicBezTo>
                                <a:cubicBezTo>
                                  <a:pt x="373497" y="1477470"/>
                                  <a:pt x="0" y="1109567"/>
                                  <a:pt x="0" y="655735"/>
                                </a:cubicBezTo>
                                <a:cubicBezTo>
                                  <a:pt x="0" y="428819"/>
                                  <a:pt x="93375" y="223385"/>
                                  <a:pt x="244340" y="74681"/>
                                </a:cubicBezTo>
                                <a:close/>
                              </a:path>
                            </a:pathLst>
                          </a:custGeom>
                          <a:solidFill>
                            <a:srgbClr val="A3FFCD">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pic>
                      <p:nvPicPr>
                        <p:cNvPr id="206" name="Graphic 205" descr="Fire with solid fill">
                          <a:extLst>
                            <a:ext uri="{FF2B5EF4-FFF2-40B4-BE49-F238E27FC236}">
                              <a16:creationId xmlns:a16="http://schemas.microsoft.com/office/drawing/2014/main" id="{DF21E61E-BCAE-4B17-B05E-684F03C101D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26059" y="2462189"/>
                          <a:ext cx="291101" cy="291101"/>
                        </a:xfrm>
                        <a:prstGeom prst="rect">
                          <a:avLst/>
                        </a:prstGeom>
                      </p:spPr>
                    </p:pic>
                  </p:grpSp>
                  <p:grpSp>
                    <p:nvGrpSpPr>
                      <p:cNvPr id="195" name="Group 194">
                        <a:extLst>
                          <a:ext uri="{FF2B5EF4-FFF2-40B4-BE49-F238E27FC236}">
                            <a16:creationId xmlns:a16="http://schemas.microsoft.com/office/drawing/2014/main" id="{A42F03D0-412C-4AA9-B31B-8DF112A4918D}"/>
                          </a:ext>
                        </a:extLst>
                      </p:cNvPr>
                      <p:cNvGrpSpPr/>
                      <p:nvPr/>
                    </p:nvGrpSpPr>
                    <p:grpSpPr>
                      <a:xfrm>
                        <a:off x="8720138" y="2117448"/>
                        <a:ext cx="688155" cy="925790"/>
                        <a:chOff x="8720138" y="2117448"/>
                        <a:chExt cx="688155" cy="925790"/>
                      </a:xfrm>
                    </p:grpSpPr>
                    <p:cxnSp>
                      <p:nvCxnSpPr>
                        <p:cNvPr id="196" name="Straight Arrow Connector 195">
                          <a:extLst>
                            <a:ext uri="{FF2B5EF4-FFF2-40B4-BE49-F238E27FC236}">
                              <a16:creationId xmlns:a16="http://schemas.microsoft.com/office/drawing/2014/main" id="{B5347FEA-5995-411C-B502-761814E955B1}"/>
                            </a:ext>
                          </a:extLst>
                        </p:cNvPr>
                        <p:cNvCxnSpPr/>
                        <p:nvPr/>
                      </p:nvCxnSpPr>
                      <p:spPr>
                        <a:xfrm flipV="1">
                          <a:off x="8720138" y="2133600"/>
                          <a:ext cx="114283" cy="21998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30EFF407-9447-4617-8BCE-1C87F828D502}"/>
                            </a:ext>
                          </a:extLst>
                        </p:cNvPr>
                        <p:cNvCxnSpPr>
                          <a:cxnSpLocks/>
                        </p:cNvCxnSpPr>
                        <p:nvPr/>
                      </p:nvCxnSpPr>
                      <p:spPr>
                        <a:xfrm flipV="1">
                          <a:off x="8872538" y="2311913"/>
                          <a:ext cx="228133" cy="1940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EB570002-6B38-40F3-8241-FEC2CE4A4F4D}"/>
                            </a:ext>
                          </a:extLst>
                        </p:cNvPr>
                        <p:cNvCxnSpPr>
                          <a:cxnSpLocks/>
                        </p:cNvCxnSpPr>
                        <p:nvPr/>
                      </p:nvCxnSpPr>
                      <p:spPr>
                        <a:xfrm flipV="1">
                          <a:off x="8810021" y="2585355"/>
                          <a:ext cx="101866" cy="15197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5600C0A6-5A92-495B-9D83-3F8DFE277A38}"/>
                            </a:ext>
                          </a:extLst>
                        </p:cNvPr>
                        <p:cNvCxnSpPr>
                          <a:cxnSpLocks/>
                        </p:cNvCxnSpPr>
                        <p:nvPr/>
                      </p:nvCxnSpPr>
                      <p:spPr>
                        <a:xfrm flipV="1">
                          <a:off x="8962421" y="2791930"/>
                          <a:ext cx="152985" cy="977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D9AD1E61-90A5-42FE-BD9F-B03286A359A0}"/>
                            </a:ext>
                          </a:extLst>
                        </p:cNvPr>
                        <p:cNvCxnSpPr>
                          <a:cxnSpLocks/>
                        </p:cNvCxnSpPr>
                        <p:nvPr/>
                      </p:nvCxnSpPr>
                      <p:spPr>
                        <a:xfrm flipV="1">
                          <a:off x="9192461" y="2607740"/>
                          <a:ext cx="130251" cy="17810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A4E31CFF-0E8D-45C6-8C93-2C7270E29356}"/>
                            </a:ext>
                          </a:extLst>
                        </p:cNvPr>
                        <p:cNvCxnSpPr>
                          <a:cxnSpLocks/>
                        </p:cNvCxnSpPr>
                        <p:nvPr/>
                      </p:nvCxnSpPr>
                      <p:spPr>
                        <a:xfrm flipV="1">
                          <a:off x="9194250" y="2117448"/>
                          <a:ext cx="101583" cy="1759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8817B7F0-4A9F-4D90-A03C-5A71CBC63F28}"/>
                            </a:ext>
                          </a:extLst>
                        </p:cNvPr>
                        <p:cNvCxnSpPr>
                          <a:cxnSpLocks/>
                          <a:endCxn id="207" idx="2"/>
                        </p:cNvCxnSpPr>
                        <p:nvPr/>
                      </p:nvCxnSpPr>
                      <p:spPr>
                        <a:xfrm flipV="1">
                          <a:off x="9237129" y="2294704"/>
                          <a:ext cx="171164" cy="1674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D445C137-08D9-4079-97ED-82E89D0C0429}"/>
                            </a:ext>
                          </a:extLst>
                        </p:cNvPr>
                        <p:cNvCxnSpPr>
                          <a:cxnSpLocks/>
                          <a:stCxn id="207" idx="5"/>
                        </p:cNvCxnSpPr>
                        <p:nvPr/>
                      </p:nvCxnSpPr>
                      <p:spPr>
                        <a:xfrm flipV="1">
                          <a:off x="9101930" y="2855190"/>
                          <a:ext cx="155656" cy="1880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E161D37B-622E-4E7F-B7DF-76230B1A5A1F}"/>
                            </a:ext>
                          </a:extLst>
                        </p:cNvPr>
                        <p:cNvCxnSpPr>
                          <a:cxnSpLocks/>
                        </p:cNvCxnSpPr>
                        <p:nvPr/>
                      </p:nvCxnSpPr>
                      <p:spPr>
                        <a:xfrm flipV="1">
                          <a:off x="8842157" y="2247839"/>
                          <a:ext cx="99846" cy="12545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89" name="Graphic 188" descr="Single gear with solid fill">
                      <a:extLst>
                        <a:ext uri="{FF2B5EF4-FFF2-40B4-BE49-F238E27FC236}">
                          <a16:creationId xmlns:a16="http://schemas.microsoft.com/office/drawing/2014/main" id="{274FE219-6C13-4BCE-8EF9-67A49BFD713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06937" y="1932265"/>
                      <a:ext cx="309727" cy="309727"/>
                    </a:xfrm>
                    <a:prstGeom prst="rect">
                      <a:avLst/>
                    </a:prstGeom>
                  </p:spPr>
                </p:pic>
              </p:grpSp>
              <p:pic>
                <p:nvPicPr>
                  <p:cNvPr id="187" name="Graphic 186" descr="House with solid fill">
                    <a:extLst>
                      <a:ext uri="{FF2B5EF4-FFF2-40B4-BE49-F238E27FC236}">
                        <a16:creationId xmlns:a16="http://schemas.microsoft.com/office/drawing/2014/main" id="{589328DC-D2ED-413B-9D5B-8DA16ECEC32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06208" y="2352466"/>
                    <a:ext cx="319982" cy="319982"/>
                  </a:xfrm>
                  <a:prstGeom prst="rect">
                    <a:avLst/>
                  </a:prstGeom>
                </p:spPr>
              </p:pic>
            </p:grpSp>
            <p:sp>
              <p:nvSpPr>
                <p:cNvPr id="182" name="Rectangle 181">
                  <a:extLst>
                    <a:ext uri="{FF2B5EF4-FFF2-40B4-BE49-F238E27FC236}">
                      <a16:creationId xmlns:a16="http://schemas.microsoft.com/office/drawing/2014/main" id="{00231DBC-FC96-47FF-986E-2CADAE12E860}"/>
                    </a:ext>
                  </a:extLst>
                </p:cNvPr>
                <p:cNvSpPr/>
                <p:nvPr/>
              </p:nvSpPr>
              <p:spPr>
                <a:xfrm>
                  <a:off x="4921250" y="1569189"/>
                  <a:ext cx="221488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A</a:t>
                  </a:r>
                </a:p>
              </p:txBody>
            </p:sp>
            <p:sp>
              <p:nvSpPr>
                <p:cNvPr id="183" name="Rectangle 182">
                  <a:extLst>
                    <a:ext uri="{FF2B5EF4-FFF2-40B4-BE49-F238E27FC236}">
                      <a16:creationId xmlns:a16="http://schemas.microsoft.com/office/drawing/2014/main" id="{A1EA3B27-84DC-4E63-8512-76606F73D570}"/>
                    </a:ext>
                  </a:extLst>
                </p:cNvPr>
                <p:cNvSpPr/>
                <p:nvPr/>
              </p:nvSpPr>
              <p:spPr>
                <a:xfrm>
                  <a:off x="4923254" y="1989463"/>
                  <a:ext cx="2210065"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B</a:t>
                  </a:r>
                </a:p>
              </p:txBody>
            </p:sp>
            <p:sp>
              <p:nvSpPr>
                <p:cNvPr id="184" name="Rectangle 183">
                  <a:extLst>
                    <a:ext uri="{FF2B5EF4-FFF2-40B4-BE49-F238E27FC236}">
                      <a16:creationId xmlns:a16="http://schemas.microsoft.com/office/drawing/2014/main" id="{F012AF8E-2BF9-430B-8341-B220F5D64E28}"/>
                    </a:ext>
                  </a:extLst>
                </p:cNvPr>
                <p:cNvSpPr/>
                <p:nvPr/>
              </p:nvSpPr>
              <p:spPr>
                <a:xfrm>
                  <a:off x="4923254" y="2418734"/>
                  <a:ext cx="220900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C</a:t>
                  </a:r>
                </a:p>
              </p:txBody>
            </p:sp>
            <p:sp>
              <p:nvSpPr>
                <p:cNvPr id="185" name="Rectangle 184">
                  <a:extLst>
                    <a:ext uri="{FF2B5EF4-FFF2-40B4-BE49-F238E27FC236}">
                      <a16:creationId xmlns:a16="http://schemas.microsoft.com/office/drawing/2014/main" id="{DCC8274A-BECE-427D-A91F-AD9546CD01E3}"/>
                    </a:ext>
                  </a:extLst>
                </p:cNvPr>
                <p:cNvSpPr/>
                <p:nvPr/>
              </p:nvSpPr>
              <p:spPr>
                <a:xfrm>
                  <a:off x="4923254" y="3247409"/>
                  <a:ext cx="2209000" cy="420787"/>
                </a:xfrm>
                <a:prstGeom prst="rect">
                  <a:avLst/>
                </a:prstGeom>
                <a:solidFill>
                  <a:srgbClr val="7030A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Edit Locations</a:t>
                  </a:r>
                </a:p>
              </p:txBody>
            </p:sp>
          </p:grpSp>
          <p:sp>
            <p:nvSpPr>
              <p:cNvPr id="172" name="Rectangle 171">
                <a:extLst>
                  <a:ext uri="{FF2B5EF4-FFF2-40B4-BE49-F238E27FC236}">
                    <a16:creationId xmlns:a16="http://schemas.microsoft.com/office/drawing/2014/main" id="{6CA0E386-DF16-4AEC-9854-2C0092C8F80A}"/>
                  </a:ext>
                </a:extLst>
              </p:cNvPr>
              <p:cNvSpPr/>
              <p:nvPr/>
            </p:nvSpPr>
            <p:spPr>
              <a:xfrm>
                <a:off x="3270671" y="2933115"/>
                <a:ext cx="220900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X</a:t>
                </a:r>
              </a:p>
            </p:txBody>
          </p:sp>
        </p:grpSp>
        <p:pic>
          <p:nvPicPr>
            <p:cNvPr id="218" name="Graphic 217" descr="Pencil with solid fill">
              <a:extLst>
                <a:ext uri="{FF2B5EF4-FFF2-40B4-BE49-F238E27FC236}">
                  <a16:creationId xmlns:a16="http://schemas.microsoft.com/office/drawing/2014/main" id="{CA5572DE-F6AF-4261-976F-F5547A961F9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157402" y="3470465"/>
              <a:ext cx="278498" cy="278498"/>
            </a:xfrm>
            <a:prstGeom prst="rect">
              <a:avLst/>
            </a:prstGeom>
          </p:spPr>
        </p:pic>
      </p:grpSp>
      <p:grpSp>
        <p:nvGrpSpPr>
          <p:cNvPr id="86" name="Group 85">
            <a:extLst>
              <a:ext uri="{FF2B5EF4-FFF2-40B4-BE49-F238E27FC236}">
                <a16:creationId xmlns:a16="http://schemas.microsoft.com/office/drawing/2014/main" id="{4DAB29B0-AA44-4E55-9E4B-CD7A1FAED885}"/>
              </a:ext>
            </a:extLst>
          </p:cNvPr>
          <p:cNvGrpSpPr/>
          <p:nvPr/>
        </p:nvGrpSpPr>
        <p:grpSpPr>
          <a:xfrm>
            <a:off x="5695689" y="766780"/>
            <a:ext cx="2616740" cy="5223755"/>
            <a:chOff x="6984459" y="968022"/>
            <a:chExt cx="2616740" cy="5223755"/>
          </a:xfrm>
        </p:grpSpPr>
        <p:grpSp>
          <p:nvGrpSpPr>
            <p:cNvPr id="224" name="Group 223">
              <a:extLst>
                <a:ext uri="{FF2B5EF4-FFF2-40B4-BE49-F238E27FC236}">
                  <a16:creationId xmlns:a16="http://schemas.microsoft.com/office/drawing/2014/main" id="{7EDD10E9-1770-4EDB-AB84-E23C55B2D75F}"/>
                </a:ext>
              </a:extLst>
            </p:cNvPr>
            <p:cNvGrpSpPr/>
            <p:nvPr/>
          </p:nvGrpSpPr>
          <p:grpSpPr>
            <a:xfrm>
              <a:off x="6984459" y="968022"/>
              <a:ext cx="2616740" cy="5223755"/>
              <a:chOff x="2869659" y="1001948"/>
              <a:chExt cx="2616740" cy="5223755"/>
            </a:xfrm>
          </p:grpSpPr>
          <p:pic>
            <p:nvPicPr>
              <p:cNvPr id="250" name="Picture 4" descr="iPhone 7 Wireframe Template | Cacoo">
                <a:extLst>
                  <a:ext uri="{FF2B5EF4-FFF2-40B4-BE49-F238E27FC236}">
                    <a16:creationId xmlns:a16="http://schemas.microsoft.com/office/drawing/2014/main" id="{1BAE0DE0-1684-4604-92F4-581C04FBF5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251" name="Rectangle 250">
                <a:extLst>
                  <a:ext uri="{FF2B5EF4-FFF2-40B4-BE49-F238E27FC236}">
                    <a16:creationId xmlns:a16="http://schemas.microsoft.com/office/drawing/2014/main" id="{CB4F2952-642A-4C4F-876C-EF15B2195EBC}"/>
                  </a:ext>
                </a:extLst>
              </p:cNvPr>
              <p:cNvSpPr/>
              <p:nvPr/>
            </p:nvSpPr>
            <p:spPr>
              <a:xfrm>
                <a:off x="3073400" y="1619250"/>
                <a:ext cx="2216150" cy="39497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25" name="Group 224">
              <a:extLst>
                <a:ext uri="{FF2B5EF4-FFF2-40B4-BE49-F238E27FC236}">
                  <a16:creationId xmlns:a16="http://schemas.microsoft.com/office/drawing/2014/main" id="{E16B3D7E-98EB-4842-BFA1-FDF3C7F54A91}"/>
                </a:ext>
              </a:extLst>
            </p:cNvPr>
            <p:cNvGrpSpPr/>
            <p:nvPr/>
          </p:nvGrpSpPr>
          <p:grpSpPr>
            <a:xfrm>
              <a:off x="7193280" y="5015209"/>
              <a:ext cx="2209800" cy="549650"/>
              <a:chOff x="7193280" y="5015209"/>
              <a:chExt cx="2209800" cy="549650"/>
            </a:xfrm>
          </p:grpSpPr>
          <p:sp>
            <p:nvSpPr>
              <p:cNvPr id="246" name="Rectangle 245">
                <a:extLst>
                  <a:ext uri="{FF2B5EF4-FFF2-40B4-BE49-F238E27FC236}">
                    <a16:creationId xmlns:a16="http://schemas.microsoft.com/office/drawing/2014/main" id="{83B7E4EA-3DEA-4E23-B32C-D856E0861FF2}"/>
                  </a:ext>
                </a:extLst>
              </p:cNvPr>
              <p:cNvSpPr/>
              <p:nvPr/>
            </p:nvSpPr>
            <p:spPr>
              <a:xfrm>
                <a:off x="7193280" y="5071474"/>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7" name="Graphic 246" descr="Cloud with solid fill">
                <a:extLst>
                  <a:ext uri="{FF2B5EF4-FFF2-40B4-BE49-F238E27FC236}">
                    <a16:creationId xmlns:a16="http://schemas.microsoft.com/office/drawing/2014/main" id="{9BC27D58-F4DC-44B6-B3D9-79B9083974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6235" y="5015209"/>
                <a:ext cx="379230" cy="379230"/>
              </a:xfrm>
              <a:prstGeom prst="rect">
                <a:avLst/>
              </a:prstGeom>
            </p:spPr>
          </p:pic>
          <p:pic>
            <p:nvPicPr>
              <p:cNvPr id="248" name="Graphic 247" descr="Fire with solid fill">
                <a:extLst>
                  <a:ext uri="{FF2B5EF4-FFF2-40B4-BE49-F238E27FC236}">
                    <a16:creationId xmlns:a16="http://schemas.microsoft.com/office/drawing/2014/main" id="{382ACEA5-FFB8-442C-A8EC-94C25E28D0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80509" y="5071474"/>
                <a:ext cx="291101" cy="291101"/>
              </a:xfrm>
              <a:prstGeom prst="rect">
                <a:avLst/>
              </a:prstGeom>
            </p:spPr>
          </p:pic>
          <p:sp>
            <p:nvSpPr>
              <p:cNvPr id="249" name="TextBox 248">
                <a:extLst>
                  <a:ext uri="{FF2B5EF4-FFF2-40B4-BE49-F238E27FC236}">
                    <a16:creationId xmlns:a16="http://schemas.microsoft.com/office/drawing/2014/main" id="{F1108EF3-EA82-4BC5-A674-3CA3BF68C935}"/>
                  </a:ext>
                </a:extLst>
              </p:cNvPr>
              <p:cNvSpPr txBox="1"/>
              <p:nvPr/>
            </p:nvSpPr>
            <p:spPr>
              <a:xfrm>
                <a:off x="7437120" y="5303249"/>
                <a:ext cx="1965960" cy="261610"/>
              </a:xfrm>
              <a:prstGeom prst="rect">
                <a:avLst/>
              </a:prstGeom>
              <a:noFill/>
            </p:spPr>
            <p:txBody>
              <a:bodyPr wrap="square" rtlCol="0">
                <a:spAutoFit/>
              </a:bodyPr>
              <a:lstStyle/>
              <a:p>
                <a:r>
                  <a:rPr lang="en-GB" sz="1100" dirty="0">
                    <a:solidFill>
                      <a:schemeClr val="bg1">
                        <a:lumMod val="65000"/>
                      </a:schemeClr>
                    </a:solidFill>
                  </a:rPr>
                  <a:t>Weather</a:t>
                </a:r>
                <a:r>
                  <a:rPr lang="en-GB" sz="1100" dirty="0">
                    <a:solidFill>
                      <a:schemeClr val="bg1"/>
                    </a:solidFill>
                  </a:rPr>
                  <a:t>                    Track Fire</a:t>
                </a:r>
              </a:p>
            </p:txBody>
          </p:sp>
        </p:grpSp>
        <p:grpSp>
          <p:nvGrpSpPr>
            <p:cNvPr id="226" name="Group 225">
              <a:extLst>
                <a:ext uri="{FF2B5EF4-FFF2-40B4-BE49-F238E27FC236}">
                  <a16:creationId xmlns:a16="http://schemas.microsoft.com/office/drawing/2014/main" id="{8FD7EE18-5EA1-4A91-9D09-93AFB4C5E2CF}"/>
                </a:ext>
              </a:extLst>
            </p:cNvPr>
            <p:cNvGrpSpPr/>
            <p:nvPr/>
          </p:nvGrpSpPr>
          <p:grpSpPr>
            <a:xfrm>
              <a:off x="7192144" y="1580065"/>
              <a:ext cx="2207059" cy="325000"/>
              <a:chOff x="3078480" y="1565254"/>
              <a:chExt cx="2207059" cy="325000"/>
            </a:xfrm>
          </p:grpSpPr>
          <p:sp>
            <p:nvSpPr>
              <p:cNvPr id="244" name="Rectangle 243">
                <a:extLst>
                  <a:ext uri="{FF2B5EF4-FFF2-40B4-BE49-F238E27FC236}">
                    <a16:creationId xmlns:a16="http://schemas.microsoft.com/office/drawing/2014/main" id="{ECE90AF6-4FA6-4EEA-B8ED-3DC99A96B6B7}"/>
                  </a:ext>
                </a:extLst>
              </p:cNvPr>
              <p:cNvSpPr/>
              <p:nvPr/>
            </p:nvSpPr>
            <p:spPr>
              <a:xfrm>
                <a:off x="3078480" y="1565254"/>
                <a:ext cx="2207059" cy="3129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X</a:t>
                </a:r>
              </a:p>
            </p:txBody>
          </p:sp>
          <p:pic>
            <p:nvPicPr>
              <p:cNvPr id="245" name="Graphic 244" descr="Caret Down with solid fill">
                <a:extLst>
                  <a:ext uri="{FF2B5EF4-FFF2-40B4-BE49-F238E27FC236}">
                    <a16:creationId xmlns:a16="http://schemas.microsoft.com/office/drawing/2014/main" id="{50DEB51E-4B8E-4F26-AF97-6CA187A01F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1143" y="1614946"/>
                <a:ext cx="275308" cy="275308"/>
              </a:xfrm>
              <a:prstGeom prst="rect">
                <a:avLst/>
              </a:prstGeom>
            </p:spPr>
          </p:pic>
        </p:grpSp>
        <p:pic>
          <p:nvPicPr>
            <p:cNvPr id="227" name="Picture 226">
              <a:extLst>
                <a:ext uri="{FF2B5EF4-FFF2-40B4-BE49-F238E27FC236}">
                  <a16:creationId xmlns:a16="http://schemas.microsoft.com/office/drawing/2014/main" id="{800F0AC4-5D1F-420C-81A7-08E4CB844905}"/>
                </a:ext>
              </a:extLst>
            </p:cNvPr>
            <p:cNvPicPr>
              <a:picLocks noChangeAspect="1"/>
            </p:cNvPicPr>
            <p:nvPr/>
          </p:nvPicPr>
          <p:blipFill rotWithShape="1">
            <a:blip r:embed="rId24">
              <a:extLst>
                <a:ext uri="{28A0092B-C50C-407E-A947-70E740481C1C}">
                  <a14:useLocalDpi xmlns:a14="http://schemas.microsoft.com/office/drawing/2010/main" val="0"/>
                </a:ext>
              </a:extLst>
            </a:blip>
            <a:srcRect l="4443" r="4443"/>
            <a:stretch/>
          </p:blipFill>
          <p:spPr>
            <a:xfrm>
              <a:off x="7192143" y="1894453"/>
              <a:ext cx="2207060" cy="3177021"/>
            </a:xfrm>
            <a:prstGeom prst="rect">
              <a:avLst/>
            </a:prstGeom>
          </p:spPr>
        </p:pic>
        <p:grpSp>
          <p:nvGrpSpPr>
            <p:cNvPr id="239" name="Group 238">
              <a:extLst>
                <a:ext uri="{FF2B5EF4-FFF2-40B4-BE49-F238E27FC236}">
                  <a16:creationId xmlns:a16="http://schemas.microsoft.com/office/drawing/2014/main" id="{DB3B0133-9E76-4919-AAF7-2DA33E6C2BF0}"/>
                </a:ext>
              </a:extLst>
            </p:cNvPr>
            <p:cNvGrpSpPr/>
            <p:nvPr/>
          </p:nvGrpSpPr>
          <p:grpSpPr>
            <a:xfrm rot="10800000">
              <a:off x="7186996" y="3599263"/>
              <a:ext cx="1140594" cy="1477470"/>
              <a:chOff x="8267700" y="1894592"/>
              <a:chExt cx="1140594" cy="1477470"/>
            </a:xfrm>
          </p:grpSpPr>
          <p:sp>
            <p:nvSpPr>
              <p:cNvPr id="241" name="Freeform: Shape 240">
                <a:extLst>
                  <a:ext uri="{FF2B5EF4-FFF2-40B4-BE49-F238E27FC236}">
                    <a16:creationId xmlns:a16="http://schemas.microsoft.com/office/drawing/2014/main" id="{29D933AA-0BD4-4515-A6A6-FF8651294FAE}"/>
                  </a:ext>
                </a:extLst>
              </p:cNvPr>
              <p:cNvSpPr/>
              <p:nvPr/>
            </p:nvSpPr>
            <p:spPr>
              <a:xfrm>
                <a:off x="8659809" y="2172240"/>
                <a:ext cx="748484" cy="870998"/>
              </a:xfrm>
              <a:custGeom>
                <a:avLst/>
                <a:gdLst>
                  <a:gd name="connsiteX0" fmla="*/ 442121 w 748484"/>
                  <a:gd name="connsiteY0" fmla="*/ 0 h 870998"/>
                  <a:gd name="connsiteX1" fmla="*/ 689315 w 748484"/>
                  <a:gd name="connsiteY1" fmla="*/ 74377 h 870998"/>
                  <a:gd name="connsiteX2" fmla="*/ 748484 w 748484"/>
                  <a:gd name="connsiteY2" fmla="*/ 122464 h 870998"/>
                  <a:gd name="connsiteX3" fmla="*/ 748484 w 748484"/>
                  <a:gd name="connsiteY3" fmla="*/ 748534 h 870998"/>
                  <a:gd name="connsiteX4" fmla="*/ 689315 w 748484"/>
                  <a:gd name="connsiteY4" fmla="*/ 796622 h 870998"/>
                  <a:gd name="connsiteX5" fmla="*/ 442121 w 748484"/>
                  <a:gd name="connsiteY5" fmla="*/ 870998 h 870998"/>
                  <a:gd name="connsiteX6" fmla="*/ 0 w 748484"/>
                  <a:gd name="connsiteY6" fmla="*/ 435499 h 870998"/>
                  <a:gd name="connsiteX7" fmla="*/ 442121 w 748484"/>
                  <a:gd name="connsiteY7" fmla="*/ 0 h 87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484" h="870998">
                    <a:moveTo>
                      <a:pt x="442121" y="0"/>
                    </a:moveTo>
                    <a:cubicBezTo>
                      <a:pt x="533687" y="0"/>
                      <a:pt x="618752" y="27419"/>
                      <a:pt x="689315" y="74377"/>
                    </a:cubicBezTo>
                    <a:lnTo>
                      <a:pt x="748484" y="122464"/>
                    </a:lnTo>
                    <a:lnTo>
                      <a:pt x="748484" y="748534"/>
                    </a:lnTo>
                    <a:lnTo>
                      <a:pt x="689315" y="796622"/>
                    </a:lnTo>
                    <a:cubicBezTo>
                      <a:pt x="618752" y="843579"/>
                      <a:pt x="533687" y="870998"/>
                      <a:pt x="442121" y="870998"/>
                    </a:cubicBezTo>
                    <a:cubicBezTo>
                      <a:pt x="197944" y="870998"/>
                      <a:pt x="0" y="676018"/>
                      <a:pt x="0" y="435499"/>
                    </a:cubicBezTo>
                    <a:cubicBezTo>
                      <a:pt x="0" y="194980"/>
                      <a:pt x="197944" y="0"/>
                      <a:pt x="442121" y="0"/>
                    </a:cubicBezTo>
                    <a:close/>
                  </a:path>
                </a:pathLst>
              </a:custGeom>
              <a:solidFill>
                <a:srgbClr val="FF09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42" name="Freeform: Shape 241">
                <a:extLst>
                  <a:ext uri="{FF2B5EF4-FFF2-40B4-BE49-F238E27FC236}">
                    <a16:creationId xmlns:a16="http://schemas.microsoft.com/office/drawing/2014/main" id="{3B8D75AE-D585-4B47-B13C-FFEAF566B1D7}"/>
                  </a:ext>
                </a:extLst>
              </p:cNvPr>
              <p:cNvSpPr/>
              <p:nvPr/>
            </p:nvSpPr>
            <p:spPr>
              <a:xfrm>
                <a:off x="8548685" y="1973610"/>
                <a:ext cx="859609" cy="1133702"/>
              </a:xfrm>
              <a:custGeom>
                <a:avLst/>
                <a:gdLst>
                  <a:gd name="connsiteX0" fmla="*/ 575470 w 859609"/>
                  <a:gd name="connsiteY0" fmla="*/ 0 h 1133702"/>
                  <a:gd name="connsiteX1" fmla="*/ 799469 w 859609"/>
                  <a:gd name="connsiteY1" fmla="*/ 44546 h 1133702"/>
                  <a:gd name="connsiteX2" fmla="*/ 859609 w 859609"/>
                  <a:gd name="connsiteY2" fmla="*/ 76700 h 1133702"/>
                  <a:gd name="connsiteX3" fmla="*/ 859609 w 859609"/>
                  <a:gd name="connsiteY3" fmla="*/ 321094 h 1133702"/>
                  <a:gd name="connsiteX4" fmla="*/ 800440 w 859609"/>
                  <a:gd name="connsiteY4" fmla="*/ 273007 h 1133702"/>
                  <a:gd name="connsiteX5" fmla="*/ 553246 w 859609"/>
                  <a:gd name="connsiteY5" fmla="*/ 198630 h 1133702"/>
                  <a:gd name="connsiteX6" fmla="*/ 111125 w 859609"/>
                  <a:gd name="connsiteY6" fmla="*/ 634129 h 1133702"/>
                  <a:gd name="connsiteX7" fmla="*/ 553246 w 859609"/>
                  <a:gd name="connsiteY7" fmla="*/ 1069628 h 1133702"/>
                  <a:gd name="connsiteX8" fmla="*/ 800440 w 859609"/>
                  <a:gd name="connsiteY8" fmla="*/ 995252 h 1133702"/>
                  <a:gd name="connsiteX9" fmla="*/ 859609 w 859609"/>
                  <a:gd name="connsiteY9" fmla="*/ 947164 h 1133702"/>
                  <a:gd name="connsiteX10" fmla="*/ 859609 w 859609"/>
                  <a:gd name="connsiteY10" fmla="*/ 1057002 h 1133702"/>
                  <a:gd name="connsiteX11" fmla="*/ 799469 w 859609"/>
                  <a:gd name="connsiteY11" fmla="*/ 1089156 h 1133702"/>
                  <a:gd name="connsiteX12" fmla="*/ 575470 w 859609"/>
                  <a:gd name="connsiteY12" fmla="*/ 1133702 h 1133702"/>
                  <a:gd name="connsiteX13" fmla="*/ 0 w 859609"/>
                  <a:gd name="connsiteY13" fmla="*/ 566851 h 1133702"/>
                  <a:gd name="connsiteX14" fmla="*/ 575470 w 859609"/>
                  <a:gd name="connsiteY14" fmla="*/ 0 h 113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609" h="1133702">
                    <a:moveTo>
                      <a:pt x="575470" y="0"/>
                    </a:moveTo>
                    <a:cubicBezTo>
                      <a:pt x="654926" y="0"/>
                      <a:pt x="730621" y="15862"/>
                      <a:pt x="799469" y="44546"/>
                    </a:cubicBezTo>
                    <a:lnTo>
                      <a:pt x="859609" y="76700"/>
                    </a:lnTo>
                    <a:lnTo>
                      <a:pt x="859609" y="321094"/>
                    </a:lnTo>
                    <a:lnTo>
                      <a:pt x="800440" y="273007"/>
                    </a:lnTo>
                    <a:cubicBezTo>
                      <a:pt x="729877" y="226049"/>
                      <a:pt x="644812" y="198630"/>
                      <a:pt x="553246" y="198630"/>
                    </a:cubicBezTo>
                    <a:cubicBezTo>
                      <a:pt x="309069" y="198630"/>
                      <a:pt x="111125" y="393610"/>
                      <a:pt x="111125" y="634129"/>
                    </a:cubicBezTo>
                    <a:cubicBezTo>
                      <a:pt x="111125" y="874648"/>
                      <a:pt x="309069" y="1069628"/>
                      <a:pt x="553246" y="1069628"/>
                    </a:cubicBezTo>
                    <a:cubicBezTo>
                      <a:pt x="644812" y="1069628"/>
                      <a:pt x="729877" y="1042209"/>
                      <a:pt x="800440" y="995252"/>
                    </a:cubicBezTo>
                    <a:lnTo>
                      <a:pt x="859609" y="947164"/>
                    </a:lnTo>
                    <a:lnTo>
                      <a:pt x="859609" y="1057002"/>
                    </a:lnTo>
                    <a:lnTo>
                      <a:pt x="799469" y="1089156"/>
                    </a:lnTo>
                    <a:cubicBezTo>
                      <a:pt x="730621" y="1117840"/>
                      <a:pt x="654926" y="1133702"/>
                      <a:pt x="575470" y="1133702"/>
                    </a:cubicBezTo>
                    <a:cubicBezTo>
                      <a:pt x="257647" y="1133702"/>
                      <a:pt x="0" y="879914"/>
                      <a:pt x="0" y="566851"/>
                    </a:cubicBezTo>
                    <a:cubicBezTo>
                      <a:pt x="0" y="253788"/>
                      <a:pt x="257647" y="0"/>
                      <a:pt x="575470" y="0"/>
                    </a:cubicBezTo>
                    <a:close/>
                  </a:path>
                </a:pathLst>
              </a:custGeom>
              <a:solidFill>
                <a:srgbClr val="FFCA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43" name="Freeform: Shape 242">
                <a:extLst>
                  <a:ext uri="{FF2B5EF4-FFF2-40B4-BE49-F238E27FC236}">
                    <a16:creationId xmlns:a16="http://schemas.microsoft.com/office/drawing/2014/main" id="{B1F31A5C-FCF1-40EA-8DF6-995EE364AB2F}"/>
                  </a:ext>
                </a:extLst>
              </p:cNvPr>
              <p:cNvSpPr/>
              <p:nvPr/>
            </p:nvSpPr>
            <p:spPr>
              <a:xfrm>
                <a:off x="8267700" y="1894592"/>
                <a:ext cx="1133442" cy="1477470"/>
              </a:xfrm>
              <a:custGeom>
                <a:avLst/>
                <a:gdLst>
                  <a:gd name="connsiteX0" fmla="*/ 336230 w 1133442"/>
                  <a:gd name="connsiteY0" fmla="*/ 0 h 1477470"/>
                  <a:gd name="connsiteX1" fmla="*/ 1133442 w 1133442"/>
                  <a:gd name="connsiteY1" fmla="*/ 0 h 1477470"/>
                  <a:gd name="connsiteX2" fmla="*/ 1133442 w 1133442"/>
                  <a:gd name="connsiteY2" fmla="*/ 151895 h 1477470"/>
                  <a:gd name="connsiteX3" fmla="*/ 1080453 w 1133442"/>
                  <a:gd name="connsiteY3" fmla="*/ 123564 h 1477470"/>
                  <a:gd name="connsiteX4" fmla="*/ 856454 w 1133442"/>
                  <a:gd name="connsiteY4" fmla="*/ 79018 h 1477470"/>
                  <a:gd name="connsiteX5" fmla="*/ 280984 w 1133442"/>
                  <a:gd name="connsiteY5" fmla="*/ 645869 h 1477470"/>
                  <a:gd name="connsiteX6" fmla="*/ 856454 w 1133442"/>
                  <a:gd name="connsiteY6" fmla="*/ 1212720 h 1477470"/>
                  <a:gd name="connsiteX7" fmla="*/ 1080453 w 1133442"/>
                  <a:gd name="connsiteY7" fmla="*/ 1168174 h 1477470"/>
                  <a:gd name="connsiteX8" fmla="*/ 1133442 w 1133442"/>
                  <a:gd name="connsiteY8" fmla="*/ 1139843 h 1477470"/>
                  <a:gd name="connsiteX9" fmla="*/ 1133442 w 1133442"/>
                  <a:gd name="connsiteY9" fmla="*/ 1420694 h 1477470"/>
                  <a:gd name="connsiteX10" fmla="*/ 1002357 w 1133442"/>
                  <a:gd name="connsiteY10" fmla="*/ 1460775 h 1477470"/>
                  <a:gd name="connsiteX11" fmla="*/ 834230 w 1133442"/>
                  <a:gd name="connsiteY11" fmla="*/ 1477470 h 1477470"/>
                  <a:gd name="connsiteX12" fmla="*/ 0 w 1133442"/>
                  <a:gd name="connsiteY12" fmla="*/ 655735 h 1477470"/>
                  <a:gd name="connsiteX13" fmla="*/ 244340 w 1133442"/>
                  <a:gd name="connsiteY13" fmla="*/ 74681 h 147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3442" h="1477470">
                    <a:moveTo>
                      <a:pt x="336230" y="0"/>
                    </a:moveTo>
                    <a:lnTo>
                      <a:pt x="1133442" y="0"/>
                    </a:lnTo>
                    <a:lnTo>
                      <a:pt x="1133442" y="151895"/>
                    </a:lnTo>
                    <a:lnTo>
                      <a:pt x="1080453" y="123564"/>
                    </a:lnTo>
                    <a:cubicBezTo>
                      <a:pt x="1011604" y="94880"/>
                      <a:pt x="935910" y="79018"/>
                      <a:pt x="856454" y="79018"/>
                    </a:cubicBezTo>
                    <a:cubicBezTo>
                      <a:pt x="538631" y="79018"/>
                      <a:pt x="280984" y="332806"/>
                      <a:pt x="280984" y="645869"/>
                    </a:cubicBezTo>
                    <a:cubicBezTo>
                      <a:pt x="280984" y="958932"/>
                      <a:pt x="538631" y="1212720"/>
                      <a:pt x="856454" y="1212720"/>
                    </a:cubicBezTo>
                    <a:cubicBezTo>
                      <a:pt x="935910" y="1212720"/>
                      <a:pt x="1011604" y="1196858"/>
                      <a:pt x="1080453" y="1168174"/>
                    </a:cubicBezTo>
                    <a:lnTo>
                      <a:pt x="1133442" y="1139843"/>
                    </a:lnTo>
                    <a:lnTo>
                      <a:pt x="1133442" y="1420694"/>
                    </a:lnTo>
                    <a:lnTo>
                      <a:pt x="1002357" y="1460775"/>
                    </a:lnTo>
                    <a:cubicBezTo>
                      <a:pt x="948050" y="1471722"/>
                      <a:pt x="891822" y="1477470"/>
                      <a:pt x="834230" y="1477470"/>
                    </a:cubicBezTo>
                    <a:cubicBezTo>
                      <a:pt x="373497" y="1477470"/>
                      <a:pt x="0" y="1109567"/>
                      <a:pt x="0" y="655735"/>
                    </a:cubicBezTo>
                    <a:cubicBezTo>
                      <a:pt x="0" y="428819"/>
                      <a:pt x="93375" y="223385"/>
                      <a:pt x="244340" y="74681"/>
                    </a:cubicBezTo>
                    <a:close/>
                  </a:path>
                </a:pathLst>
              </a:custGeom>
              <a:solidFill>
                <a:srgbClr val="A3FFCD">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grpSp>
          <p:nvGrpSpPr>
            <p:cNvPr id="229" name="Group 228">
              <a:extLst>
                <a:ext uri="{FF2B5EF4-FFF2-40B4-BE49-F238E27FC236}">
                  <a16:creationId xmlns:a16="http://schemas.microsoft.com/office/drawing/2014/main" id="{C51888FD-BF97-41B0-91D8-BFBA4BED9D9C}"/>
                </a:ext>
              </a:extLst>
            </p:cNvPr>
            <p:cNvGrpSpPr/>
            <p:nvPr/>
          </p:nvGrpSpPr>
          <p:grpSpPr>
            <a:xfrm rot="16862459">
              <a:off x="7236044" y="3991294"/>
              <a:ext cx="657125" cy="826086"/>
              <a:chOff x="8665587" y="2117448"/>
              <a:chExt cx="657125" cy="772277"/>
            </a:xfrm>
          </p:grpSpPr>
          <p:cxnSp>
            <p:nvCxnSpPr>
              <p:cNvPr id="230" name="Straight Arrow Connector 229">
                <a:extLst>
                  <a:ext uri="{FF2B5EF4-FFF2-40B4-BE49-F238E27FC236}">
                    <a16:creationId xmlns:a16="http://schemas.microsoft.com/office/drawing/2014/main" id="{3E7D8553-F75C-493E-92C2-3678FC3ACD0C}"/>
                  </a:ext>
                </a:extLst>
              </p:cNvPr>
              <p:cNvCxnSpPr/>
              <p:nvPr/>
            </p:nvCxnSpPr>
            <p:spPr>
              <a:xfrm flipV="1">
                <a:off x="8665587" y="2190686"/>
                <a:ext cx="114283" cy="21998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0D302D02-7AD6-4BAB-98B2-C2A3F5794E59}"/>
                  </a:ext>
                </a:extLst>
              </p:cNvPr>
              <p:cNvCxnSpPr>
                <a:cxnSpLocks/>
              </p:cNvCxnSpPr>
              <p:nvPr/>
            </p:nvCxnSpPr>
            <p:spPr>
              <a:xfrm flipV="1">
                <a:off x="8872538" y="2311913"/>
                <a:ext cx="228133" cy="1940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045CF0E-697B-4F01-A580-85295D5E0C38}"/>
                  </a:ext>
                </a:extLst>
              </p:cNvPr>
              <p:cNvCxnSpPr>
                <a:cxnSpLocks/>
              </p:cNvCxnSpPr>
              <p:nvPr/>
            </p:nvCxnSpPr>
            <p:spPr>
              <a:xfrm flipV="1">
                <a:off x="8810021" y="2585355"/>
                <a:ext cx="101866" cy="15197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9297AF9F-DD14-416F-AA6F-CA659EC70EEB}"/>
                  </a:ext>
                </a:extLst>
              </p:cNvPr>
              <p:cNvCxnSpPr>
                <a:cxnSpLocks/>
              </p:cNvCxnSpPr>
              <p:nvPr/>
            </p:nvCxnSpPr>
            <p:spPr>
              <a:xfrm flipV="1">
                <a:off x="8962421" y="2791930"/>
                <a:ext cx="152985" cy="977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D6080E58-B3E1-43CA-8BC0-C43F85910E25}"/>
                  </a:ext>
                </a:extLst>
              </p:cNvPr>
              <p:cNvCxnSpPr>
                <a:cxnSpLocks/>
              </p:cNvCxnSpPr>
              <p:nvPr/>
            </p:nvCxnSpPr>
            <p:spPr>
              <a:xfrm flipV="1">
                <a:off x="9192461" y="2607740"/>
                <a:ext cx="130251" cy="17810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EC842A14-4D1D-4F13-BB15-85D39D7DD94F}"/>
                  </a:ext>
                </a:extLst>
              </p:cNvPr>
              <p:cNvCxnSpPr>
                <a:cxnSpLocks/>
              </p:cNvCxnSpPr>
              <p:nvPr/>
            </p:nvCxnSpPr>
            <p:spPr>
              <a:xfrm flipV="1">
                <a:off x="9194250" y="2117448"/>
                <a:ext cx="101583" cy="1759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16D390DF-FA44-47A5-88CC-F608FBEFCD0A}"/>
                  </a:ext>
                </a:extLst>
              </p:cNvPr>
              <p:cNvCxnSpPr>
                <a:cxnSpLocks/>
              </p:cNvCxnSpPr>
              <p:nvPr/>
            </p:nvCxnSpPr>
            <p:spPr>
              <a:xfrm flipV="1">
                <a:off x="8842157" y="2247839"/>
                <a:ext cx="99846" cy="12545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pic>
          <p:nvPicPr>
            <p:cNvPr id="223" name="Graphic 222" descr="Single gear with solid fill">
              <a:extLst>
                <a:ext uri="{FF2B5EF4-FFF2-40B4-BE49-F238E27FC236}">
                  <a16:creationId xmlns:a16="http://schemas.microsoft.com/office/drawing/2014/main" id="{AB85C8B8-DE35-47BD-84AB-FF3F54E81BE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06937" y="1932265"/>
              <a:ext cx="309727" cy="309727"/>
            </a:xfrm>
            <a:prstGeom prst="rect">
              <a:avLst/>
            </a:prstGeom>
          </p:spPr>
        </p:pic>
        <p:pic>
          <p:nvPicPr>
            <p:cNvPr id="221" name="Graphic 220" descr="House with solid fill">
              <a:extLst>
                <a:ext uri="{FF2B5EF4-FFF2-40B4-BE49-F238E27FC236}">
                  <a16:creationId xmlns:a16="http://schemas.microsoft.com/office/drawing/2014/main" id="{A2BEA374-8242-427D-9482-2E7D3D1F46C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06208" y="2352466"/>
              <a:ext cx="319982" cy="319982"/>
            </a:xfrm>
            <a:prstGeom prst="rect">
              <a:avLst/>
            </a:prstGeom>
          </p:spPr>
        </p:pic>
        <p:pic>
          <p:nvPicPr>
            <p:cNvPr id="240" name="Graphic 239" descr="Fire with solid fill">
              <a:extLst>
                <a:ext uri="{FF2B5EF4-FFF2-40B4-BE49-F238E27FC236}">
                  <a16:creationId xmlns:a16="http://schemas.microsoft.com/office/drawing/2014/main" id="{AF6FD1A7-08C3-4452-99B7-134ABC2785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78130" y="4218035"/>
              <a:ext cx="291101" cy="291101"/>
            </a:xfrm>
            <a:prstGeom prst="rect">
              <a:avLst/>
            </a:prstGeom>
          </p:spPr>
        </p:pic>
      </p:grpSp>
    </p:spTree>
    <p:extLst>
      <p:ext uri="{BB962C8B-B14F-4D97-AF65-F5344CB8AC3E}">
        <p14:creationId xmlns:p14="http://schemas.microsoft.com/office/powerpoint/2010/main" val="158672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CF2EE2-C267-47E5-865C-1ABF5473AB71}"/>
              </a:ext>
            </a:extLst>
          </p:cNvPr>
          <p:cNvSpPr txBox="1"/>
          <p:nvPr/>
        </p:nvSpPr>
        <p:spPr>
          <a:xfrm>
            <a:off x="345989" y="296562"/>
            <a:ext cx="11500022" cy="1477328"/>
          </a:xfrm>
          <a:prstGeom prst="rect">
            <a:avLst/>
          </a:prstGeom>
          <a:noFill/>
        </p:spPr>
        <p:txBody>
          <a:bodyPr wrap="square" rtlCol="0">
            <a:spAutoFit/>
          </a:bodyPr>
          <a:lstStyle/>
          <a:p>
            <a:pPr marL="342900" indent="-342900">
              <a:buFont typeface="+mj-lt"/>
              <a:buAutoNum type="arabicPeriod" startAt="2"/>
            </a:pPr>
            <a:r>
              <a:rPr lang="en-GB" dirty="0"/>
              <a:t>The design will be for phone. This is because the primary stakeholders will likely want to check the app while away from home, and so it is important for the app to be on a very portable device which the primary stakeholders probably take with them everywhere. This is particularly important in the case that evacuation from their home is warranted: If a tablet is required to use the app, then the primary stakeholders might have to take up some space packing a tablet which they might not have otherwise done.</a:t>
            </a:r>
          </a:p>
        </p:txBody>
      </p:sp>
    </p:spTree>
    <p:extLst>
      <p:ext uri="{BB962C8B-B14F-4D97-AF65-F5344CB8AC3E}">
        <p14:creationId xmlns:p14="http://schemas.microsoft.com/office/powerpoint/2010/main" val="350644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119">
            <a:extLst>
              <a:ext uri="{FF2B5EF4-FFF2-40B4-BE49-F238E27FC236}">
                <a16:creationId xmlns:a16="http://schemas.microsoft.com/office/drawing/2014/main" id="{0DBE6518-B981-4CB8-AAF7-0E8B695C00EF}"/>
              </a:ext>
            </a:extLst>
          </p:cNvPr>
          <p:cNvGrpSpPr/>
          <p:nvPr/>
        </p:nvGrpSpPr>
        <p:grpSpPr>
          <a:xfrm>
            <a:off x="2865648" y="968022"/>
            <a:ext cx="2616740" cy="5223755"/>
            <a:chOff x="2865648" y="968022"/>
            <a:chExt cx="2616740" cy="5223755"/>
          </a:xfrm>
        </p:grpSpPr>
        <p:grpSp>
          <p:nvGrpSpPr>
            <p:cNvPr id="6" name="Group 5">
              <a:extLst>
                <a:ext uri="{FF2B5EF4-FFF2-40B4-BE49-F238E27FC236}">
                  <a16:creationId xmlns:a16="http://schemas.microsoft.com/office/drawing/2014/main" id="{B8BB9B0A-F05F-4095-A03F-12289083C382}"/>
                </a:ext>
              </a:extLst>
            </p:cNvPr>
            <p:cNvGrpSpPr/>
            <p:nvPr/>
          </p:nvGrpSpPr>
          <p:grpSpPr>
            <a:xfrm>
              <a:off x="2865648" y="968022"/>
              <a:ext cx="2616740" cy="5223755"/>
              <a:chOff x="2869659" y="1001948"/>
              <a:chExt cx="2616740" cy="5223755"/>
            </a:xfrm>
          </p:grpSpPr>
          <p:pic>
            <p:nvPicPr>
              <p:cNvPr id="1028" name="Picture 4" descr="iPhone 7 Wireframe Template | Cacoo">
                <a:extLst>
                  <a:ext uri="{FF2B5EF4-FFF2-40B4-BE49-F238E27FC236}">
                    <a16:creationId xmlns:a16="http://schemas.microsoft.com/office/drawing/2014/main" id="{D3D52895-364F-4AB1-9A42-49E579E311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961B15C-0F86-4213-BD7F-7DE29CC76CC0}"/>
                  </a:ext>
                </a:extLst>
              </p:cNvPr>
              <p:cNvSpPr/>
              <p:nvPr/>
            </p:nvSpPr>
            <p:spPr>
              <a:xfrm>
                <a:off x="3073400" y="1619250"/>
                <a:ext cx="2216150" cy="3949700"/>
              </a:xfrm>
              <a:prstGeom prst="rect">
                <a:avLst/>
              </a:prstGeom>
              <a:solidFill>
                <a:srgbClr val="A3FF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6" name="Group 25">
              <a:extLst>
                <a:ext uri="{FF2B5EF4-FFF2-40B4-BE49-F238E27FC236}">
                  <a16:creationId xmlns:a16="http://schemas.microsoft.com/office/drawing/2014/main" id="{927CD446-27A2-4169-8C3D-31DC65DDB10A}"/>
                </a:ext>
              </a:extLst>
            </p:cNvPr>
            <p:cNvGrpSpPr/>
            <p:nvPr/>
          </p:nvGrpSpPr>
          <p:grpSpPr>
            <a:xfrm>
              <a:off x="3078480" y="5049135"/>
              <a:ext cx="2209800" cy="549650"/>
              <a:chOff x="3078480" y="5049135"/>
              <a:chExt cx="2209800" cy="549650"/>
            </a:xfrm>
          </p:grpSpPr>
          <p:sp>
            <p:nvSpPr>
              <p:cNvPr id="8" name="Rectangle 7">
                <a:extLst>
                  <a:ext uri="{FF2B5EF4-FFF2-40B4-BE49-F238E27FC236}">
                    <a16:creationId xmlns:a16="http://schemas.microsoft.com/office/drawing/2014/main" id="{70E4F8E4-46D7-4384-BE1F-3B8C39C92858}"/>
                  </a:ext>
                </a:extLst>
              </p:cNvPr>
              <p:cNvSpPr/>
              <p:nvPr/>
            </p:nvSpPr>
            <p:spPr>
              <a:xfrm>
                <a:off x="3078480" y="5105400"/>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Graphic 9" descr="Cloud with solid fill">
                <a:extLst>
                  <a:ext uri="{FF2B5EF4-FFF2-40B4-BE49-F238E27FC236}">
                    <a16:creationId xmlns:a16="http://schemas.microsoft.com/office/drawing/2014/main" id="{3C8FFA13-E932-463C-BC37-01BFD703A0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81435" y="5049135"/>
                <a:ext cx="379230" cy="379230"/>
              </a:xfrm>
              <a:prstGeom prst="rect">
                <a:avLst/>
              </a:prstGeom>
            </p:spPr>
          </p:pic>
          <p:pic>
            <p:nvPicPr>
              <p:cNvPr id="12" name="Graphic 11" descr="Fire with solid fill">
                <a:extLst>
                  <a:ext uri="{FF2B5EF4-FFF2-40B4-BE49-F238E27FC236}">
                    <a16:creationId xmlns:a16="http://schemas.microsoft.com/office/drawing/2014/main" id="{32C47ACD-EA0B-4A94-ABAE-16F4C7AE4D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65709" y="5105400"/>
                <a:ext cx="291101" cy="291101"/>
              </a:xfrm>
              <a:prstGeom prst="rect">
                <a:avLst/>
              </a:prstGeom>
            </p:spPr>
          </p:pic>
          <p:sp>
            <p:nvSpPr>
              <p:cNvPr id="13" name="TextBox 12">
                <a:extLst>
                  <a:ext uri="{FF2B5EF4-FFF2-40B4-BE49-F238E27FC236}">
                    <a16:creationId xmlns:a16="http://schemas.microsoft.com/office/drawing/2014/main" id="{4637EB6D-CA88-4767-B15F-9EA638CFE402}"/>
                  </a:ext>
                </a:extLst>
              </p:cNvPr>
              <p:cNvSpPr txBox="1"/>
              <p:nvPr/>
            </p:nvSpPr>
            <p:spPr>
              <a:xfrm>
                <a:off x="3322320" y="5337175"/>
                <a:ext cx="1965960" cy="261610"/>
              </a:xfrm>
              <a:prstGeom prst="rect">
                <a:avLst/>
              </a:prstGeom>
              <a:noFill/>
            </p:spPr>
            <p:txBody>
              <a:bodyPr wrap="square" rtlCol="0">
                <a:spAutoFit/>
              </a:bodyPr>
              <a:lstStyle/>
              <a:p>
                <a:r>
                  <a:rPr lang="en-GB" sz="1100" dirty="0">
                    <a:solidFill>
                      <a:schemeClr val="bg1"/>
                    </a:solidFill>
                  </a:rPr>
                  <a:t>Weather                    </a:t>
                </a:r>
                <a:r>
                  <a:rPr lang="en-GB" sz="1100" dirty="0">
                    <a:solidFill>
                      <a:schemeClr val="bg1">
                        <a:lumMod val="65000"/>
                      </a:schemeClr>
                    </a:solidFill>
                  </a:rPr>
                  <a:t>Track Fire</a:t>
                </a:r>
              </a:p>
            </p:txBody>
          </p:sp>
        </p:grpSp>
        <p:grpSp>
          <p:nvGrpSpPr>
            <p:cNvPr id="24" name="Group 23">
              <a:extLst>
                <a:ext uri="{FF2B5EF4-FFF2-40B4-BE49-F238E27FC236}">
                  <a16:creationId xmlns:a16="http://schemas.microsoft.com/office/drawing/2014/main" id="{8010C919-55A6-4FA3-8839-5DC95E880E4D}"/>
                </a:ext>
              </a:extLst>
            </p:cNvPr>
            <p:cNvGrpSpPr/>
            <p:nvPr/>
          </p:nvGrpSpPr>
          <p:grpSpPr>
            <a:xfrm>
              <a:off x="3078480" y="1585324"/>
              <a:ext cx="2207059" cy="304930"/>
              <a:chOff x="3078480" y="1585324"/>
              <a:chExt cx="2207059" cy="304930"/>
            </a:xfrm>
          </p:grpSpPr>
          <p:sp>
            <p:nvSpPr>
              <p:cNvPr id="14" name="Rectangle 13">
                <a:extLst>
                  <a:ext uri="{FF2B5EF4-FFF2-40B4-BE49-F238E27FC236}">
                    <a16:creationId xmlns:a16="http://schemas.microsoft.com/office/drawing/2014/main" id="{D99A5833-8164-4A3D-965E-BD4E7553CADB}"/>
                  </a:ext>
                </a:extLst>
              </p:cNvPr>
              <p:cNvSpPr/>
              <p:nvPr/>
            </p:nvSpPr>
            <p:spPr>
              <a:xfrm>
                <a:off x="3078480" y="1585324"/>
                <a:ext cx="2207059" cy="2929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23" name="Graphic 22" descr="Caret Down with solid fill">
                <a:extLst>
                  <a:ext uri="{FF2B5EF4-FFF2-40B4-BE49-F238E27FC236}">
                    <a16:creationId xmlns:a16="http://schemas.microsoft.com/office/drawing/2014/main" id="{0C07DE3A-62E2-4F13-8B53-D7A4B5200F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1143" y="1614946"/>
                <a:ext cx="275308" cy="275308"/>
              </a:xfrm>
              <a:prstGeom prst="rect">
                <a:avLst/>
              </a:prstGeom>
            </p:spPr>
          </p:pic>
        </p:grpSp>
        <p:sp>
          <p:nvSpPr>
            <p:cNvPr id="28" name="Rectangle 27">
              <a:extLst>
                <a:ext uri="{FF2B5EF4-FFF2-40B4-BE49-F238E27FC236}">
                  <a16:creationId xmlns:a16="http://schemas.microsoft.com/office/drawing/2014/main" id="{C9FD0ECC-927B-4078-93E4-0A3B82E5BFB7}"/>
                </a:ext>
              </a:extLst>
            </p:cNvPr>
            <p:cNvSpPr/>
            <p:nvPr/>
          </p:nvSpPr>
          <p:spPr>
            <a:xfrm>
              <a:off x="4228737" y="1878227"/>
              <a:ext cx="1047711" cy="29290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2">
                      <a:lumMod val="10000"/>
                    </a:schemeClr>
                  </a:solidFill>
                </a:rPr>
                <a:t>This week</a:t>
              </a:r>
            </a:p>
          </p:txBody>
        </p:sp>
        <p:sp>
          <p:nvSpPr>
            <p:cNvPr id="35" name="Rectangle 34">
              <a:extLst>
                <a:ext uri="{FF2B5EF4-FFF2-40B4-BE49-F238E27FC236}">
                  <a16:creationId xmlns:a16="http://schemas.microsoft.com/office/drawing/2014/main" id="{167305F1-39C7-472E-80A3-545AE50BE2C1}"/>
                </a:ext>
              </a:extLst>
            </p:cNvPr>
            <p:cNvSpPr/>
            <p:nvPr/>
          </p:nvSpPr>
          <p:spPr>
            <a:xfrm>
              <a:off x="3081206" y="1878226"/>
              <a:ext cx="1147531" cy="2929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Today</a:t>
              </a:r>
              <a:endParaRPr lang="en-GB" dirty="0"/>
            </a:p>
          </p:txBody>
        </p:sp>
        <p:grpSp>
          <p:nvGrpSpPr>
            <p:cNvPr id="46" name="Group 45">
              <a:extLst>
                <a:ext uri="{FF2B5EF4-FFF2-40B4-BE49-F238E27FC236}">
                  <a16:creationId xmlns:a16="http://schemas.microsoft.com/office/drawing/2014/main" id="{869AA377-4E9A-407B-AEB8-80C08A39E0D2}"/>
                </a:ext>
              </a:extLst>
            </p:cNvPr>
            <p:cNvGrpSpPr/>
            <p:nvPr/>
          </p:nvGrpSpPr>
          <p:grpSpPr>
            <a:xfrm>
              <a:off x="3078480" y="2171129"/>
              <a:ext cx="2197968" cy="738441"/>
              <a:chOff x="3078480" y="2171129"/>
              <a:chExt cx="2197968" cy="738441"/>
            </a:xfrm>
          </p:grpSpPr>
          <p:sp>
            <p:nvSpPr>
              <p:cNvPr id="29" name="TextBox 28">
                <a:extLst>
                  <a:ext uri="{FF2B5EF4-FFF2-40B4-BE49-F238E27FC236}">
                    <a16:creationId xmlns:a16="http://schemas.microsoft.com/office/drawing/2014/main" id="{F1FEDCB7-CA6D-4BE7-BCD3-7D1CA08B838E}"/>
                  </a:ext>
                </a:extLst>
              </p:cNvPr>
              <p:cNvSpPr txBox="1"/>
              <p:nvPr/>
            </p:nvSpPr>
            <p:spPr>
              <a:xfrm>
                <a:off x="3078480" y="2171129"/>
                <a:ext cx="2197968" cy="369332"/>
              </a:xfrm>
              <a:prstGeom prst="rect">
                <a:avLst/>
              </a:prstGeom>
              <a:noFill/>
            </p:spPr>
            <p:txBody>
              <a:bodyPr wrap="square" rtlCol="0">
                <a:spAutoFit/>
              </a:bodyPr>
              <a:lstStyle/>
              <a:p>
                <a:pPr algn="ctr"/>
                <a:r>
                  <a:rPr lang="en-GB" b="1" dirty="0"/>
                  <a:t>Low Fire Risk</a:t>
                </a:r>
              </a:p>
            </p:txBody>
          </p:sp>
          <p:pic>
            <p:nvPicPr>
              <p:cNvPr id="36" name="Graphic 35" descr="Smiling with hearts face outline with solid fill">
                <a:extLst>
                  <a:ext uri="{FF2B5EF4-FFF2-40B4-BE49-F238E27FC236}">
                    <a16:creationId xmlns:a16="http://schemas.microsoft.com/office/drawing/2014/main" id="{C0FFDC07-FB18-4800-BACF-0486E1982B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51024" y="2463583"/>
                <a:ext cx="445987" cy="445987"/>
              </a:xfrm>
              <a:prstGeom prst="rect">
                <a:avLst/>
              </a:prstGeom>
            </p:spPr>
          </p:pic>
        </p:grpSp>
        <p:grpSp>
          <p:nvGrpSpPr>
            <p:cNvPr id="45" name="Group 44">
              <a:extLst>
                <a:ext uri="{FF2B5EF4-FFF2-40B4-BE49-F238E27FC236}">
                  <a16:creationId xmlns:a16="http://schemas.microsoft.com/office/drawing/2014/main" id="{6593C87A-4905-4DD5-BC50-5726F3610DD1}"/>
                </a:ext>
              </a:extLst>
            </p:cNvPr>
            <p:cNvGrpSpPr/>
            <p:nvPr/>
          </p:nvGrpSpPr>
          <p:grpSpPr>
            <a:xfrm>
              <a:off x="3421019" y="3001710"/>
              <a:ext cx="1428645" cy="525162"/>
              <a:chOff x="3421019" y="3001710"/>
              <a:chExt cx="1428645" cy="525162"/>
            </a:xfrm>
          </p:grpSpPr>
          <p:pic>
            <p:nvPicPr>
              <p:cNvPr id="38" name="Graphic 37" descr="Rain with solid fill">
                <a:extLst>
                  <a:ext uri="{FF2B5EF4-FFF2-40B4-BE49-F238E27FC236}">
                    <a16:creationId xmlns:a16="http://schemas.microsoft.com/office/drawing/2014/main" id="{F48F6FD8-961E-421C-86BC-67E57794090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24502" y="3001710"/>
                <a:ext cx="525162" cy="525162"/>
              </a:xfrm>
              <a:prstGeom prst="rect">
                <a:avLst/>
              </a:prstGeom>
            </p:spPr>
          </p:pic>
          <p:sp>
            <p:nvSpPr>
              <p:cNvPr id="39" name="TextBox 38">
                <a:extLst>
                  <a:ext uri="{FF2B5EF4-FFF2-40B4-BE49-F238E27FC236}">
                    <a16:creationId xmlns:a16="http://schemas.microsoft.com/office/drawing/2014/main" id="{490B3724-EB70-46FD-A056-C3253E2C3580}"/>
                  </a:ext>
                </a:extLst>
              </p:cNvPr>
              <p:cNvSpPr txBox="1"/>
              <p:nvPr/>
            </p:nvSpPr>
            <p:spPr>
              <a:xfrm>
                <a:off x="3421019" y="3086121"/>
                <a:ext cx="804837" cy="400110"/>
              </a:xfrm>
              <a:prstGeom prst="rect">
                <a:avLst/>
              </a:prstGeom>
              <a:noFill/>
            </p:spPr>
            <p:txBody>
              <a:bodyPr wrap="square" rtlCol="0">
                <a:spAutoFit/>
              </a:bodyPr>
              <a:lstStyle/>
              <a:p>
                <a:r>
                  <a:rPr lang="en-GB" sz="2000" dirty="0"/>
                  <a:t>45℉</a:t>
                </a:r>
              </a:p>
            </p:txBody>
          </p:sp>
        </p:grpSp>
        <p:pic>
          <p:nvPicPr>
            <p:cNvPr id="52" name="Graphic 51" descr="Single gear with solid fill">
              <a:extLst>
                <a:ext uri="{FF2B5EF4-FFF2-40B4-BE49-F238E27FC236}">
                  <a16:creationId xmlns:a16="http://schemas.microsoft.com/office/drawing/2014/main" id="{BD786A3B-3951-4602-916B-4BAD166E5B7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083560" y="2198717"/>
              <a:ext cx="309727" cy="309727"/>
            </a:xfrm>
            <a:prstGeom prst="rect">
              <a:avLst/>
            </a:prstGeom>
          </p:spPr>
        </p:pic>
      </p:grpSp>
      <p:graphicFrame>
        <p:nvGraphicFramePr>
          <p:cNvPr id="40" name="Table 40">
            <a:extLst>
              <a:ext uri="{FF2B5EF4-FFF2-40B4-BE49-F238E27FC236}">
                <a16:creationId xmlns:a16="http://schemas.microsoft.com/office/drawing/2014/main" id="{32273CA7-7F34-4217-9E40-FED18614475F}"/>
              </a:ext>
            </a:extLst>
          </p:cNvPr>
          <p:cNvGraphicFramePr>
            <a:graphicFrameLocks noGrp="1"/>
          </p:cNvGraphicFramePr>
          <p:nvPr>
            <p:extLst>
              <p:ext uri="{D42A27DB-BD31-4B8C-83A1-F6EECF244321}">
                <p14:modId xmlns:p14="http://schemas.microsoft.com/office/powerpoint/2010/main" val="1358887076"/>
              </p:ext>
            </p:extLst>
          </p:nvPr>
        </p:nvGraphicFramePr>
        <p:xfrm>
          <a:off x="3083560" y="3539787"/>
          <a:ext cx="2192888" cy="1569720"/>
        </p:xfrm>
        <a:graphic>
          <a:graphicData uri="http://schemas.openxmlformats.org/drawingml/2006/table">
            <a:tbl>
              <a:tblPr bandRow="1">
                <a:tableStyleId>{5C22544A-7EE6-4342-B048-85BDC9FD1C3A}</a:tableStyleId>
              </a:tblPr>
              <a:tblGrid>
                <a:gridCol w="1096444">
                  <a:extLst>
                    <a:ext uri="{9D8B030D-6E8A-4147-A177-3AD203B41FA5}">
                      <a16:colId xmlns:a16="http://schemas.microsoft.com/office/drawing/2014/main" val="537950184"/>
                    </a:ext>
                  </a:extLst>
                </a:gridCol>
                <a:gridCol w="1096444">
                  <a:extLst>
                    <a:ext uri="{9D8B030D-6E8A-4147-A177-3AD203B41FA5}">
                      <a16:colId xmlns:a16="http://schemas.microsoft.com/office/drawing/2014/main" val="1364739934"/>
                    </a:ext>
                  </a:extLst>
                </a:gridCol>
              </a:tblGrid>
              <a:tr h="370840">
                <a:tc>
                  <a:txBody>
                    <a:bodyPr/>
                    <a:lstStyle/>
                    <a:p>
                      <a:r>
                        <a:rPr lang="en-GB" sz="1200" dirty="0"/>
                        <a:t>Precipitation</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a:r>
                        <a:rPr lang="en-GB" sz="1200" dirty="0"/>
                        <a:t>70%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1267999"/>
                  </a:ext>
                </a:extLst>
              </a:tr>
              <a:tr h="370840">
                <a:tc>
                  <a:txBody>
                    <a:bodyPr/>
                    <a:lstStyle/>
                    <a:p>
                      <a:r>
                        <a:rPr lang="en-GB" sz="1200" dirty="0"/>
                        <a:t>Air Quality Index</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a:r>
                        <a:rPr lang="en-GB" sz="1200" dirty="0"/>
                        <a:t>31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321821971"/>
                  </a:ext>
                </a:extLst>
              </a:tr>
              <a:tr h="370840">
                <a:tc>
                  <a:txBody>
                    <a:bodyPr/>
                    <a:lstStyle/>
                    <a:p>
                      <a:r>
                        <a:rPr lang="en-GB" sz="1200" dirty="0"/>
                        <a:t>Humidity</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a:r>
                        <a:rPr lang="en-GB" sz="1200" dirty="0"/>
                        <a:t>17%</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0306761"/>
                  </a:ext>
                </a:extLst>
              </a:tr>
              <a:tr h="370840">
                <a:tc>
                  <a:txBody>
                    <a:bodyPr/>
                    <a:lstStyle/>
                    <a:p>
                      <a:r>
                        <a:rPr lang="en-GB" sz="1200" dirty="0"/>
                        <a:t>Wind</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GB" sz="1200" dirty="0"/>
                        <a:t>7 mph NE</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185731290"/>
                  </a:ext>
                </a:extLst>
              </a:tr>
            </a:tbl>
          </a:graphicData>
        </a:graphic>
      </p:graphicFrame>
      <p:sp>
        <p:nvSpPr>
          <p:cNvPr id="104" name="TextBox 103">
            <a:extLst>
              <a:ext uri="{FF2B5EF4-FFF2-40B4-BE49-F238E27FC236}">
                <a16:creationId xmlns:a16="http://schemas.microsoft.com/office/drawing/2014/main" id="{4508642E-2AB4-4CF5-993C-2E12F24B9309}"/>
              </a:ext>
            </a:extLst>
          </p:cNvPr>
          <p:cNvSpPr txBox="1"/>
          <p:nvPr/>
        </p:nvSpPr>
        <p:spPr>
          <a:xfrm>
            <a:off x="103925" y="95878"/>
            <a:ext cx="6268995" cy="523220"/>
          </a:xfrm>
          <a:prstGeom prst="rect">
            <a:avLst/>
          </a:prstGeom>
          <a:noFill/>
        </p:spPr>
        <p:txBody>
          <a:bodyPr wrap="square" rtlCol="0">
            <a:spAutoFit/>
          </a:bodyPr>
          <a:lstStyle/>
          <a:p>
            <a:r>
              <a:rPr lang="en-GB" sz="1400" dirty="0"/>
              <a:t>Either one of these screens would be shown to the user upon launching the app. They can decide which one in the settings page.</a:t>
            </a:r>
          </a:p>
        </p:txBody>
      </p:sp>
      <p:pic>
        <p:nvPicPr>
          <p:cNvPr id="44" name="Graphic 43" descr="Help with solid fill">
            <a:extLst>
              <a:ext uri="{FF2B5EF4-FFF2-40B4-BE49-F238E27FC236}">
                <a16:creationId xmlns:a16="http://schemas.microsoft.com/office/drawing/2014/main" id="{D96DD8ED-D9E6-4089-9ECC-3B8C5141108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668284" y="4144439"/>
            <a:ext cx="189243" cy="189243"/>
          </a:xfrm>
          <a:prstGeom prst="rect">
            <a:avLst/>
          </a:prstGeom>
        </p:spPr>
      </p:pic>
      <p:grpSp>
        <p:nvGrpSpPr>
          <p:cNvPr id="1033" name="Group 1032">
            <a:extLst>
              <a:ext uri="{FF2B5EF4-FFF2-40B4-BE49-F238E27FC236}">
                <a16:creationId xmlns:a16="http://schemas.microsoft.com/office/drawing/2014/main" id="{4C7CF36B-99A0-41B3-B1BC-964E66A7BD22}"/>
              </a:ext>
            </a:extLst>
          </p:cNvPr>
          <p:cNvGrpSpPr/>
          <p:nvPr/>
        </p:nvGrpSpPr>
        <p:grpSpPr>
          <a:xfrm>
            <a:off x="6984459" y="968022"/>
            <a:ext cx="2616740" cy="5223755"/>
            <a:chOff x="6984459" y="968022"/>
            <a:chExt cx="2616740" cy="5223755"/>
          </a:xfrm>
        </p:grpSpPr>
        <p:grpSp>
          <p:nvGrpSpPr>
            <p:cNvPr id="103" name="Group 102">
              <a:extLst>
                <a:ext uri="{FF2B5EF4-FFF2-40B4-BE49-F238E27FC236}">
                  <a16:creationId xmlns:a16="http://schemas.microsoft.com/office/drawing/2014/main" id="{DA1E7B52-C807-46F8-B7A8-2201C7420E5F}"/>
                </a:ext>
              </a:extLst>
            </p:cNvPr>
            <p:cNvGrpSpPr/>
            <p:nvPr/>
          </p:nvGrpSpPr>
          <p:grpSpPr>
            <a:xfrm>
              <a:off x="6984459" y="968022"/>
              <a:ext cx="2616740" cy="5223755"/>
              <a:chOff x="6984459" y="968022"/>
              <a:chExt cx="2616740" cy="5223755"/>
            </a:xfrm>
          </p:grpSpPr>
          <p:grpSp>
            <p:nvGrpSpPr>
              <p:cNvPr id="102" name="Group 101">
                <a:extLst>
                  <a:ext uri="{FF2B5EF4-FFF2-40B4-BE49-F238E27FC236}">
                    <a16:creationId xmlns:a16="http://schemas.microsoft.com/office/drawing/2014/main" id="{FD9FED7F-EDA8-4913-B474-19E719192E0D}"/>
                  </a:ext>
                </a:extLst>
              </p:cNvPr>
              <p:cNvGrpSpPr/>
              <p:nvPr/>
            </p:nvGrpSpPr>
            <p:grpSpPr>
              <a:xfrm>
                <a:off x="6984459" y="968022"/>
                <a:ext cx="2616740" cy="5223755"/>
                <a:chOff x="6984459" y="968022"/>
                <a:chExt cx="2616740" cy="5223755"/>
              </a:xfrm>
            </p:grpSpPr>
            <p:grpSp>
              <p:nvGrpSpPr>
                <p:cNvPr id="16" name="Group 15">
                  <a:extLst>
                    <a:ext uri="{FF2B5EF4-FFF2-40B4-BE49-F238E27FC236}">
                      <a16:creationId xmlns:a16="http://schemas.microsoft.com/office/drawing/2014/main" id="{76D997CA-408A-4815-BC7D-A332F79E7327}"/>
                    </a:ext>
                  </a:extLst>
                </p:cNvPr>
                <p:cNvGrpSpPr/>
                <p:nvPr/>
              </p:nvGrpSpPr>
              <p:grpSpPr>
                <a:xfrm>
                  <a:off x="6984459" y="968022"/>
                  <a:ext cx="2616740" cy="5223755"/>
                  <a:chOff x="2869659" y="1001948"/>
                  <a:chExt cx="2616740" cy="5223755"/>
                </a:xfrm>
              </p:grpSpPr>
              <p:pic>
                <p:nvPicPr>
                  <p:cNvPr id="17" name="Picture 4" descr="iPhone 7 Wireframe Template | Cacoo">
                    <a:extLst>
                      <a:ext uri="{FF2B5EF4-FFF2-40B4-BE49-F238E27FC236}">
                        <a16:creationId xmlns:a16="http://schemas.microsoft.com/office/drawing/2014/main" id="{B3E5B430-2CA7-4305-AC38-76F3DCA08B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61A0E67F-96AE-4D1D-8F9A-018C97753AE2}"/>
                      </a:ext>
                    </a:extLst>
                  </p:cNvPr>
                  <p:cNvSpPr/>
                  <p:nvPr/>
                </p:nvSpPr>
                <p:spPr>
                  <a:xfrm>
                    <a:off x="3073400" y="1619250"/>
                    <a:ext cx="2216150" cy="39497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7" name="Group 26">
                  <a:extLst>
                    <a:ext uri="{FF2B5EF4-FFF2-40B4-BE49-F238E27FC236}">
                      <a16:creationId xmlns:a16="http://schemas.microsoft.com/office/drawing/2014/main" id="{D209EBFF-5B33-41C5-8E7E-AD47C1AF215E}"/>
                    </a:ext>
                  </a:extLst>
                </p:cNvPr>
                <p:cNvGrpSpPr/>
                <p:nvPr/>
              </p:nvGrpSpPr>
              <p:grpSpPr>
                <a:xfrm>
                  <a:off x="7193280" y="5015209"/>
                  <a:ext cx="2209800" cy="549650"/>
                  <a:chOff x="7193280" y="5015209"/>
                  <a:chExt cx="2209800" cy="549650"/>
                </a:xfrm>
              </p:grpSpPr>
              <p:sp>
                <p:nvSpPr>
                  <p:cNvPr id="19" name="Rectangle 18">
                    <a:extLst>
                      <a:ext uri="{FF2B5EF4-FFF2-40B4-BE49-F238E27FC236}">
                        <a16:creationId xmlns:a16="http://schemas.microsoft.com/office/drawing/2014/main" id="{7AED08E6-C90A-4CF4-986D-213FA5876B77}"/>
                      </a:ext>
                    </a:extLst>
                  </p:cNvPr>
                  <p:cNvSpPr/>
                  <p:nvPr/>
                </p:nvSpPr>
                <p:spPr>
                  <a:xfrm>
                    <a:off x="7193280" y="5071474"/>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Graphic 19" descr="Cloud with solid fill">
                    <a:extLst>
                      <a:ext uri="{FF2B5EF4-FFF2-40B4-BE49-F238E27FC236}">
                        <a16:creationId xmlns:a16="http://schemas.microsoft.com/office/drawing/2014/main" id="{ECABD80C-A9FD-448F-AE1F-BBD375EB59B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96235" y="5015209"/>
                    <a:ext cx="379230" cy="379230"/>
                  </a:xfrm>
                  <a:prstGeom prst="rect">
                    <a:avLst/>
                  </a:prstGeom>
                </p:spPr>
              </p:pic>
              <p:pic>
                <p:nvPicPr>
                  <p:cNvPr id="21" name="Graphic 20" descr="Fire with solid fill">
                    <a:extLst>
                      <a:ext uri="{FF2B5EF4-FFF2-40B4-BE49-F238E27FC236}">
                        <a16:creationId xmlns:a16="http://schemas.microsoft.com/office/drawing/2014/main" id="{74C49CC3-1148-4078-9EE5-1B3DE47C140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80509" y="5071474"/>
                    <a:ext cx="291101" cy="291101"/>
                  </a:xfrm>
                  <a:prstGeom prst="rect">
                    <a:avLst/>
                  </a:prstGeom>
                </p:spPr>
              </p:pic>
              <p:sp>
                <p:nvSpPr>
                  <p:cNvPr id="22" name="TextBox 21">
                    <a:extLst>
                      <a:ext uri="{FF2B5EF4-FFF2-40B4-BE49-F238E27FC236}">
                        <a16:creationId xmlns:a16="http://schemas.microsoft.com/office/drawing/2014/main" id="{6DD08117-BE6E-486A-9286-2DF7FC6E40C2}"/>
                      </a:ext>
                    </a:extLst>
                  </p:cNvPr>
                  <p:cNvSpPr txBox="1"/>
                  <p:nvPr/>
                </p:nvSpPr>
                <p:spPr>
                  <a:xfrm>
                    <a:off x="7437120" y="5303249"/>
                    <a:ext cx="1965960" cy="261610"/>
                  </a:xfrm>
                  <a:prstGeom prst="rect">
                    <a:avLst/>
                  </a:prstGeom>
                  <a:noFill/>
                </p:spPr>
                <p:txBody>
                  <a:bodyPr wrap="square" rtlCol="0">
                    <a:spAutoFit/>
                  </a:bodyPr>
                  <a:lstStyle/>
                  <a:p>
                    <a:r>
                      <a:rPr lang="en-GB" sz="1100" dirty="0">
                        <a:solidFill>
                          <a:schemeClr val="bg1">
                            <a:lumMod val="65000"/>
                          </a:schemeClr>
                        </a:solidFill>
                      </a:rPr>
                      <a:t>Weather</a:t>
                    </a:r>
                    <a:r>
                      <a:rPr lang="en-GB" sz="1100" dirty="0">
                        <a:solidFill>
                          <a:schemeClr val="bg1"/>
                        </a:solidFill>
                      </a:rPr>
                      <a:t>                    Track Fire</a:t>
                    </a:r>
                  </a:p>
                </p:txBody>
              </p:sp>
            </p:grpSp>
            <p:grpSp>
              <p:nvGrpSpPr>
                <p:cNvPr id="31" name="Group 30">
                  <a:extLst>
                    <a:ext uri="{FF2B5EF4-FFF2-40B4-BE49-F238E27FC236}">
                      <a16:creationId xmlns:a16="http://schemas.microsoft.com/office/drawing/2014/main" id="{619E6FCF-89D9-4736-B7CD-9C7440581AEB}"/>
                    </a:ext>
                  </a:extLst>
                </p:cNvPr>
                <p:cNvGrpSpPr/>
                <p:nvPr/>
              </p:nvGrpSpPr>
              <p:grpSpPr>
                <a:xfrm>
                  <a:off x="7192144" y="1580065"/>
                  <a:ext cx="2207059" cy="325000"/>
                  <a:chOff x="3078480" y="1565254"/>
                  <a:chExt cx="2207059" cy="325000"/>
                </a:xfrm>
              </p:grpSpPr>
              <p:sp>
                <p:nvSpPr>
                  <p:cNvPr id="32" name="Rectangle 31">
                    <a:extLst>
                      <a:ext uri="{FF2B5EF4-FFF2-40B4-BE49-F238E27FC236}">
                        <a16:creationId xmlns:a16="http://schemas.microsoft.com/office/drawing/2014/main" id="{469166DD-EF44-46BC-A967-1C9A803B3906}"/>
                      </a:ext>
                    </a:extLst>
                  </p:cNvPr>
                  <p:cNvSpPr/>
                  <p:nvPr/>
                </p:nvSpPr>
                <p:spPr>
                  <a:xfrm>
                    <a:off x="3078480" y="1565254"/>
                    <a:ext cx="2207059" cy="3129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33" name="Graphic 32" descr="Caret Down with solid fill">
                    <a:extLst>
                      <a:ext uri="{FF2B5EF4-FFF2-40B4-BE49-F238E27FC236}">
                        <a16:creationId xmlns:a16="http://schemas.microsoft.com/office/drawing/2014/main" id="{F7C52136-0D26-4853-8FB1-BDBFDF0984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1143" y="1614946"/>
                    <a:ext cx="275308" cy="275308"/>
                  </a:xfrm>
                  <a:prstGeom prst="rect">
                    <a:avLst/>
                  </a:prstGeom>
                </p:spPr>
              </p:pic>
            </p:grpSp>
            <p:pic>
              <p:nvPicPr>
                <p:cNvPr id="54" name="Picture 53">
                  <a:extLst>
                    <a:ext uri="{FF2B5EF4-FFF2-40B4-BE49-F238E27FC236}">
                      <a16:creationId xmlns:a16="http://schemas.microsoft.com/office/drawing/2014/main" id="{CFEFEBC5-6119-47F1-9800-888C170F6886}"/>
                    </a:ext>
                  </a:extLst>
                </p:cNvPr>
                <p:cNvPicPr>
                  <a:picLocks noChangeAspect="1"/>
                </p:cNvPicPr>
                <p:nvPr/>
              </p:nvPicPr>
              <p:blipFill rotWithShape="1">
                <a:blip r:embed="rId21"/>
                <a:srcRect l="7397" r="6476" b="8894"/>
                <a:stretch/>
              </p:blipFill>
              <p:spPr>
                <a:xfrm>
                  <a:off x="7192143" y="1894453"/>
                  <a:ext cx="2207060" cy="3177021"/>
                </a:xfrm>
                <a:prstGeom prst="rect">
                  <a:avLst/>
                </a:prstGeom>
              </p:spPr>
            </p:pic>
            <p:grpSp>
              <p:nvGrpSpPr>
                <p:cNvPr id="67" name="Group 66">
                  <a:extLst>
                    <a:ext uri="{FF2B5EF4-FFF2-40B4-BE49-F238E27FC236}">
                      <a16:creationId xmlns:a16="http://schemas.microsoft.com/office/drawing/2014/main" id="{EEE222CE-246A-44E1-B6D0-59F757C82E74}"/>
                    </a:ext>
                  </a:extLst>
                </p:cNvPr>
                <p:cNvGrpSpPr/>
                <p:nvPr/>
              </p:nvGrpSpPr>
              <p:grpSpPr>
                <a:xfrm>
                  <a:off x="8267700" y="1894592"/>
                  <a:ext cx="1140594" cy="1477470"/>
                  <a:chOff x="8267700" y="1894592"/>
                  <a:chExt cx="1140594" cy="1477470"/>
                </a:xfrm>
              </p:grpSpPr>
              <p:grpSp>
                <p:nvGrpSpPr>
                  <p:cNvPr id="65" name="Group 64">
                    <a:extLst>
                      <a:ext uri="{FF2B5EF4-FFF2-40B4-BE49-F238E27FC236}">
                        <a16:creationId xmlns:a16="http://schemas.microsoft.com/office/drawing/2014/main" id="{DBA4DBB8-43B4-4414-92BF-965B2EE7BB63}"/>
                      </a:ext>
                    </a:extLst>
                  </p:cNvPr>
                  <p:cNvGrpSpPr/>
                  <p:nvPr/>
                </p:nvGrpSpPr>
                <p:grpSpPr>
                  <a:xfrm>
                    <a:off x="8267700" y="1894592"/>
                    <a:ext cx="1140594" cy="1477470"/>
                    <a:chOff x="8267700" y="1894592"/>
                    <a:chExt cx="1140594" cy="1477470"/>
                  </a:xfrm>
                </p:grpSpPr>
                <p:sp>
                  <p:nvSpPr>
                    <p:cNvPr id="74" name="Freeform: Shape 73">
                      <a:extLst>
                        <a:ext uri="{FF2B5EF4-FFF2-40B4-BE49-F238E27FC236}">
                          <a16:creationId xmlns:a16="http://schemas.microsoft.com/office/drawing/2014/main" id="{332AC595-4DCD-4F58-A071-F816465EC4AF}"/>
                        </a:ext>
                      </a:extLst>
                    </p:cNvPr>
                    <p:cNvSpPr/>
                    <p:nvPr/>
                  </p:nvSpPr>
                  <p:spPr>
                    <a:xfrm>
                      <a:off x="8659809" y="2172240"/>
                      <a:ext cx="748484" cy="870998"/>
                    </a:xfrm>
                    <a:custGeom>
                      <a:avLst/>
                      <a:gdLst>
                        <a:gd name="connsiteX0" fmla="*/ 442121 w 748484"/>
                        <a:gd name="connsiteY0" fmla="*/ 0 h 870998"/>
                        <a:gd name="connsiteX1" fmla="*/ 689315 w 748484"/>
                        <a:gd name="connsiteY1" fmla="*/ 74377 h 870998"/>
                        <a:gd name="connsiteX2" fmla="*/ 748484 w 748484"/>
                        <a:gd name="connsiteY2" fmla="*/ 122464 h 870998"/>
                        <a:gd name="connsiteX3" fmla="*/ 748484 w 748484"/>
                        <a:gd name="connsiteY3" fmla="*/ 748534 h 870998"/>
                        <a:gd name="connsiteX4" fmla="*/ 689315 w 748484"/>
                        <a:gd name="connsiteY4" fmla="*/ 796622 h 870998"/>
                        <a:gd name="connsiteX5" fmla="*/ 442121 w 748484"/>
                        <a:gd name="connsiteY5" fmla="*/ 870998 h 870998"/>
                        <a:gd name="connsiteX6" fmla="*/ 0 w 748484"/>
                        <a:gd name="connsiteY6" fmla="*/ 435499 h 870998"/>
                        <a:gd name="connsiteX7" fmla="*/ 442121 w 748484"/>
                        <a:gd name="connsiteY7" fmla="*/ 0 h 87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484" h="870998">
                          <a:moveTo>
                            <a:pt x="442121" y="0"/>
                          </a:moveTo>
                          <a:cubicBezTo>
                            <a:pt x="533687" y="0"/>
                            <a:pt x="618752" y="27419"/>
                            <a:pt x="689315" y="74377"/>
                          </a:cubicBezTo>
                          <a:lnTo>
                            <a:pt x="748484" y="122464"/>
                          </a:lnTo>
                          <a:lnTo>
                            <a:pt x="748484" y="748534"/>
                          </a:lnTo>
                          <a:lnTo>
                            <a:pt x="689315" y="796622"/>
                          </a:lnTo>
                          <a:cubicBezTo>
                            <a:pt x="618752" y="843579"/>
                            <a:pt x="533687" y="870998"/>
                            <a:pt x="442121" y="870998"/>
                          </a:cubicBezTo>
                          <a:cubicBezTo>
                            <a:pt x="197944" y="870998"/>
                            <a:pt x="0" y="676018"/>
                            <a:pt x="0" y="435499"/>
                          </a:cubicBezTo>
                          <a:cubicBezTo>
                            <a:pt x="0" y="194980"/>
                            <a:pt x="197944" y="0"/>
                            <a:pt x="442121" y="0"/>
                          </a:cubicBezTo>
                          <a:close/>
                        </a:path>
                      </a:pathLst>
                    </a:custGeom>
                    <a:solidFill>
                      <a:srgbClr val="FF09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3" name="Freeform: Shape 72">
                      <a:extLst>
                        <a:ext uri="{FF2B5EF4-FFF2-40B4-BE49-F238E27FC236}">
                          <a16:creationId xmlns:a16="http://schemas.microsoft.com/office/drawing/2014/main" id="{007A1124-4FA2-4BEA-9DCB-6766B85A31BF}"/>
                        </a:ext>
                      </a:extLst>
                    </p:cNvPr>
                    <p:cNvSpPr/>
                    <p:nvPr/>
                  </p:nvSpPr>
                  <p:spPr>
                    <a:xfrm>
                      <a:off x="8548685" y="1973610"/>
                      <a:ext cx="859609" cy="1133702"/>
                    </a:xfrm>
                    <a:custGeom>
                      <a:avLst/>
                      <a:gdLst>
                        <a:gd name="connsiteX0" fmla="*/ 575470 w 859609"/>
                        <a:gd name="connsiteY0" fmla="*/ 0 h 1133702"/>
                        <a:gd name="connsiteX1" fmla="*/ 799469 w 859609"/>
                        <a:gd name="connsiteY1" fmla="*/ 44546 h 1133702"/>
                        <a:gd name="connsiteX2" fmla="*/ 859609 w 859609"/>
                        <a:gd name="connsiteY2" fmla="*/ 76700 h 1133702"/>
                        <a:gd name="connsiteX3" fmla="*/ 859609 w 859609"/>
                        <a:gd name="connsiteY3" fmla="*/ 321094 h 1133702"/>
                        <a:gd name="connsiteX4" fmla="*/ 800440 w 859609"/>
                        <a:gd name="connsiteY4" fmla="*/ 273007 h 1133702"/>
                        <a:gd name="connsiteX5" fmla="*/ 553246 w 859609"/>
                        <a:gd name="connsiteY5" fmla="*/ 198630 h 1133702"/>
                        <a:gd name="connsiteX6" fmla="*/ 111125 w 859609"/>
                        <a:gd name="connsiteY6" fmla="*/ 634129 h 1133702"/>
                        <a:gd name="connsiteX7" fmla="*/ 553246 w 859609"/>
                        <a:gd name="connsiteY7" fmla="*/ 1069628 h 1133702"/>
                        <a:gd name="connsiteX8" fmla="*/ 800440 w 859609"/>
                        <a:gd name="connsiteY8" fmla="*/ 995252 h 1133702"/>
                        <a:gd name="connsiteX9" fmla="*/ 859609 w 859609"/>
                        <a:gd name="connsiteY9" fmla="*/ 947164 h 1133702"/>
                        <a:gd name="connsiteX10" fmla="*/ 859609 w 859609"/>
                        <a:gd name="connsiteY10" fmla="*/ 1057002 h 1133702"/>
                        <a:gd name="connsiteX11" fmla="*/ 799469 w 859609"/>
                        <a:gd name="connsiteY11" fmla="*/ 1089156 h 1133702"/>
                        <a:gd name="connsiteX12" fmla="*/ 575470 w 859609"/>
                        <a:gd name="connsiteY12" fmla="*/ 1133702 h 1133702"/>
                        <a:gd name="connsiteX13" fmla="*/ 0 w 859609"/>
                        <a:gd name="connsiteY13" fmla="*/ 566851 h 1133702"/>
                        <a:gd name="connsiteX14" fmla="*/ 575470 w 859609"/>
                        <a:gd name="connsiteY14" fmla="*/ 0 h 113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609" h="1133702">
                          <a:moveTo>
                            <a:pt x="575470" y="0"/>
                          </a:moveTo>
                          <a:cubicBezTo>
                            <a:pt x="654926" y="0"/>
                            <a:pt x="730621" y="15862"/>
                            <a:pt x="799469" y="44546"/>
                          </a:cubicBezTo>
                          <a:lnTo>
                            <a:pt x="859609" y="76700"/>
                          </a:lnTo>
                          <a:lnTo>
                            <a:pt x="859609" y="321094"/>
                          </a:lnTo>
                          <a:lnTo>
                            <a:pt x="800440" y="273007"/>
                          </a:lnTo>
                          <a:cubicBezTo>
                            <a:pt x="729877" y="226049"/>
                            <a:pt x="644812" y="198630"/>
                            <a:pt x="553246" y="198630"/>
                          </a:cubicBezTo>
                          <a:cubicBezTo>
                            <a:pt x="309069" y="198630"/>
                            <a:pt x="111125" y="393610"/>
                            <a:pt x="111125" y="634129"/>
                          </a:cubicBezTo>
                          <a:cubicBezTo>
                            <a:pt x="111125" y="874648"/>
                            <a:pt x="309069" y="1069628"/>
                            <a:pt x="553246" y="1069628"/>
                          </a:cubicBezTo>
                          <a:cubicBezTo>
                            <a:pt x="644812" y="1069628"/>
                            <a:pt x="729877" y="1042209"/>
                            <a:pt x="800440" y="995252"/>
                          </a:cubicBezTo>
                          <a:lnTo>
                            <a:pt x="859609" y="947164"/>
                          </a:lnTo>
                          <a:lnTo>
                            <a:pt x="859609" y="1057002"/>
                          </a:lnTo>
                          <a:lnTo>
                            <a:pt x="799469" y="1089156"/>
                          </a:lnTo>
                          <a:cubicBezTo>
                            <a:pt x="730621" y="1117840"/>
                            <a:pt x="654926" y="1133702"/>
                            <a:pt x="575470" y="1133702"/>
                          </a:cubicBezTo>
                          <a:cubicBezTo>
                            <a:pt x="257647" y="1133702"/>
                            <a:pt x="0" y="879914"/>
                            <a:pt x="0" y="566851"/>
                          </a:cubicBezTo>
                          <a:cubicBezTo>
                            <a:pt x="0" y="253788"/>
                            <a:pt x="257647" y="0"/>
                            <a:pt x="575470" y="0"/>
                          </a:cubicBezTo>
                          <a:close/>
                        </a:path>
                      </a:pathLst>
                    </a:custGeom>
                    <a:solidFill>
                      <a:srgbClr val="FFCA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2" name="Freeform: Shape 71">
                      <a:extLst>
                        <a:ext uri="{FF2B5EF4-FFF2-40B4-BE49-F238E27FC236}">
                          <a16:creationId xmlns:a16="http://schemas.microsoft.com/office/drawing/2014/main" id="{2C9A106F-31F7-49E4-AA92-86BC0528F154}"/>
                        </a:ext>
                      </a:extLst>
                    </p:cNvPr>
                    <p:cNvSpPr/>
                    <p:nvPr/>
                  </p:nvSpPr>
                  <p:spPr>
                    <a:xfrm>
                      <a:off x="8267700" y="1894592"/>
                      <a:ext cx="1133442" cy="1477470"/>
                    </a:xfrm>
                    <a:custGeom>
                      <a:avLst/>
                      <a:gdLst>
                        <a:gd name="connsiteX0" fmla="*/ 336230 w 1133442"/>
                        <a:gd name="connsiteY0" fmla="*/ 0 h 1477470"/>
                        <a:gd name="connsiteX1" fmla="*/ 1133442 w 1133442"/>
                        <a:gd name="connsiteY1" fmla="*/ 0 h 1477470"/>
                        <a:gd name="connsiteX2" fmla="*/ 1133442 w 1133442"/>
                        <a:gd name="connsiteY2" fmla="*/ 151895 h 1477470"/>
                        <a:gd name="connsiteX3" fmla="*/ 1080453 w 1133442"/>
                        <a:gd name="connsiteY3" fmla="*/ 123564 h 1477470"/>
                        <a:gd name="connsiteX4" fmla="*/ 856454 w 1133442"/>
                        <a:gd name="connsiteY4" fmla="*/ 79018 h 1477470"/>
                        <a:gd name="connsiteX5" fmla="*/ 280984 w 1133442"/>
                        <a:gd name="connsiteY5" fmla="*/ 645869 h 1477470"/>
                        <a:gd name="connsiteX6" fmla="*/ 856454 w 1133442"/>
                        <a:gd name="connsiteY6" fmla="*/ 1212720 h 1477470"/>
                        <a:gd name="connsiteX7" fmla="*/ 1080453 w 1133442"/>
                        <a:gd name="connsiteY7" fmla="*/ 1168174 h 1477470"/>
                        <a:gd name="connsiteX8" fmla="*/ 1133442 w 1133442"/>
                        <a:gd name="connsiteY8" fmla="*/ 1139843 h 1477470"/>
                        <a:gd name="connsiteX9" fmla="*/ 1133442 w 1133442"/>
                        <a:gd name="connsiteY9" fmla="*/ 1420694 h 1477470"/>
                        <a:gd name="connsiteX10" fmla="*/ 1002357 w 1133442"/>
                        <a:gd name="connsiteY10" fmla="*/ 1460775 h 1477470"/>
                        <a:gd name="connsiteX11" fmla="*/ 834230 w 1133442"/>
                        <a:gd name="connsiteY11" fmla="*/ 1477470 h 1477470"/>
                        <a:gd name="connsiteX12" fmla="*/ 0 w 1133442"/>
                        <a:gd name="connsiteY12" fmla="*/ 655735 h 1477470"/>
                        <a:gd name="connsiteX13" fmla="*/ 244340 w 1133442"/>
                        <a:gd name="connsiteY13" fmla="*/ 74681 h 147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3442" h="1477470">
                          <a:moveTo>
                            <a:pt x="336230" y="0"/>
                          </a:moveTo>
                          <a:lnTo>
                            <a:pt x="1133442" y="0"/>
                          </a:lnTo>
                          <a:lnTo>
                            <a:pt x="1133442" y="151895"/>
                          </a:lnTo>
                          <a:lnTo>
                            <a:pt x="1080453" y="123564"/>
                          </a:lnTo>
                          <a:cubicBezTo>
                            <a:pt x="1011604" y="94880"/>
                            <a:pt x="935910" y="79018"/>
                            <a:pt x="856454" y="79018"/>
                          </a:cubicBezTo>
                          <a:cubicBezTo>
                            <a:pt x="538631" y="79018"/>
                            <a:pt x="280984" y="332806"/>
                            <a:pt x="280984" y="645869"/>
                          </a:cubicBezTo>
                          <a:cubicBezTo>
                            <a:pt x="280984" y="958932"/>
                            <a:pt x="538631" y="1212720"/>
                            <a:pt x="856454" y="1212720"/>
                          </a:cubicBezTo>
                          <a:cubicBezTo>
                            <a:pt x="935910" y="1212720"/>
                            <a:pt x="1011604" y="1196858"/>
                            <a:pt x="1080453" y="1168174"/>
                          </a:cubicBezTo>
                          <a:lnTo>
                            <a:pt x="1133442" y="1139843"/>
                          </a:lnTo>
                          <a:lnTo>
                            <a:pt x="1133442" y="1420694"/>
                          </a:lnTo>
                          <a:lnTo>
                            <a:pt x="1002357" y="1460775"/>
                          </a:lnTo>
                          <a:cubicBezTo>
                            <a:pt x="948050" y="1471722"/>
                            <a:pt x="891822" y="1477470"/>
                            <a:pt x="834230" y="1477470"/>
                          </a:cubicBezTo>
                          <a:cubicBezTo>
                            <a:pt x="373497" y="1477470"/>
                            <a:pt x="0" y="1109567"/>
                            <a:pt x="0" y="655735"/>
                          </a:cubicBezTo>
                          <a:cubicBezTo>
                            <a:pt x="0" y="428819"/>
                            <a:pt x="93375" y="223385"/>
                            <a:pt x="244340" y="74681"/>
                          </a:cubicBezTo>
                          <a:close/>
                        </a:path>
                      </a:pathLst>
                    </a:custGeom>
                    <a:solidFill>
                      <a:srgbClr val="A3FFCD">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pic>
                <p:nvPicPr>
                  <p:cNvPr id="57" name="Graphic 56" descr="Fire with solid fill">
                    <a:extLst>
                      <a:ext uri="{FF2B5EF4-FFF2-40B4-BE49-F238E27FC236}">
                        <a16:creationId xmlns:a16="http://schemas.microsoft.com/office/drawing/2014/main" id="{7FC26AAF-9809-402A-BF26-84A8147E0EF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926059" y="2462189"/>
                    <a:ext cx="291101" cy="291101"/>
                  </a:xfrm>
                  <a:prstGeom prst="rect">
                    <a:avLst/>
                  </a:prstGeom>
                </p:spPr>
              </p:pic>
            </p:grpSp>
            <p:grpSp>
              <p:nvGrpSpPr>
                <p:cNvPr id="100" name="Group 99">
                  <a:extLst>
                    <a:ext uri="{FF2B5EF4-FFF2-40B4-BE49-F238E27FC236}">
                      <a16:creationId xmlns:a16="http://schemas.microsoft.com/office/drawing/2014/main" id="{4FEF1068-D819-42A0-A09B-4546DFAF58A9}"/>
                    </a:ext>
                  </a:extLst>
                </p:cNvPr>
                <p:cNvGrpSpPr/>
                <p:nvPr/>
              </p:nvGrpSpPr>
              <p:grpSpPr>
                <a:xfrm>
                  <a:off x="8720138" y="2117448"/>
                  <a:ext cx="688155" cy="925790"/>
                  <a:chOff x="8720138" y="2117448"/>
                  <a:chExt cx="688155" cy="925790"/>
                </a:xfrm>
              </p:grpSpPr>
              <p:cxnSp>
                <p:nvCxnSpPr>
                  <p:cNvPr id="76" name="Straight Arrow Connector 75">
                    <a:extLst>
                      <a:ext uri="{FF2B5EF4-FFF2-40B4-BE49-F238E27FC236}">
                        <a16:creationId xmlns:a16="http://schemas.microsoft.com/office/drawing/2014/main" id="{1034A7CB-72C2-496F-B168-D45E2FA443EB}"/>
                      </a:ext>
                    </a:extLst>
                  </p:cNvPr>
                  <p:cNvCxnSpPr/>
                  <p:nvPr/>
                </p:nvCxnSpPr>
                <p:spPr>
                  <a:xfrm flipV="1">
                    <a:off x="8720138" y="2133600"/>
                    <a:ext cx="114283" cy="21998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0F7A94C-E8A0-456F-95C4-FB7D63AF3AAC}"/>
                      </a:ext>
                    </a:extLst>
                  </p:cNvPr>
                  <p:cNvCxnSpPr>
                    <a:cxnSpLocks/>
                  </p:cNvCxnSpPr>
                  <p:nvPr/>
                </p:nvCxnSpPr>
                <p:spPr>
                  <a:xfrm flipV="1">
                    <a:off x="8872538" y="2311913"/>
                    <a:ext cx="228133" cy="1940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61FCABD-0BD0-40BA-BD2D-10D93F9F21C5}"/>
                      </a:ext>
                    </a:extLst>
                  </p:cNvPr>
                  <p:cNvCxnSpPr>
                    <a:cxnSpLocks/>
                  </p:cNvCxnSpPr>
                  <p:nvPr/>
                </p:nvCxnSpPr>
                <p:spPr>
                  <a:xfrm flipV="1">
                    <a:off x="8810021" y="2585355"/>
                    <a:ext cx="101866" cy="15197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EFEEF2D-DCD2-45B0-9B47-15F0B2D1F228}"/>
                      </a:ext>
                    </a:extLst>
                  </p:cNvPr>
                  <p:cNvCxnSpPr>
                    <a:cxnSpLocks/>
                  </p:cNvCxnSpPr>
                  <p:nvPr/>
                </p:nvCxnSpPr>
                <p:spPr>
                  <a:xfrm flipV="1">
                    <a:off x="8962421" y="2791930"/>
                    <a:ext cx="152985" cy="977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3D69392-3E3E-4BE2-87E4-9DF959D04426}"/>
                      </a:ext>
                    </a:extLst>
                  </p:cNvPr>
                  <p:cNvCxnSpPr>
                    <a:cxnSpLocks/>
                  </p:cNvCxnSpPr>
                  <p:nvPr/>
                </p:nvCxnSpPr>
                <p:spPr>
                  <a:xfrm flipV="1">
                    <a:off x="9192461" y="2607740"/>
                    <a:ext cx="130251" cy="17810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88651B5-6AD4-4839-853C-A62ACE961A25}"/>
                      </a:ext>
                    </a:extLst>
                  </p:cNvPr>
                  <p:cNvCxnSpPr>
                    <a:cxnSpLocks/>
                  </p:cNvCxnSpPr>
                  <p:nvPr/>
                </p:nvCxnSpPr>
                <p:spPr>
                  <a:xfrm flipV="1">
                    <a:off x="9194250" y="2117448"/>
                    <a:ext cx="101583" cy="1759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80D62D5-A1F3-4793-BF63-848BAC7448BC}"/>
                      </a:ext>
                    </a:extLst>
                  </p:cNvPr>
                  <p:cNvCxnSpPr>
                    <a:cxnSpLocks/>
                    <a:endCxn id="74" idx="2"/>
                  </p:cNvCxnSpPr>
                  <p:nvPr/>
                </p:nvCxnSpPr>
                <p:spPr>
                  <a:xfrm flipV="1">
                    <a:off x="9237129" y="2294704"/>
                    <a:ext cx="171164" cy="1674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D9D7276-E079-47F3-8C24-B2E49E620E08}"/>
                      </a:ext>
                    </a:extLst>
                  </p:cNvPr>
                  <p:cNvCxnSpPr>
                    <a:cxnSpLocks/>
                    <a:stCxn id="74" idx="5"/>
                  </p:cNvCxnSpPr>
                  <p:nvPr/>
                </p:nvCxnSpPr>
                <p:spPr>
                  <a:xfrm flipV="1">
                    <a:off x="9101930" y="2855190"/>
                    <a:ext cx="155656" cy="1880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6B861C2F-5F48-4E81-95FA-7DFEEC51FD94}"/>
                      </a:ext>
                    </a:extLst>
                  </p:cNvPr>
                  <p:cNvCxnSpPr>
                    <a:cxnSpLocks/>
                  </p:cNvCxnSpPr>
                  <p:nvPr/>
                </p:nvCxnSpPr>
                <p:spPr>
                  <a:xfrm flipV="1">
                    <a:off x="8842157" y="2247839"/>
                    <a:ext cx="99846" cy="12545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05" name="Graphic 104" descr="Single gear with solid fill">
                <a:extLst>
                  <a:ext uri="{FF2B5EF4-FFF2-40B4-BE49-F238E27FC236}">
                    <a16:creationId xmlns:a16="http://schemas.microsoft.com/office/drawing/2014/main" id="{33E45D59-ECD9-422F-A4B1-F6D3E297D62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06937" y="1932265"/>
                <a:ext cx="309727" cy="309727"/>
              </a:xfrm>
              <a:prstGeom prst="rect">
                <a:avLst/>
              </a:prstGeom>
            </p:spPr>
          </p:pic>
        </p:grpSp>
        <p:pic>
          <p:nvPicPr>
            <p:cNvPr id="142" name="Graphic 141" descr="House with solid fill">
              <a:extLst>
                <a:ext uri="{FF2B5EF4-FFF2-40B4-BE49-F238E27FC236}">
                  <a16:creationId xmlns:a16="http://schemas.microsoft.com/office/drawing/2014/main" id="{C622BD03-E19C-4DDF-B80A-FA30847EEC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206208" y="2352466"/>
              <a:ext cx="319982" cy="319982"/>
            </a:xfrm>
            <a:prstGeom prst="rect">
              <a:avLst/>
            </a:prstGeom>
          </p:spPr>
        </p:pic>
      </p:grpSp>
    </p:spTree>
    <p:extLst>
      <p:ext uri="{BB962C8B-B14F-4D97-AF65-F5344CB8AC3E}">
        <p14:creationId xmlns:p14="http://schemas.microsoft.com/office/powerpoint/2010/main" val="1133674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DCEDC6AB-5764-41E2-B962-C5DD620965D1}"/>
              </a:ext>
            </a:extLst>
          </p:cNvPr>
          <p:cNvGrpSpPr/>
          <p:nvPr/>
        </p:nvGrpSpPr>
        <p:grpSpPr>
          <a:xfrm>
            <a:off x="6984459" y="968022"/>
            <a:ext cx="2616740" cy="5223755"/>
            <a:chOff x="6984459" y="968022"/>
            <a:chExt cx="2616740" cy="5223755"/>
          </a:xfrm>
        </p:grpSpPr>
        <p:grpSp>
          <p:nvGrpSpPr>
            <p:cNvPr id="103" name="Group 102">
              <a:extLst>
                <a:ext uri="{FF2B5EF4-FFF2-40B4-BE49-F238E27FC236}">
                  <a16:creationId xmlns:a16="http://schemas.microsoft.com/office/drawing/2014/main" id="{DA1E7B52-C807-46F8-B7A8-2201C7420E5F}"/>
                </a:ext>
              </a:extLst>
            </p:cNvPr>
            <p:cNvGrpSpPr/>
            <p:nvPr/>
          </p:nvGrpSpPr>
          <p:grpSpPr>
            <a:xfrm>
              <a:off x="6984459" y="968022"/>
              <a:ext cx="2616740" cy="5223755"/>
              <a:chOff x="6984459" y="968022"/>
              <a:chExt cx="2616740" cy="5223755"/>
            </a:xfrm>
          </p:grpSpPr>
          <p:grpSp>
            <p:nvGrpSpPr>
              <p:cNvPr id="102" name="Group 101">
                <a:extLst>
                  <a:ext uri="{FF2B5EF4-FFF2-40B4-BE49-F238E27FC236}">
                    <a16:creationId xmlns:a16="http://schemas.microsoft.com/office/drawing/2014/main" id="{FD9FED7F-EDA8-4913-B474-19E719192E0D}"/>
                  </a:ext>
                </a:extLst>
              </p:cNvPr>
              <p:cNvGrpSpPr/>
              <p:nvPr/>
            </p:nvGrpSpPr>
            <p:grpSpPr>
              <a:xfrm>
                <a:off x="6984459" y="968022"/>
                <a:ext cx="2616740" cy="5223755"/>
                <a:chOff x="6984459" y="968022"/>
                <a:chExt cx="2616740" cy="5223755"/>
              </a:xfrm>
            </p:grpSpPr>
            <p:grpSp>
              <p:nvGrpSpPr>
                <p:cNvPr id="16" name="Group 15">
                  <a:extLst>
                    <a:ext uri="{FF2B5EF4-FFF2-40B4-BE49-F238E27FC236}">
                      <a16:creationId xmlns:a16="http://schemas.microsoft.com/office/drawing/2014/main" id="{76D997CA-408A-4815-BC7D-A332F79E7327}"/>
                    </a:ext>
                  </a:extLst>
                </p:cNvPr>
                <p:cNvGrpSpPr/>
                <p:nvPr/>
              </p:nvGrpSpPr>
              <p:grpSpPr>
                <a:xfrm>
                  <a:off x="6984459" y="968022"/>
                  <a:ext cx="2616740" cy="5223755"/>
                  <a:chOff x="2869659" y="1001948"/>
                  <a:chExt cx="2616740" cy="5223755"/>
                </a:xfrm>
              </p:grpSpPr>
              <p:pic>
                <p:nvPicPr>
                  <p:cNvPr id="17" name="Picture 4" descr="iPhone 7 Wireframe Template | Cacoo">
                    <a:extLst>
                      <a:ext uri="{FF2B5EF4-FFF2-40B4-BE49-F238E27FC236}">
                        <a16:creationId xmlns:a16="http://schemas.microsoft.com/office/drawing/2014/main" id="{B3E5B430-2CA7-4305-AC38-76F3DCA08B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61A0E67F-96AE-4D1D-8F9A-018C97753AE2}"/>
                      </a:ext>
                    </a:extLst>
                  </p:cNvPr>
                  <p:cNvSpPr/>
                  <p:nvPr/>
                </p:nvSpPr>
                <p:spPr>
                  <a:xfrm>
                    <a:off x="3073400" y="1619250"/>
                    <a:ext cx="2216150" cy="39497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7" name="Group 26">
                  <a:extLst>
                    <a:ext uri="{FF2B5EF4-FFF2-40B4-BE49-F238E27FC236}">
                      <a16:creationId xmlns:a16="http://schemas.microsoft.com/office/drawing/2014/main" id="{D209EBFF-5B33-41C5-8E7E-AD47C1AF215E}"/>
                    </a:ext>
                  </a:extLst>
                </p:cNvPr>
                <p:cNvGrpSpPr/>
                <p:nvPr/>
              </p:nvGrpSpPr>
              <p:grpSpPr>
                <a:xfrm>
                  <a:off x="7193280" y="5015209"/>
                  <a:ext cx="2209800" cy="549650"/>
                  <a:chOff x="7193280" y="5015209"/>
                  <a:chExt cx="2209800" cy="549650"/>
                </a:xfrm>
              </p:grpSpPr>
              <p:sp>
                <p:nvSpPr>
                  <p:cNvPr id="19" name="Rectangle 18">
                    <a:extLst>
                      <a:ext uri="{FF2B5EF4-FFF2-40B4-BE49-F238E27FC236}">
                        <a16:creationId xmlns:a16="http://schemas.microsoft.com/office/drawing/2014/main" id="{7AED08E6-C90A-4CF4-986D-213FA5876B77}"/>
                      </a:ext>
                    </a:extLst>
                  </p:cNvPr>
                  <p:cNvSpPr/>
                  <p:nvPr/>
                </p:nvSpPr>
                <p:spPr>
                  <a:xfrm>
                    <a:off x="7193280" y="5071474"/>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Graphic 19" descr="Cloud with solid fill">
                    <a:extLst>
                      <a:ext uri="{FF2B5EF4-FFF2-40B4-BE49-F238E27FC236}">
                        <a16:creationId xmlns:a16="http://schemas.microsoft.com/office/drawing/2014/main" id="{ECABD80C-A9FD-448F-AE1F-BBD375EB59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6235" y="5015209"/>
                    <a:ext cx="379230" cy="379230"/>
                  </a:xfrm>
                  <a:prstGeom prst="rect">
                    <a:avLst/>
                  </a:prstGeom>
                </p:spPr>
              </p:pic>
              <p:pic>
                <p:nvPicPr>
                  <p:cNvPr id="21" name="Graphic 20" descr="Fire with solid fill">
                    <a:extLst>
                      <a:ext uri="{FF2B5EF4-FFF2-40B4-BE49-F238E27FC236}">
                        <a16:creationId xmlns:a16="http://schemas.microsoft.com/office/drawing/2014/main" id="{74C49CC3-1148-4078-9EE5-1B3DE47C14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80509" y="5071474"/>
                    <a:ext cx="291101" cy="291101"/>
                  </a:xfrm>
                  <a:prstGeom prst="rect">
                    <a:avLst/>
                  </a:prstGeom>
                </p:spPr>
              </p:pic>
              <p:sp>
                <p:nvSpPr>
                  <p:cNvPr id="22" name="TextBox 21">
                    <a:extLst>
                      <a:ext uri="{FF2B5EF4-FFF2-40B4-BE49-F238E27FC236}">
                        <a16:creationId xmlns:a16="http://schemas.microsoft.com/office/drawing/2014/main" id="{6DD08117-BE6E-486A-9286-2DF7FC6E40C2}"/>
                      </a:ext>
                    </a:extLst>
                  </p:cNvPr>
                  <p:cNvSpPr txBox="1"/>
                  <p:nvPr/>
                </p:nvSpPr>
                <p:spPr>
                  <a:xfrm>
                    <a:off x="7437120" y="5303249"/>
                    <a:ext cx="1965960" cy="261610"/>
                  </a:xfrm>
                  <a:prstGeom prst="rect">
                    <a:avLst/>
                  </a:prstGeom>
                  <a:noFill/>
                </p:spPr>
                <p:txBody>
                  <a:bodyPr wrap="square" rtlCol="0">
                    <a:spAutoFit/>
                  </a:bodyPr>
                  <a:lstStyle/>
                  <a:p>
                    <a:r>
                      <a:rPr lang="en-GB" sz="1100" dirty="0">
                        <a:solidFill>
                          <a:schemeClr val="bg1">
                            <a:lumMod val="65000"/>
                          </a:schemeClr>
                        </a:solidFill>
                      </a:rPr>
                      <a:t>Weather</a:t>
                    </a:r>
                    <a:r>
                      <a:rPr lang="en-GB" sz="1100" dirty="0">
                        <a:solidFill>
                          <a:schemeClr val="bg1"/>
                        </a:solidFill>
                      </a:rPr>
                      <a:t>                    Track Fire</a:t>
                    </a:r>
                  </a:p>
                </p:txBody>
              </p:sp>
            </p:grpSp>
            <p:grpSp>
              <p:nvGrpSpPr>
                <p:cNvPr id="31" name="Group 30">
                  <a:extLst>
                    <a:ext uri="{FF2B5EF4-FFF2-40B4-BE49-F238E27FC236}">
                      <a16:creationId xmlns:a16="http://schemas.microsoft.com/office/drawing/2014/main" id="{619E6FCF-89D9-4736-B7CD-9C7440581AEB}"/>
                    </a:ext>
                  </a:extLst>
                </p:cNvPr>
                <p:cNvGrpSpPr/>
                <p:nvPr/>
              </p:nvGrpSpPr>
              <p:grpSpPr>
                <a:xfrm>
                  <a:off x="7192144" y="1580065"/>
                  <a:ext cx="2207059" cy="325000"/>
                  <a:chOff x="3078480" y="1565254"/>
                  <a:chExt cx="2207059" cy="325000"/>
                </a:xfrm>
              </p:grpSpPr>
              <p:sp>
                <p:nvSpPr>
                  <p:cNvPr id="32" name="Rectangle 31">
                    <a:extLst>
                      <a:ext uri="{FF2B5EF4-FFF2-40B4-BE49-F238E27FC236}">
                        <a16:creationId xmlns:a16="http://schemas.microsoft.com/office/drawing/2014/main" id="{469166DD-EF44-46BC-A967-1C9A803B3906}"/>
                      </a:ext>
                    </a:extLst>
                  </p:cNvPr>
                  <p:cNvSpPr/>
                  <p:nvPr/>
                </p:nvSpPr>
                <p:spPr>
                  <a:xfrm>
                    <a:off x="3078480" y="1565254"/>
                    <a:ext cx="2207059" cy="3129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33" name="Graphic 32" descr="Caret Down with solid fill">
                    <a:extLst>
                      <a:ext uri="{FF2B5EF4-FFF2-40B4-BE49-F238E27FC236}">
                        <a16:creationId xmlns:a16="http://schemas.microsoft.com/office/drawing/2014/main" id="{F7C52136-0D26-4853-8FB1-BDBFDF0984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1143" y="1614946"/>
                    <a:ext cx="275308" cy="275308"/>
                  </a:xfrm>
                  <a:prstGeom prst="rect">
                    <a:avLst/>
                  </a:prstGeom>
                </p:spPr>
              </p:pic>
            </p:grpSp>
            <p:pic>
              <p:nvPicPr>
                <p:cNvPr id="54" name="Picture 53">
                  <a:extLst>
                    <a:ext uri="{FF2B5EF4-FFF2-40B4-BE49-F238E27FC236}">
                      <a16:creationId xmlns:a16="http://schemas.microsoft.com/office/drawing/2014/main" id="{CFEFEBC5-6119-47F1-9800-888C170F6886}"/>
                    </a:ext>
                  </a:extLst>
                </p:cNvPr>
                <p:cNvPicPr>
                  <a:picLocks noChangeAspect="1"/>
                </p:cNvPicPr>
                <p:nvPr/>
              </p:nvPicPr>
              <p:blipFill rotWithShape="1">
                <a:blip r:embed="rId9"/>
                <a:srcRect l="7397" r="6476" b="8894"/>
                <a:stretch/>
              </p:blipFill>
              <p:spPr>
                <a:xfrm>
                  <a:off x="7192143" y="1894453"/>
                  <a:ext cx="2207060" cy="3177021"/>
                </a:xfrm>
                <a:prstGeom prst="rect">
                  <a:avLst/>
                </a:prstGeom>
              </p:spPr>
            </p:pic>
            <p:grpSp>
              <p:nvGrpSpPr>
                <p:cNvPr id="67" name="Group 66">
                  <a:extLst>
                    <a:ext uri="{FF2B5EF4-FFF2-40B4-BE49-F238E27FC236}">
                      <a16:creationId xmlns:a16="http://schemas.microsoft.com/office/drawing/2014/main" id="{EEE222CE-246A-44E1-B6D0-59F757C82E74}"/>
                    </a:ext>
                  </a:extLst>
                </p:cNvPr>
                <p:cNvGrpSpPr/>
                <p:nvPr/>
              </p:nvGrpSpPr>
              <p:grpSpPr>
                <a:xfrm>
                  <a:off x="8267700" y="1894592"/>
                  <a:ext cx="1140594" cy="1477470"/>
                  <a:chOff x="8267700" y="1894592"/>
                  <a:chExt cx="1140594" cy="1477470"/>
                </a:xfrm>
              </p:grpSpPr>
              <p:grpSp>
                <p:nvGrpSpPr>
                  <p:cNvPr id="65" name="Group 64">
                    <a:extLst>
                      <a:ext uri="{FF2B5EF4-FFF2-40B4-BE49-F238E27FC236}">
                        <a16:creationId xmlns:a16="http://schemas.microsoft.com/office/drawing/2014/main" id="{DBA4DBB8-43B4-4414-92BF-965B2EE7BB63}"/>
                      </a:ext>
                    </a:extLst>
                  </p:cNvPr>
                  <p:cNvGrpSpPr/>
                  <p:nvPr/>
                </p:nvGrpSpPr>
                <p:grpSpPr>
                  <a:xfrm>
                    <a:off x="8267700" y="1894592"/>
                    <a:ext cx="1140594" cy="1477470"/>
                    <a:chOff x="8267700" y="1894592"/>
                    <a:chExt cx="1140594" cy="1477470"/>
                  </a:xfrm>
                </p:grpSpPr>
                <p:sp>
                  <p:nvSpPr>
                    <p:cNvPr id="74" name="Freeform: Shape 73">
                      <a:extLst>
                        <a:ext uri="{FF2B5EF4-FFF2-40B4-BE49-F238E27FC236}">
                          <a16:creationId xmlns:a16="http://schemas.microsoft.com/office/drawing/2014/main" id="{332AC595-4DCD-4F58-A071-F816465EC4AF}"/>
                        </a:ext>
                      </a:extLst>
                    </p:cNvPr>
                    <p:cNvSpPr/>
                    <p:nvPr/>
                  </p:nvSpPr>
                  <p:spPr>
                    <a:xfrm>
                      <a:off x="8659809" y="2172240"/>
                      <a:ext cx="748484" cy="870998"/>
                    </a:xfrm>
                    <a:custGeom>
                      <a:avLst/>
                      <a:gdLst>
                        <a:gd name="connsiteX0" fmla="*/ 442121 w 748484"/>
                        <a:gd name="connsiteY0" fmla="*/ 0 h 870998"/>
                        <a:gd name="connsiteX1" fmla="*/ 689315 w 748484"/>
                        <a:gd name="connsiteY1" fmla="*/ 74377 h 870998"/>
                        <a:gd name="connsiteX2" fmla="*/ 748484 w 748484"/>
                        <a:gd name="connsiteY2" fmla="*/ 122464 h 870998"/>
                        <a:gd name="connsiteX3" fmla="*/ 748484 w 748484"/>
                        <a:gd name="connsiteY3" fmla="*/ 748534 h 870998"/>
                        <a:gd name="connsiteX4" fmla="*/ 689315 w 748484"/>
                        <a:gd name="connsiteY4" fmla="*/ 796622 h 870998"/>
                        <a:gd name="connsiteX5" fmla="*/ 442121 w 748484"/>
                        <a:gd name="connsiteY5" fmla="*/ 870998 h 870998"/>
                        <a:gd name="connsiteX6" fmla="*/ 0 w 748484"/>
                        <a:gd name="connsiteY6" fmla="*/ 435499 h 870998"/>
                        <a:gd name="connsiteX7" fmla="*/ 442121 w 748484"/>
                        <a:gd name="connsiteY7" fmla="*/ 0 h 87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484" h="870998">
                          <a:moveTo>
                            <a:pt x="442121" y="0"/>
                          </a:moveTo>
                          <a:cubicBezTo>
                            <a:pt x="533687" y="0"/>
                            <a:pt x="618752" y="27419"/>
                            <a:pt x="689315" y="74377"/>
                          </a:cubicBezTo>
                          <a:lnTo>
                            <a:pt x="748484" y="122464"/>
                          </a:lnTo>
                          <a:lnTo>
                            <a:pt x="748484" y="748534"/>
                          </a:lnTo>
                          <a:lnTo>
                            <a:pt x="689315" y="796622"/>
                          </a:lnTo>
                          <a:cubicBezTo>
                            <a:pt x="618752" y="843579"/>
                            <a:pt x="533687" y="870998"/>
                            <a:pt x="442121" y="870998"/>
                          </a:cubicBezTo>
                          <a:cubicBezTo>
                            <a:pt x="197944" y="870998"/>
                            <a:pt x="0" y="676018"/>
                            <a:pt x="0" y="435499"/>
                          </a:cubicBezTo>
                          <a:cubicBezTo>
                            <a:pt x="0" y="194980"/>
                            <a:pt x="197944" y="0"/>
                            <a:pt x="442121" y="0"/>
                          </a:cubicBezTo>
                          <a:close/>
                        </a:path>
                      </a:pathLst>
                    </a:custGeom>
                    <a:solidFill>
                      <a:srgbClr val="FF09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3" name="Freeform: Shape 72">
                      <a:extLst>
                        <a:ext uri="{FF2B5EF4-FFF2-40B4-BE49-F238E27FC236}">
                          <a16:creationId xmlns:a16="http://schemas.microsoft.com/office/drawing/2014/main" id="{007A1124-4FA2-4BEA-9DCB-6766B85A31BF}"/>
                        </a:ext>
                      </a:extLst>
                    </p:cNvPr>
                    <p:cNvSpPr/>
                    <p:nvPr/>
                  </p:nvSpPr>
                  <p:spPr>
                    <a:xfrm>
                      <a:off x="8548685" y="1973610"/>
                      <a:ext cx="859609" cy="1133702"/>
                    </a:xfrm>
                    <a:custGeom>
                      <a:avLst/>
                      <a:gdLst>
                        <a:gd name="connsiteX0" fmla="*/ 575470 w 859609"/>
                        <a:gd name="connsiteY0" fmla="*/ 0 h 1133702"/>
                        <a:gd name="connsiteX1" fmla="*/ 799469 w 859609"/>
                        <a:gd name="connsiteY1" fmla="*/ 44546 h 1133702"/>
                        <a:gd name="connsiteX2" fmla="*/ 859609 w 859609"/>
                        <a:gd name="connsiteY2" fmla="*/ 76700 h 1133702"/>
                        <a:gd name="connsiteX3" fmla="*/ 859609 w 859609"/>
                        <a:gd name="connsiteY3" fmla="*/ 321094 h 1133702"/>
                        <a:gd name="connsiteX4" fmla="*/ 800440 w 859609"/>
                        <a:gd name="connsiteY4" fmla="*/ 273007 h 1133702"/>
                        <a:gd name="connsiteX5" fmla="*/ 553246 w 859609"/>
                        <a:gd name="connsiteY5" fmla="*/ 198630 h 1133702"/>
                        <a:gd name="connsiteX6" fmla="*/ 111125 w 859609"/>
                        <a:gd name="connsiteY6" fmla="*/ 634129 h 1133702"/>
                        <a:gd name="connsiteX7" fmla="*/ 553246 w 859609"/>
                        <a:gd name="connsiteY7" fmla="*/ 1069628 h 1133702"/>
                        <a:gd name="connsiteX8" fmla="*/ 800440 w 859609"/>
                        <a:gd name="connsiteY8" fmla="*/ 995252 h 1133702"/>
                        <a:gd name="connsiteX9" fmla="*/ 859609 w 859609"/>
                        <a:gd name="connsiteY9" fmla="*/ 947164 h 1133702"/>
                        <a:gd name="connsiteX10" fmla="*/ 859609 w 859609"/>
                        <a:gd name="connsiteY10" fmla="*/ 1057002 h 1133702"/>
                        <a:gd name="connsiteX11" fmla="*/ 799469 w 859609"/>
                        <a:gd name="connsiteY11" fmla="*/ 1089156 h 1133702"/>
                        <a:gd name="connsiteX12" fmla="*/ 575470 w 859609"/>
                        <a:gd name="connsiteY12" fmla="*/ 1133702 h 1133702"/>
                        <a:gd name="connsiteX13" fmla="*/ 0 w 859609"/>
                        <a:gd name="connsiteY13" fmla="*/ 566851 h 1133702"/>
                        <a:gd name="connsiteX14" fmla="*/ 575470 w 859609"/>
                        <a:gd name="connsiteY14" fmla="*/ 0 h 113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609" h="1133702">
                          <a:moveTo>
                            <a:pt x="575470" y="0"/>
                          </a:moveTo>
                          <a:cubicBezTo>
                            <a:pt x="654926" y="0"/>
                            <a:pt x="730621" y="15862"/>
                            <a:pt x="799469" y="44546"/>
                          </a:cubicBezTo>
                          <a:lnTo>
                            <a:pt x="859609" y="76700"/>
                          </a:lnTo>
                          <a:lnTo>
                            <a:pt x="859609" y="321094"/>
                          </a:lnTo>
                          <a:lnTo>
                            <a:pt x="800440" y="273007"/>
                          </a:lnTo>
                          <a:cubicBezTo>
                            <a:pt x="729877" y="226049"/>
                            <a:pt x="644812" y="198630"/>
                            <a:pt x="553246" y="198630"/>
                          </a:cubicBezTo>
                          <a:cubicBezTo>
                            <a:pt x="309069" y="198630"/>
                            <a:pt x="111125" y="393610"/>
                            <a:pt x="111125" y="634129"/>
                          </a:cubicBezTo>
                          <a:cubicBezTo>
                            <a:pt x="111125" y="874648"/>
                            <a:pt x="309069" y="1069628"/>
                            <a:pt x="553246" y="1069628"/>
                          </a:cubicBezTo>
                          <a:cubicBezTo>
                            <a:pt x="644812" y="1069628"/>
                            <a:pt x="729877" y="1042209"/>
                            <a:pt x="800440" y="995252"/>
                          </a:cubicBezTo>
                          <a:lnTo>
                            <a:pt x="859609" y="947164"/>
                          </a:lnTo>
                          <a:lnTo>
                            <a:pt x="859609" y="1057002"/>
                          </a:lnTo>
                          <a:lnTo>
                            <a:pt x="799469" y="1089156"/>
                          </a:lnTo>
                          <a:cubicBezTo>
                            <a:pt x="730621" y="1117840"/>
                            <a:pt x="654926" y="1133702"/>
                            <a:pt x="575470" y="1133702"/>
                          </a:cubicBezTo>
                          <a:cubicBezTo>
                            <a:pt x="257647" y="1133702"/>
                            <a:pt x="0" y="879914"/>
                            <a:pt x="0" y="566851"/>
                          </a:cubicBezTo>
                          <a:cubicBezTo>
                            <a:pt x="0" y="253788"/>
                            <a:pt x="257647" y="0"/>
                            <a:pt x="575470" y="0"/>
                          </a:cubicBezTo>
                          <a:close/>
                        </a:path>
                      </a:pathLst>
                    </a:custGeom>
                    <a:solidFill>
                      <a:srgbClr val="FFCA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2" name="Freeform: Shape 71">
                      <a:extLst>
                        <a:ext uri="{FF2B5EF4-FFF2-40B4-BE49-F238E27FC236}">
                          <a16:creationId xmlns:a16="http://schemas.microsoft.com/office/drawing/2014/main" id="{2C9A106F-31F7-49E4-AA92-86BC0528F154}"/>
                        </a:ext>
                      </a:extLst>
                    </p:cNvPr>
                    <p:cNvSpPr/>
                    <p:nvPr/>
                  </p:nvSpPr>
                  <p:spPr>
                    <a:xfrm>
                      <a:off x="8267700" y="1894592"/>
                      <a:ext cx="1133442" cy="1477470"/>
                    </a:xfrm>
                    <a:custGeom>
                      <a:avLst/>
                      <a:gdLst>
                        <a:gd name="connsiteX0" fmla="*/ 336230 w 1133442"/>
                        <a:gd name="connsiteY0" fmla="*/ 0 h 1477470"/>
                        <a:gd name="connsiteX1" fmla="*/ 1133442 w 1133442"/>
                        <a:gd name="connsiteY1" fmla="*/ 0 h 1477470"/>
                        <a:gd name="connsiteX2" fmla="*/ 1133442 w 1133442"/>
                        <a:gd name="connsiteY2" fmla="*/ 151895 h 1477470"/>
                        <a:gd name="connsiteX3" fmla="*/ 1080453 w 1133442"/>
                        <a:gd name="connsiteY3" fmla="*/ 123564 h 1477470"/>
                        <a:gd name="connsiteX4" fmla="*/ 856454 w 1133442"/>
                        <a:gd name="connsiteY4" fmla="*/ 79018 h 1477470"/>
                        <a:gd name="connsiteX5" fmla="*/ 280984 w 1133442"/>
                        <a:gd name="connsiteY5" fmla="*/ 645869 h 1477470"/>
                        <a:gd name="connsiteX6" fmla="*/ 856454 w 1133442"/>
                        <a:gd name="connsiteY6" fmla="*/ 1212720 h 1477470"/>
                        <a:gd name="connsiteX7" fmla="*/ 1080453 w 1133442"/>
                        <a:gd name="connsiteY7" fmla="*/ 1168174 h 1477470"/>
                        <a:gd name="connsiteX8" fmla="*/ 1133442 w 1133442"/>
                        <a:gd name="connsiteY8" fmla="*/ 1139843 h 1477470"/>
                        <a:gd name="connsiteX9" fmla="*/ 1133442 w 1133442"/>
                        <a:gd name="connsiteY9" fmla="*/ 1420694 h 1477470"/>
                        <a:gd name="connsiteX10" fmla="*/ 1002357 w 1133442"/>
                        <a:gd name="connsiteY10" fmla="*/ 1460775 h 1477470"/>
                        <a:gd name="connsiteX11" fmla="*/ 834230 w 1133442"/>
                        <a:gd name="connsiteY11" fmla="*/ 1477470 h 1477470"/>
                        <a:gd name="connsiteX12" fmla="*/ 0 w 1133442"/>
                        <a:gd name="connsiteY12" fmla="*/ 655735 h 1477470"/>
                        <a:gd name="connsiteX13" fmla="*/ 244340 w 1133442"/>
                        <a:gd name="connsiteY13" fmla="*/ 74681 h 147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3442" h="1477470">
                          <a:moveTo>
                            <a:pt x="336230" y="0"/>
                          </a:moveTo>
                          <a:lnTo>
                            <a:pt x="1133442" y="0"/>
                          </a:lnTo>
                          <a:lnTo>
                            <a:pt x="1133442" y="151895"/>
                          </a:lnTo>
                          <a:lnTo>
                            <a:pt x="1080453" y="123564"/>
                          </a:lnTo>
                          <a:cubicBezTo>
                            <a:pt x="1011604" y="94880"/>
                            <a:pt x="935910" y="79018"/>
                            <a:pt x="856454" y="79018"/>
                          </a:cubicBezTo>
                          <a:cubicBezTo>
                            <a:pt x="538631" y="79018"/>
                            <a:pt x="280984" y="332806"/>
                            <a:pt x="280984" y="645869"/>
                          </a:cubicBezTo>
                          <a:cubicBezTo>
                            <a:pt x="280984" y="958932"/>
                            <a:pt x="538631" y="1212720"/>
                            <a:pt x="856454" y="1212720"/>
                          </a:cubicBezTo>
                          <a:cubicBezTo>
                            <a:pt x="935910" y="1212720"/>
                            <a:pt x="1011604" y="1196858"/>
                            <a:pt x="1080453" y="1168174"/>
                          </a:cubicBezTo>
                          <a:lnTo>
                            <a:pt x="1133442" y="1139843"/>
                          </a:lnTo>
                          <a:lnTo>
                            <a:pt x="1133442" y="1420694"/>
                          </a:lnTo>
                          <a:lnTo>
                            <a:pt x="1002357" y="1460775"/>
                          </a:lnTo>
                          <a:cubicBezTo>
                            <a:pt x="948050" y="1471722"/>
                            <a:pt x="891822" y="1477470"/>
                            <a:pt x="834230" y="1477470"/>
                          </a:cubicBezTo>
                          <a:cubicBezTo>
                            <a:pt x="373497" y="1477470"/>
                            <a:pt x="0" y="1109567"/>
                            <a:pt x="0" y="655735"/>
                          </a:cubicBezTo>
                          <a:cubicBezTo>
                            <a:pt x="0" y="428819"/>
                            <a:pt x="93375" y="223385"/>
                            <a:pt x="244340" y="74681"/>
                          </a:cubicBezTo>
                          <a:close/>
                        </a:path>
                      </a:pathLst>
                    </a:custGeom>
                    <a:solidFill>
                      <a:srgbClr val="A3FFCD">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pic>
                <p:nvPicPr>
                  <p:cNvPr id="57" name="Graphic 56" descr="Fire with solid fill">
                    <a:extLst>
                      <a:ext uri="{FF2B5EF4-FFF2-40B4-BE49-F238E27FC236}">
                        <a16:creationId xmlns:a16="http://schemas.microsoft.com/office/drawing/2014/main" id="{7FC26AAF-9809-402A-BF26-84A8147E0EF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26059" y="2462189"/>
                    <a:ext cx="291101" cy="291101"/>
                  </a:xfrm>
                  <a:prstGeom prst="rect">
                    <a:avLst/>
                  </a:prstGeom>
                </p:spPr>
              </p:pic>
            </p:grpSp>
            <p:grpSp>
              <p:nvGrpSpPr>
                <p:cNvPr id="100" name="Group 99">
                  <a:extLst>
                    <a:ext uri="{FF2B5EF4-FFF2-40B4-BE49-F238E27FC236}">
                      <a16:creationId xmlns:a16="http://schemas.microsoft.com/office/drawing/2014/main" id="{4FEF1068-D819-42A0-A09B-4546DFAF58A9}"/>
                    </a:ext>
                  </a:extLst>
                </p:cNvPr>
                <p:cNvGrpSpPr/>
                <p:nvPr/>
              </p:nvGrpSpPr>
              <p:grpSpPr>
                <a:xfrm>
                  <a:off x="8720138" y="2117448"/>
                  <a:ext cx="688155" cy="925790"/>
                  <a:chOff x="8720138" y="2117448"/>
                  <a:chExt cx="688155" cy="925790"/>
                </a:xfrm>
              </p:grpSpPr>
              <p:cxnSp>
                <p:nvCxnSpPr>
                  <p:cNvPr id="76" name="Straight Arrow Connector 75">
                    <a:extLst>
                      <a:ext uri="{FF2B5EF4-FFF2-40B4-BE49-F238E27FC236}">
                        <a16:creationId xmlns:a16="http://schemas.microsoft.com/office/drawing/2014/main" id="{1034A7CB-72C2-496F-B168-D45E2FA443EB}"/>
                      </a:ext>
                    </a:extLst>
                  </p:cNvPr>
                  <p:cNvCxnSpPr/>
                  <p:nvPr/>
                </p:nvCxnSpPr>
                <p:spPr>
                  <a:xfrm flipV="1">
                    <a:off x="8720138" y="2133600"/>
                    <a:ext cx="114283" cy="21998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0F7A94C-E8A0-456F-95C4-FB7D63AF3AAC}"/>
                      </a:ext>
                    </a:extLst>
                  </p:cNvPr>
                  <p:cNvCxnSpPr>
                    <a:cxnSpLocks/>
                  </p:cNvCxnSpPr>
                  <p:nvPr/>
                </p:nvCxnSpPr>
                <p:spPr>
                  <a:xfrm flipV="1">
                    <a:off x="8872538" y="2311913"/>
                    <a:ext cx="228133" cy="1940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61FCABD-0BD0-40BA-BD2D-10D93F9F21C5}"/>
                      </a:ext>
                    </a:extLst>
                  </p:cNvPr>
                  <p:cNvCxnSpPr>
                    <a:cxnSpLocks/>
                  </p:cNvCxnSpPr>
                  <p:nvPr/>
                </p:nvCxnSpPr>
                <p:spPr>
                  <a:xfrm flipV="1">
                    <a:off x="8810021" y="2585355"/>
                    <a:ext cx="101866" cy="15197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EFEEF2D-DCD2-45B0-9B47-15F0B2D1F228}"/>
                      </a:ext>
                    </a:extLst>
                  </p:cNvPr>
                  <p:cNvCxnSpPr>
                    <a:cxnSpLocks/>
                  </p:cNvCxnSpPr>
                  <p:nvPr/>
                </p:nvCxnSpPr>
                <p:spPr>
                  <a:xfrm flipV="1">
                    <a:off x="8962421" y="2791930"/>
                    <a:ext cx="152985" cy="977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3D69392-3E3E-4BE2-87E4-9DF959D04426}"/>
                      </a:ext>
                    </a:extLst>
                  </p:cNvPr>
                  <p:cNvCxnSpPr>
                    <a:cxnSpLocks/>
                  </p:cNvCxnSpPr>
                  <p:nvPr/>
                </p:nvCxnSpPr>
                <p:spPr>
                  <a:xfrm flipV="1">
                    <a:off x="9192461" y="2607740"/>
                    <a:ext cx="130251" cy="17810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88651B5-6AD4-4839-853C-A62ACE961A25}"/>
                      </a:ext>
                    </a:extLst>
                  </p:cNvPr>
                  <p:cNvCxnSpPr>
                    <a:cxnSpLocks/>
                  </p:cNvCxnSpPr>
                  <p:nvPr/>
                </p:nvCxnSpPr>
                <p:spPr>
                  <a:xfrm flipV="1">
                    <a:off x="9194250" y="2117448"/>
                    <a:ext cx="101583" cy="1759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80D62D5-A1F3-4793-BF63-848BAC7448BC}"/>
                      </a:ext>
                    </a:extLst>
                  </p:cNvPr>
                  <p:cNvCxnSpPr>
                    <a:cxnSpLocks/>
                    <a:endCxn id="74" idx="2"/>
                  </p:cNvCxnSpPr>
                  <p:nvPr/>
                </p:nvCxnSpPr>
                <p:spPr>
                  <a:xfrm flipV="1">
                    <a:off x="9237129" y="2294704"/>
                    <a:ext cx="171164" cy="1674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D9D7276-E079-47F3-8C24-B2E49E620E08}"/>
                      </a:ext>
                    </a:extLst>
                  </p:cNvPr>
                  <p:cNvCxnSpPr>
                    <a:cxnSpLocks/>
                    <a:stCxn id="74" idx="5"/>
                  </p:cNvCxnSpPr>
                  <p:nvPr/>
                </p:nvCxnSpPr>
                <p:spPr>
                  <a:xfrm flipV="1">
                    <a:off x="9101930" y="2855190"/>
                    <a:ext cx="155656" cy="1880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6B861C2F-5F48-4E81-95FA-7DFEEC51FD94}"/>
                      </a:ext>
                    </a:extLst>
                  </p:cNvPr>
                  <p:cNvCxnSpPr>
                    <a:cxnSpLocks/>
                  </p:cNvCxnSpPr>
                  <p:nvPr/>
                </p:nvCxnSpPr>
                <p:spPr>
                  <a:xfrm flipV="1">
                    <a:off x="8842157" y="2247839"/>
                    <a:ext cx="99846" cy="12545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05" name="Graphic 104" descr="Single gear with solid fill">
                <a:extLst>
                  <a:ext uri="{FF2B5EF4-FFF2-40B4-BE49-F238E27FC236}">
                    <a16:creationId xmlns:a16="http://schemas.microsoft.com/office/drawing/2014/main" id="{33E45D59-ECD9-422F-A4B1-F6D3E297D62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06937" y="1932265"/>
                <a:ext cx="309727" cy="309727"/>
              </a:xfrm>
              <a:prstGeom prst="rect">
                <a:avLst/>
              </a:prstGeom>
            </p:spPr>
          </p:pic>
        </p:grpSp>
        <p:pic>
          <p:nvPicPr>
            <p:cNvPr id="69" name="Graphic 68" descr="House with solid fill">
              <a:extLst>
                <a:ext uri="{FF2B5EF4-FFF2-40B4-BE49-F238E27FC236}">
                  <a16:creationId xmlns:a16="http://schemas.microsoft.com/office/drawing/2014/main" id="{6E979A7A-0EFA-41E7-AFDC-33591E863FB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06208" y="2352466"/>
              <a:ext cx="319982" cy="319982"/>
            </a:xfrm>
            <a:prstGeom prst="rect">
              <a:avLst/>
            </a:prstGeom>
          </p:spPr>
        </p:pic>
      </p:grpSp>
      <p:grpSp>
        <p:nvGrpSpPr>
          <p:cNvPr id="120" name="Group 119">
            <a:extLst>
              <a:ext uri="{FF2B5EF4-FFF2-40B4-BE49-F238E27FC236}">
                <a16:creationId xmlns:a16="http://schemas.microsoft.com/office/drawing/2014/main" id="{0DBE6518-B981-4CB8-AAF7-0E8B695C00EF}"/>
              </a:ext>
            </a:extLst>
          </p:cNvPr>
          <p:cNvGrpSpPr/>
          <p:nvPr/>
        </p:nvGrpSpPr>
        <p:grpSpPr>
          <a:xfrm>
            <a:off x="2865648" y="968022"/>
            <a:ext cx="2616740" cy="5223755"/>
            <a:chOff x="2865648" y="968022"/>
            <a:chExt cx="2616740" cy="5223755"/>
          </a:xfrm>
        </p:grpSpPr>
        <p:grpSp>
          <p:nvGrpSpPr>
            <p:cNvPr id="6" name="Group 5">
              <a:extLst>
                <a:ext uri="{FF2B5EF4-FFF2-40B4-BE49-F238E27FC236}">
                  <a16:creationId xmlns:a16="http://schemas.microsoft.com/office/drawing/2014/main" id="{B8BB9B0A-F05F-4095-A03F-12289083C382}"/>
                </a:ext>
              </a:extLst>
            </p:cNvPr>
            <p:cNvGrpSpPr/>
            <p:nvPr/>
          </p:nvGrpSpPr>
          <p:grpSpPr>
            <a:xfrm>
              <a:off x="2865648" y="968022"/>
              <a:ext cx="2616740" cy="5223755"/>
              <a:chOff x="2869659" y="1001948"/>
              <a:chExt cx="2616740" cy="5223755"/>
            </a:xfrm>
          </p:grpSpPr>
          <p:pic>
            <p:nvPicPr>
              <p:cNvPr id="1028" name="Picture 4" descr="iPhone 7 Wireframe Template | Cacoo">
                <a:extLst>
                  <a:ext uri="{FF2B5EF4-FFF2-40B4-BE49-F238E27FC236}">
                    <a16:creationId xmlns:a16="http://schemas.microsoft.com/office/drawing/2014/main" id="{D3D52895-364F-4AB1-9A42-49E579E311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961B15C-0F86-4213-BD7F-7DE29CC76CC0}"/>
                  </a:ext>
                </a:extLst>
              </p:cNvPr>
              <p:cNvSpPr/>
              <p:nvPr/>
            </p:nvSpPr>
            <p:spPr>
              <a:xfrm>
                <a:off x="3073400" y="1619250"/>
                <a:ext cx="2216150" cy="3949700"/>
              </a:xfrm>
              <a:prstGeom prst="rect">
                <a:avLst/>
              </a:prstGeom>
              <a:solidFill>
                <a:srgbClr val="A3FF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6" name="Group 25">
              <a:extLst>
                <a:ext uri="{FF2B5EF4-FFF2-40B4-BE49-F238E27FC236}">
                  <a16:creationId xmlns:a16="http://schemas.microsoft.com/office/drawing/2014/main" id="{927CD446-27A2-4169-8C3D-31DC65DDB10A}"/>
                </a:ext>
              </a:extLst>
            </p:cNvPr>
            <p:cNvGrpSpPr/>
            <p:nvPr/>
          </p:nvGrpSpPr>
          <p:grpSpPr>
            <a:xfrm>
              <a:off x="3078480" y="5049135"/>
              <a:ext cx="2209800" cy="549650"/>
              <a:chOff x="3078480" y="5049135"/>
              <a:chExt cx="2209800" cy="549650"/>
            </a:xfrm>
          </p:grpSpPr>
          <p:sp>
            <p:nvSpPr>
              <p:cNvPr id="8" name="Rectangle 7">
                <a:extLst>
                  <a:ext uri="{FF2B5EF4-FFF2-40B4-BE49-F238E27FC236}">
                    <a16:creationId xmlns:a16="http://schemas.microsoft.com/office/drawing/2014/main" id="{70E4F8E4-46D7-4384-BE1F-3B8C39C92858}"/>
                  </a:ext>
                </a:extLst>
              </p:cNvPr>
              <p:cNvSpPr/>
              <p:nvPr/>
            </p:nvSpPr>
            <p:spPr>
              <a:xfrm>
                <a:off x="3078480" y="5105400"/>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Graphic 9" descr="Cloud with solid fill">
                <a:extLst>
                  <a:ext uri="{FF2B5EF4-FFF2-40B4-BE49-F238E27FC236}">
                    <a16:creationId xmlns:a16="http://schemas.microsoft.com/office/drawing/2014/main" id="{3C8FFA13-E932-463C-BC37-01BFD703A0E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481435" y="5049135"/>
                <a:ext cx="379230" cy="379230"/>
              </a:xfrm>
              <a:prstGeom prst="rect">
                <a:avLst/>
              </a:prstGeom>
            </p:spPr>
          </p:pic>
          <p:pic>
            <p:nvPicPr>
              <p:cNvPr id="12" name="Graphic 11" descr="Fire with solid fill">
                <a:extLst>
                  <a:ext uri="{FF2B5EF4-FFF2-40B4-BE49-F238E27FC236}">
                    <a16:creationId xmlns:a16="http://schemas.microsoft.com/office/drawing/2014/main" id="{32C47ACD-EA0B-4A94-ABAE-16F4C7AE4DD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665709" y="5105400"/>
                <a:ext cx="291101" cy="291101"/>
              </a:xfrm>
              <a:prstGeom prst="rect">
                <a:avLst/>
              </a:prstGeom>
            </p:spPr>
          </p:pic>
          <p:sp>
            <p:nvSpPr>
              <p:cNvPr id="13" name="TextBox 12">
                <a:extLst>
                  <a:ext uri="{FF2B5EF4-FFF2-40B4-BE49-F238E27FC236}">
                    <a16:creationId xmlns:a16="http://schemas.microsoft.com/office/drawing/2014/main" id="{4637EB6D-CA88-4767-B15F-9EA638CFE402}"/>
                  </a:ext>
                </a:extLst>
              </p:cNvPr>
              <p:cNvSpPr txBox="1"/>
              <p:nvPr/>
            </p:nvSpPr>
            <p:spPr>
              <a:xfrm>
                <a:off x="3322320" y="5337175"/>
                <a:ext cx="1965960" cy="261610"/>
              </a:xfrm>
              <a:prstGeom prst="rect">
                <a:avLst/>
              </a:prstGeom>
              <a:noFill/>
            </p:spPr>
            <p:txBody>
              <a:bodyPr wrap="square" rtlCol="0">
                <a:spAutoFit/>
              </a:bodyPr>
              <a:lstStyle/>
              <a:p>
                <a:r>
                  <a:rPr lang="en-GB" sz="1100" dirty="0">
                    <a:solidFill>
                      <a:schemeClr val="bg1"/>
                    </a:solidFill>
                  </a:rPr>
                  <a:t>Weather                    </a:t>
                </a:r>
                <a:r>
                  <a:rPr lang="en-GB" sz="1100" dirty="0">
                    <a:solidFill>
                      <a:schemeClr val="bg1">
                        <a:lumMod val="65000"/>
                      </a:schemeClr>
                    </a:solidFill>
                  </a:rPr>
                  <a:t>Track Fire</a:t>
                </a:r>
              </a:p>
            </p:txBody>
          </p:sp>
        </p:grpSp>
        <p:grpSp>
          <p:nvGrpSpPr>
            <p:cNvPr id="24" name="Group 23">
              <a:extLst>
                <a:ext uri="{FF2B5EF4-FFF2-40B4-BE49-F238E27FC236}">
                  <a16:creationId xmlns:a16="http://schemas.microsoft.com/office/drawing/2014/main" id="{8010C919-55A6-4FA3-8839-5DC95E880E4D}"/>
                </a:ext>
              </a:extLst>
            </p:cNvPr>
            <p:cNvGrpSpPr/>
            <p:nvPr/>
          </p:nvGrpSpPr>
          <p:grpSpPr>
            <a:xfrm>
              <a:off x="3078480" y="1585324"/>
              <a:ext cx="2207059" cy="304930"/>
              <a:chOff x="3078480" y="1585324"/>
              <a:chExt cx="2207059" cy="304930"/>
            </a:xfrm>
          </p:grpSpPr>
          <p:sp>
            <p:nvSpPr>
              <p:cNvPr id="14" name="Rectangle 13">
                <a:extLst>
                  <a:ext uri="{FF2B5EF4-FFF2-40B4-BE49-F238E27FC236}">
                    <a16:creationId xmlns:a16="http://schemas.microsoft.com/office/drawing/2014/main" id="{D99A5833-8164-4A3D-965E-BD4E7553CADB}"/>
                  </a:ext>
                </a:extLst>
              </p:cNvPr>
              <p:cNvSpPr/>
              <p:nvPr/>
            </p:nvSpPr>
            <p:spPr>
              <a:xfrm>
                <a:off x="3078480" y="1585324"/>
                <a:ext cx="2207059" cy="2929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23" name="Graphic 22" descr="Caret Down with solid fill">
                <a:extLst>
                  <a:ext uri="{FF2B5EF4-FFF2-40B4-BE49-F238E27FC236}">
                    <a16:creationId xmlns:a16="http://schemas.microsoft.com/office/drawing/2014/main" id="{0C07DE3A-62E2-4F13-8B53-D7A4B5200F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1143" y="1614946"/>
                <a:ext cx="275308" cy="275308"/>
              </a:xfrm>
              <a:prstGeom prst="rect">
                <a:avLst/>
              </a:prstGeom>
            </p:spPr>
          </p:pic>
        </p:grpSp>
        <p:sp>
          <p:nvSpPr>
            <p:cNvPr id="28" name="Rectangle 27">
              <a:extLst>
                <a:ext uri="{FF2B5EF4-FFF2-40B4-BE49-F238E27FC236}">
                  <a16:creationId xmlns:a16="http://schemas.microsoft.com/office/drawing/2014/main" id="{C9FD0ECC-927B-4078-93E4-0A3B82E5BFB7}"/>
                </a:ext>
              </a:extLst>
            </p:cNvPr>
            <p:cNvSpPr/>
            <p:nvPr/>
          </p:nvSpPr>
          <p:spPr>
            <a:xfrm>
              <a:off x="4228737" y="1878227"/>
              <a:ext cx="1047711" cy="29290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2">
                      <a:lumMod val="10000"/>
                    </a:schemeClr>
                  </a:solidFill>
                </a:rPr>
                <a:t>This week</a:t>
              </a:r>
            </a:p>
          </p:txBody>
        </p:sp>
        <p:sp>
          <p:nvSpPr>
            <p:cNvPr id="35" name="Rectangle 34">
              <a:extLst>
                <a:ext uri="{FF2B5EF4-FFF2-40B4-BE49-F238E27FC236}">
                  <a16:creationId xmlns:a16="http://schemas.microsoft.com/office/drawing/2014/main" id="{167305F1-39C7-472E-80A3-545AE50BE2C1}"/>
                </a:ext>
              </a:extLst>
            </p:cNvPr>
            <p:cNvSpPr/>
            <p:nvPr/>
          </p:nvSpPr>
          <p:spPr>
            <a:xfrm>
              <a:off x="3081206" y="1878226"/>
              <a:ext cx="1147531" cy="2929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Today</a:t>
              </a:r>
              <a:endParaRPr lang="en-GB" dirty="0"/>
            </a:p>
          </p:txBody>
        </p:sp>
        <p:grpSp>
          <p:nvGrpSpPr>
            <p:cNvPr id="46" name="Group 45">
              <a:extLst>
                <a:ext uri="{FF2B5EF4-FFF2-40B4-BE49-F238E27FC236}">
                  <a16:creationId xmlns:a16="http://schemas.microsoft.com/office/drawing/2014/main" id="{869AA377-4E9A-407B-AEB8-80C08A39E0D2}"/>
                </a:ext>
              </a:extLst>
            </p:cNvPr>
            <p:cNvGrpSpPr/>
            <p:nvPr/>
          </p:nvGrpSpPr>
          <p:grpSpPr>
            <a:xfrm>
              <a:off x="3078480" y="2171129"/>
              <a:ext cx="2197968" cy="738441"/>
              <a:chOff x="3078480" y="2171129"/>
              <a:chExt cx="2197968" cy="738441"/>
            </a:xfrm>
          </p:grpSpPr>
          <p:sp>
            <p:nvSpPr>
              <p:cNvPr id="29" name="TextBox 28">
                <a:extLst>
                  <a:ext uri="{FF2B5EF4-FFF2-40B4-BE49-F238E27FC236}">
                    <a16:creationId xmlns:a16="http://schemas.microsoft.com/office/drawing/2014/main" id="{F1FEDCB7-CA6D-4BE7-BCD3-7D1CA08B838E}"/>
                  </a:ext>
                </a:extLst>
              </p:cNvPr>
              <p:cNvSpPr txBox="1"/>
              <p:nvPr/>
            </p:nvSpPr>
            <p:spPr>
              <a:xfrm>
                <a:off x="3078480" y="2171129"/>
                <a:ext cx="2197968" cy="369332"/>
              </a:xfrm>
              <a:prstGeom prst="rect">
                <a:avLst/>
              </a:prstGeom>
              <a:noFill/>
            </p:spPr>
            <p:txBody>
              <a:bodyPr wrap="square" rtlCol="0">
                <a:spAutoFit/>
              </a:bodyPr>
              <a:lstStyle/>
              <a:p>
                <a:pPr algn="ctr"/>
                <a:r>
                  <a:rPr lang="en-GB" b="1" dirty="0"/>
                  <a:t>Low Fire Risk</a:t>
                </a:r>
              </a:p>
            </p:txBody>
          </p:sp>
          <p:pic>
            <p:nvPicPr>
              <p:cNvPr id="36" name="Graphic 35" descr="Smiling with hearts face outline with solid fill">
                <a:extLst>
                  <a:ext uri="{FF2B5EF4-FFF2-40B4-BE49-F238E27FC236}">
                    <a16:creationId xmlns:a16="http://schemas.microsoft.com/office/drawing/2014/main" id="{C0FFDC07-FB18-4800-BACF-0486E1982B1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951024" y="2463583"/>
                <a:ext cx="445987" cy="445987"/>
              </a:xfrm>
              <a:prstGeom prst="rect">
                <a:avLst/>
              </a:prstGeom>
            </p:spPr>
          </p:pic>
        </p:grpSp>
        <p:grpSp>
          <p:nvGrpSpPr>
            <p:cNvPr id="45" name="Group 44">
              <a:extLst>
                <a:ext uri="{FF2B5EF4-FFF2-40B4-BE49-F238E27FC236}">
                  <a16:creationId xmlns:a16="http://schemas.microsoft.com/office/drawing/2014/main" id="{6593C87A-4905-4DD5-BC50-5726F3610DD1}"/>
                </a:ext>
              </a:extLst>
            </p:cNvPr>
            <p:cNvGrpSpPr/>
            <p:nvPr/>
          </p:nvGrpSpPr>
          <p:grpSpPr>
            <a:xfrm>
              <a:off x="3421019" y="3001710"/>
              <a:ext cx="1428645" cy="525162"/>
              <a:chOff x="3421019" y="3001710"/>
              <a:chExt cx="1428645" cy="525162"/>
            </a:xfrm>
          </p:grpSpPr>
          <p:pic>
            <p:nvPicPr>
              <p:cNvPr id="38" name="Graphic 37" descr="Rain with solid fill">
                <a:extLst>
                  <a:ext uri="{FF2B5EF4-FFF2-40B4-BE49-F238E27FC236}">
                    <a16:creationId xmlns:a16="http://schemas.microsoft.com/office/drawing/2014/main" id="{F48F6FD8-961E-421C-86BC-67E57794090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324502" y="3001710"/>
                <a:ext cx="525162" cy="525162"/>
              </a:xfrm>
              <a:prstGeom prst="rect">
                <a:avLst/>
              </a:prstGeom>
            </p:spPr>
          </p:pic>
          <p:sp>
            <p:nvSpPr>
              <p:cNvPr id="39" name="TextBox 38">
                <a:extLst>
                  <a:ext uri="{FF2B5EF4-FFF2-40B4-BE49-F238E27FC236}">
                    <a16:creationId xmlns:a16="http://schemas.microsoft.com/office/drawing/2014/main" id="{490B3724-EB70-46FD-A056-C3253E2C3580}"/>
                  </a:ext>
                </a:extLst>
              </p:cNvPr>
              <p:cNvSpPr txBox="1"/>
              <p:nvPr/>
            </p:nvSpPr>
            <p:spPr>
              <a:xfrm>
                <a:off x="3421019" y="3086121"/>
                <a:ext cx="804837" cy="400110"/>
              </a:xfrm>
              <a:prstGeom prst="rect">
                <a:avLst/>
              </a:prstGeom>
              <a:noFill/>
            </p:spPr>
            <p:txBody>
              <a:bodyPr wrap="square" rtlCol="0">
                <a:spAutoFit/>
              </a:bodyPr>
              <a:lstStyle/>
              <a:p>
                <a:r>
                  <a:rPr lang="en-GB" sz="2000" dirty="0"/>
                  <a:t>45℉</a:t>
                </a:r>
              </a:p>
            </p:txBody>
          </p:sp>
        </p:grpSp>
        <p:pic>
          <p:nvPicPr>
            <p:cNvPr id="52" name="Graphic 51" descr="Single gear with solid fill">
              <a:extLst>
                <a:ext uri="{FF2B5EF4-FFF2-40B4-BE49-F238E27FC236}">
                  <a16:creationId xmlns:a16="http://schemas.microsoft.com/office/drawing/2014/main" id="{BD786A3B-3951-4602-916B-4BAD166E5B7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83560" y="2198717"/>
              <a:ext cx="309727" cy="309727"/>
            </a:xfrm>
            <a:prstGeom prst="rect">
              <a:avLst/>
            </a:prstGeom>
          </p:spPr>
        </p:pic>
      </p:grpSp>
      <p:graphicFrame>
        <p:nvGraphicFramePr>
          <p:cNvPr id="40" name="Table 40">
            <a:extLst>
              <a:ext uri="{FF2B5EF4-FFF2-40B4-BE49-F238E27FC236}">
                <a16:creationId xmlns:a16="http://schemas.microsoft.com/office/drawing/2014/main" id="{32273CA7-7F34-4217-9E40-FED18614475F}"/>
              </a:ext>
            </a:extLst>
          </p:cNvPr>
          <p:cNvGraphicFramePr>
            <a:graphicFrameLocks noGrp="1"/>
          </p:cNvGraphicFramePr>
          <p:nvPr/>
        </p:nvGraphicFramePr>
        <p:xfrm>
          <a:off x="3083560" y="3539787"/>
          <a:ext cx="2192888" cy="1569720"/>
        </p:xfrm>
        <a:graphic>
          <a:graphicData uri="http://schemas.openxmlformats.org/drawingml/2006/table">
            <a:tbl>
              <a:tblPr bandRow="1">
                <a:tableStyleId>{5C22544A-7EE6-4342-B048-85BDC9FD1C3A}</a:tableStyleId>
              </a:tblPr>
              <a:tblGrid>
                <a:gridCol w="1096444">
                  <a:extLst>
                    <a:ext uri="{9D8B030D-6E8A-4147-A177-3AD203B41FA5}">
                      <a16:colId xmlns:a16="http://schemas.microsoft.com/office/drawing/2014/main" val="537950184"/>
                    </a:ext>
                  </a:extLst>
                </a:gridCol>
                <a:gridCol w="1096444">
                  <a:extLst>
                    <a:ext uri="{9D8B030D-6E8A-4147-A177-3AD203B41FA5}">
                      <a16:colId xmlns:a16="http://schemas.microsoft.com/office/drawing/2014/main" val="1364739934"/>
                    </a:ext>
                  </a:extLst>
                </a:gridCol>
              </a:tblGrid>
              <a:tr h="370840">
                <a:tc>
                  <a:txBody>
                    <a:bodyPr/>
                    <a:lstStyle/>
                    <a:p>
                      <a:r>
                        <a:rPr lang="en-GB" sz="1200" dirty="0"/>
                        <a:t>Precipitation</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a:r>
                        <a:rPr lang="en-GB" sz="1200" dirty="0"/>
                        <a:t>70%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1267999"/>
                  </a:ext>
                </a:extLst>
              </a:tr>
              <a:tr h="370840">
                <a:tc>
                  <a:txBody>
                    <a:bodyPr/>
                    <a:lstStyle/>
                    <a:p>
                      <a:r>
                        <a:rPr lang="en-GB" sz="1200" dirty="0"/>
                        <a:t>Air Quality Index</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a:r>
                        <a:rPr lang="en-GB" sz="1200" dirty="0"/>
                        <a:t>31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321821971"/>
                  </a:ext>
                </a:extLst>
              </a:tr>
              <a:tr h="370840">
                <a:tc>
                  <a:txBody>
                    <a:bodyPr/>
                    <a:lstStyle/>
                    <a:p>
                      <a:r>
                        <a:rPr lang="en-GB" sz="1200" dirty="0"/>
                        <a:t>Humidity</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a:r>
                        <a:rPr lang="en-GB" sz="1200" dirty="0"/>
                        <a:t>17%</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0306761"/>
                  </a:ext>
                </a:extLst>
              </a:tr>
              <a:tr h="370840">
                <a:tc>
                  <a:txBody>
                    <a:bodyPr/>
                    <a:lstStyle/>
                    <a:p>
                      <a:r>
                        <a:rPr lang="en-GB" sz="1200" dirty="0"/>
                        <a:t>Wind</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GB" sz="1200" dirty="0"/>
                        <a:t>7 mph NE</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185731290"/>
                  </a:ext>
                </a:extLst>
              </a:tr>
            </a:tbl>
          </a:graphicData>
        </a:graphic>
      </p:graphicFrame>
      <p:cxnSp>
        <p:nvCxnSpPr>
          <p:cNvPr id="107" name="Straight Arrow Connector 106">
            <a:extLst>
              <a:ext uri="{FF2B5EF4-FFF2-40B4-BE49-F238E27FC236}">
                <a16:creationId xmlns:a16="http://schemas.microsoft.com/office/drawing/2014/main" id="{EB8703DA-3C43-4D8C-A73A-26D28A79BA9C}"/>
              </a:ext>
            </a:extLst>
          </p:cNvPr>
          <p:cNvCxnSpPr>
            <a:cxnSpLocks/>
          </p:cNvCxnSpPr>
          <p:nvPr/>
        </p:nvCxnSpPr>
        <p:spPr>
          <a:xfrm flipH="1" flipV="1">
            <a:off x="9262096" y="5267359"/>
            <a:ext cx="920129" cy="8097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011A2519-D69C-4AE3-BA08-79AACE2C5877}"/>
              </a:ext>
            </a:extLst>
          </p:cNvPr>
          <p:cNvSpPr txBox="1"/>
          <p:nvPr/>
        </p:nvSpPr>
        <p:spPr>
          <a:xfrm>
            <a:off x="9757584" y="6032355"/>
            <a:ext cx="1991882" cy="738664"/>
          </a:xfrm>
          <a:prstGeom prst="rect">
            <a:avLst/>
          </a:prstGeom>
          <a:noFill/>
        </p:spPr>
        <p:txBody>
          <a:bodyPr wrap="square" rtlCol="0">
            <a:spAutoFit/>
          </a:bodyPr>
          <a:lstStyle/>
          <a:p>
            <a:r>
              <a:rPr lang="en-GB" sz="1400" dirty="0"/>
              <a:t>Brighter colour/greater contrast indicates that this is the selected item</a:t>
            </a:r>
          </a:p>
        </p:txBody>
      </p:sp>
      <p:sp>
        <p:nvSpPr>
          <p:cNvPr id="112" name="TextBox 111">
            <a:extLst>
              <a:ext uri="{FF2B5EF4-FFF2-40B4-BE49-F238E27FC236}">
                <a16:creationId xmlns:a16="http://schemas.microsoft.com/office/drawing/2014/main" id="{060ACABC-7330-45F7-B8BE-D572516D5FD0}"/>
              </a:ext>
            </a:extLst>
          </p:cNvPr>
          <p:cNvSpPr txBox="1"/>
          <p:nvPr/>
        </p:nvSpPr>
        <p:spPr>
          <a:xfrm>
            <a:off x="5548239" y="5444365"/>
            <a:ext cx="1370369" cy="400110"/>
          </a:xfrm>
          <a:prstGeom prst="rect">
            <a:avLst/>
          </a:prstGeom>
          <a:noFill/>
        </p:spPr>
        <p:txBody>
          <a:bodyPr wrap="square" rtlCol="0">
            <a:spAutoFit/>
          </a:bodyPr>
          <a:lstStyle/>
          <a:p>
            <a:r>
              <a:rPr lang="en-GB" sz="1000" dirty="0"/>
              <a:t>Clicking these buttons switches the view</a:t>
            </a:r>
          </a:p>
        </p:txBody>
      </p:sp>
      <p:cxnSp>
        <p:nvCxnSpPr>
          <p:cNvPr id="115" name="Straight Arrow Connector 114">
            <a:extLst>
              <a:ext uri="{FF2B5EF4-FFF2-40B4-BE49-F238E27FC236}">
                <a16:creationId xmlns:a16="http://schemas.microsoft.com/office/drawing/2014/main" id="{8FFFC3B8-EE9D-4C6F-98CE-A989EE385E25}"/>
              </a:ext>
            </a:extLst>
          </p:cNvPr>
          <p:cNvCxnSpPr>
            <a:cxnSpLocks/>
          </p:cNvCxnSpPr>
          <p:nvPr/>
        </p:nvCxnSpPr>
        <p:spPr>
          <a:xfrm flipV="1">
            <a:off x="5078797" y="5225550"/>
            <a:ext cx="1884937" cy="254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45D2C4D-CAC6-424D-AB03-B2791BB467D0}"/>
              </a:ext>
            </a:extLst>
          </p:cNvPr>
          <p:cNvCxnSpPr>
            <a:cxnSpLocks/>
          </p:cNvCxnSpPr>
          <p:nvPr/>
        </p:nvCxnSpPr>
        <p:spPr>
          <a:xfrm flipH="1">
            <a:off x="5548239" y="5337175"/>
            <a:ext cx="1884937" cy="25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4" name="Graphic 43" descr="Help with solid fill">
            <a:extLst>
              <a:ext uri="{FF2B5EF4-FFF2-40B4-BE49-F238E27FC236}">
                <a16:creationId xmlns:a16="http://schemas.microsoft.com/office/drawing/2014/main" id="{D96DD8ED-D9E6-4089-9ECC-3B8C5141108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668284" y="4144439"/>
            <a:ext cx="189243" cy="189243"/>
          </a:xfrm>
          <a:prstGeom prst="rect">
            <a:avLst/>
          </a:prstGeom>
        </p:spPr>
      </p:pic>
      <p:cxnSp>
        <p:nvCxnSpPr>
          <p:cNvPr id="123" name="Straight Arrow Connector 122">
            <a:extLst>
              <a:ext uri="{FF2B5EF4-FFF2-40B4-BE49-F238E27FC236}">
                <a16:creationId xmlns:a16="http://schemas.microsoft.com/office/drawing/2014/main" id="{D1F2EBF4-8E8F-494F-B849-68D63F77EE07}"/>
              </a:ext>
            </a:extLst>
          </p:cNvPr>
          <p:cNvCxnSpPr>
            <a:cxnSpLocks/>
          </p:cNvCxnSpPr>
          <p:nvPr/>
        </p:nvCxnSpPr>
        <p:spPr>
          <a:xfrm flipV="1">
            <a:off x="11308147" y="357487"/>
            <a:ext cx="617153"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F12285E3-486E-4B13-A99C-8EDAA5E99F4A}"/>
              </a:ext>
            </a:extLst>
          </p:cNvPr>
          <p:cNvCxnSpPr>
            <a:cxnSpLocks/>
          </p:cNvCxnSpPr>
          <p:nvPr/>
        </p:nvCxnSpPr>
        <p:spPr>
          <a:xfrm flipV="1">
            <a:off x="11308147" y="215015"/>
            <a:ext cx="61715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23C060EC-3D8C-4EAE-869B-630E84E9BFE8}"/>
              </a:ext>
            </a:extLst>
          </p:cNvPr>
          <p:cNvSpPr txBox="1"/>
          <p:nvPr/>
        </p:nvSpPr>
        <p:spPr>
          <a:xfrm>
            <a:off x="10515600" y="86981"/>
            <a:ext cx="859222" cy="430887"/>
          </a:xfrm>
          <a:prstGeom prst="rect">
            <a:avLst/>
          </a:prstGeom>
          <a:noFill/>
        </p:spPr>
        <p:txBody>
          <a:bodyPr wrap="square" rtlCol="0">
            <a:spAutoFit/>
          </a:bodyPr>
          <a:lstStyle/>
          <a:p>
            <a:r>
              <a:rPr lang="en-GB" sz="1100" dirty="0"/>
              <a:t>Interaction</a:t>
            </a:r>
          </a:p>
          <a:p>
            <a:r>
              <a:rPr lang="en-GB" sz="1100" dirty="0"/>
              <a:t>Annotation</a:t>
            </a:r>
          </a:p>
        </p:txBody>
      </p:sp>
      <p:cxnSp>
        <p:nvCxnSpPr>
          <p:cNvPr id="129" name="Straight Arrow Connector 128">
            <a:extLst>
              <a:ext uri="{FF2B5EF4-FFF2-40B4-BE49-F238E27FC236}">
                <a16:creationId xmlns:a16="http://schemas.microsoft.com/office/drawing/2014/main" id="{9DD03BAB-9860-436C-A5C9-C7AE75A5F5C2}"/>
              </a:ext>
            </a:extLst>
          </p:cNvPr>
          <p:cNvCxnSpPr>
            <a:cxnSpLocks/>
          </p:cNvCxnSpPr>
          <p:nvPr/>
        </p:nvCxnSpPr>
        <p:spPr>
          <a:xfrm flipV="1">
            <a:off x="2330644" y="2770709"/>
            <a:ext cx="1051847" cy="1955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932B7B69-A515-4D66-9605-CDE7D06442D5}"/>
              </a:ext>
            </a:extLst>
          </p:cNvPr>
          <p:cNvSpPr txBox="1"/>
          <p:nvPr/>
        </p:nvSpPr>
        <p:spPr>
          <a:xfrm>
            <a:off x="160983" y="2205399"/>
            <a:ext cx="2284784" cy="1600438"/>
          </a:xfrm>
          <a:prstGeom prst="rect">
            <a:avLst/>
          </a:prstGeom>
          <a:noFill/>
        </p:spPr>
        <p:txBody>
          <a:bodyPr wrap="square" rtlCol="0">
            <a:spAutoFit/>
          </a:bodyPr>
          <a:lstStyle/>
          <a:p>
            <a:r>
              <a:rPr lang="en-GB" sz="1400" dirty="0"/>
              <a:t>Light green background to complement the low fire risk. Would be light orange for moderate fire risk, light red for serious fire risk, and dark purple (with white text) if evacuation is necessary</a:t>
            </a:r>
          </a:p>
        </p:txBody>
      </p:sp>
      <p:cxnSp>
        <p:nvCxnSpPr>
          <p:cNvPr id="132" name="Straight Arrow Connector 131">
            <a:extLst>
              <a:ext uri="{FF2B5EF4-FFF2-40B4-BE49-F238E27FC236}">
                <a16:creationId xmlns:a16="http://schemas.microsoft.com/office/drawing/2014/main" id="{A5B495F5-EDF1-47B8-9CFA-3B9A14725C00}"/>
              </a:ext>
            </a:extLst>
          </p:cNvPr>
          <p:cNvCxnSpPr>
            <a:cxnSpLocks/>
            <a:stCxn id="136" idx="3"/>
            <a:endCxn id="36" idx="1"/>
          </p:cNvCxnSpPr>
          <p:nvPr/>
        </p:nvCxnSpPr>
        <p:spPr>
          <a:xfrm>
            <a:off x="2447373" y="803547"/>
            <a:ext cx="1503651" cy="188303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37AE0B4E-D6B0-4143-ADA5-DA3B5A08D9B3}"/>
              </a:ext>
            </a:extLst>
          </p:cNvPr>
          <p:cNvSpPr txBox="1"/>
          <p:nvPr/>
        </p:nvSpPr>
        <p:spPr>
          <a:xfrm>
            <a:off x="162589" y="218771"/>
            <a:ext cx="2284784" cy="1169551"/>
          </a:xfrm>
          <a:prstGeom prst="rect">
            <a:avLst/>
          </a:prstGeom>
          <a:noFill/>
        </p:spPr>
        <p:txBody>
          <a:bodyPr wrap="square" rtlCol="0">
            <a:spAutoFit/>
          </a:bodyPr>
          <a:lstStyle/>
          <a:p>
            <a:r>
              <a:rPr lang="en-GB" sz="1400" dirty="0"/>
              <a:t>Happy/comforting face when there is low fire risk. Would become an exclamation mark when there is greater risk</a:t>
            </a:r>
          </a:p>
        </p:txBody>
      </p:sp>
      <p:cxnSp>
        <p:nvCxnSpPr>
          <p:cNvPr id="140" name="Straight Arrow Connector 139">
            <a:extLst>
              <a:ext uri="{FF2B5EF4-FFF2-40B4-BE49-F238E27FC236}">
                <a16:creationId xmlns:a16="http://schemas.microsoft.com/office/drawing/2014/main" id="{D036C755-7959-4FAA-9ED7-3D706BB05399}"/>
              </a:ext>
            </a:extLst>
          </p:cNvPr>
          <p:cNvCxnSpPr>
            <a:cxnSpLocks/>
          </p:cNvCxnSpPr>
          <p:nvPr/>
        </p:nvCxnSpPr>
        <p:spPr>
          <a:xfrm flipV="1">
            <a:off x="2308996" y="3798076"/>
            <a:ext cx="890202" cy="2183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9E27F4BD-8D83-466C-B1B2-85A084BE748B}"/>
              </a:ext>
            </a:extLst>
          </p:cNvPr>
          <p:cNvSpPr txBox="1"/>
          <p:nvPr/>
        </p:nvSpPr>
        <p:spPr>
          <a:xfrm>
            <a:off x="152227" y="1623922"/>
            <a:ext cx="2353592" cy="307777"/>
          </a:xfrm>
          <a:prstGeom prst="rect">
            <a:avLst/>
          </a:prstGeom>
          <a:noFill/>
        </p:spPr>
        <p:txBody>
          <a:bodyPr wrap="square" rtlCol="0">
            <a:spAutoFit/>
          </a:bodyPr>
          <a:lstStyle/>
          <a:p>
            <a:r>
              <a:rPr lang="en-GB" sz="1400" dirty="0"/>
              <a:t>Takes you to the settings page</a:t>
            </a:r>
          </a:p>
        </p:txBody>
      </p:sp>
      <p:cxnSp>
        <p:nvCxnSpPr>
          <p:cNvPr id="78" name="Straight Arrow Connector 77">
            <a:extLst>
              <a:ext uri="{FF2B5EF4-FFF2-40B4-BE49-F238E27FC236}">
                <a16:creationId xmlns:a16="http://schemas.microsoft.com/office/drawing/2014/main" id="{A687376D-2169-440B-AB08-E1797A46756A}"/>
              </a:ext>
            </a:extLst>
          </p:cNvPr>
          <p:cNvCxnSpPr>
            <a:cxnSpLocks/>
            <a:stCxn id="52" idx="1"/>
          </p:cNvCxnSpPr>
          <p:nvPr/>
        </p:nvCxnSpPr>
        <p:spPr>
          <a:xfrm flipH="1" flipV="1">
            <a:off x="2337259" y="1890254"/>
            <a:ext cx="746301" cy="4633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D64ABAE8-CA4D-468C-9122-1E0CC019EA53}"/>
              </a:ext>
            </a:extLst>
          </p:cNvPr>
          <p:cNvSpPr txBox="1"/>
          <p:nvPr/>
        </p:nvSpPr>
        <p:spPr>
          <a:xfrm>
            <a:off x="132920" y="3918254"/>
            <a:ext cx="2284784" cy="1384995"/>
          </a:xfrm>
          <a:prstGeom prst="rect">
            <a:avLst/>
          </a:prstGeom>
          <a:noFill/>
        </p:spPr>
        <p:txBody>
          <a:bodyPr wrap="square" rtlCol="0">
            <a:spAutoFit/>
          </a:bodyPr>
          <a:lstStyle/>
          <a:p>
            <a:r>
              <a:rPr lang="en-GB" sz="1400" dirty="0"/>
              <a:t>Background colours range from green (safe) through orange (mild danger) to red (danger) to indicate how these factors exacerbate fire risk</a:t>
            </a:r>
          </a:p>
        </p:txBody>
      </p:sp>
      <p:sp>
        <p:nvSpPr>
          <p:cNvPr id="90" name="TextBox 89">
            <a:extLst>
              <a:ext uri="{FF2B5EF4-FFF2-40B4-BE49-F238E27FC236}">
                <a16:creationId xmlns:a16="http://schemas.microsoft.com/office/drawing/2014/main" id="{D89395E8-91C2-4E6D-A41E-DA35552937A2}"/>
              </a:ext>
            </a:extLst>
          </p:cNvPr>
          <p:cNvSpPr txBox="1"/>
          <p:nvPr/>
        </p:nvSpPr>
        <p:spPr>
          <a:xfrm>
            <a:off x="75586" y="5440727"/>
            <a:ext cx="2927952" cy="1384995"/>
          </a:xfrm>
          <a:prstGeom prst="rect">
            <a:avLst/>
          </a:prstGeom>
          <a:noFill/>
        </p:spPr>
        <p:txBody>
          <a:bodyPr wrap="square" rtlCol="0">
            <a:spAutoFit/>
          </a:bodyPr>
          <a:lstStyle/>
          <a:p>
            <a:r>
              <a:rPr lang="en-GB" sz="1400" dirty="0"/>
              <a:t>Tapping this will bring up a resource about what the AQI is and how to interpret it. However the background colour should give a sense for how to interpret this number without clicking on the help button</a:t>
            </a:r>
          </a:p>
        </p:txBody>
      </p:sp>
      <p:cxnSp>
        <p:nvCxnSpPr>
          <p:cNvPr id="91" name="Straight Arrow Connector 90">
            <a:extLst>
              <a:ext uri="{FF2B5EF4-FFF2-40B4-BE49-F238E27FC236}">
                <a16:creationId xmlns:a16="http://schemas.microsoft.com/office/drawing/2014/main" id="{E01907F8-6375-4327-9F48-57B9171029D6}"/>
              </a:ext>
            </a:extLst>
          </p:cNvPr>
          <p:cNvCxnSpPr>
            <a:cxnSpLocks/>
            <a:stCxn id="44" idx="1"/>
          </p:cNvCxnSpPr>
          <p:nvPr/>
        </p:nvCxnSpPr>
        <p:spPr>
          <a:xfrm flipH="1">
            <a:off x="2417704" y="4239061"/>
            <a:ext cx="1250580" cy="1189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44E5894-B6F2-498B-9E06-19421E5BEFF4}"/>
              </a:ext>
            </a:extLst>
          </p:cNvPr>
          <p:cNvSpPr txBox="1"/>
          <p:nvPr/>
        </p:nvSpPr>
        <p:spPr>
          <a:xfrm>
            <a:off x="2638425" y="104308"/>
            <a:ext cx="4280183" cy="738664"/>
          </a:xfrm>
          <a:prstGeom prst="rect">
            <a:avLst/>
          </a:prstGeom>
          <a:noFill/>
        </p:spPr>
        <p:txBody>
          <a:bodyPr wrap="square" rtlCol="0">
            <a:spAutoFit/>
          </a:bodyPr>
          <a:lstStyle/>
          <a:p>
            <a:r>
              <a:rPr lang="en-GB" sz="1400" dirty="0"/>
              <a:t>This shows the selected location. Tapping here reveals a dropdown menu from which you can select a different location from a pre-defined list, or edit that list</a:t>
            </a:r>
          </a:p>
        </p:txBody>
      </p:sp>
      <p:cxnSp>
        <p:nvCxnSpPr>
          <p:cNvPr id="101" name="Straight Arrow Connector 100">
            <a:extLst>
              <a:ext uri="{FF2B5EF4-FFF2-40B4-BE49-F238E27FC236}">
                <a16:creationId xmlns:a16="http://schemas.microsoft.com/office/drawing/2014/main" id="{7777CE93-5CC6-4EF9-8B03-E9C8FCCFEAAB}"/>
              </a:ext>
            </a:extLst>
          </p:cNvPr>
          <p:cNvCxnSpPr>
            <a:cxnSpLocks/>
            <a:endCxn id="98" idx="2"/>
          </p:cNvCxnSpPr>
          <p:nvPr/>
        </p:nvCxnSpPr>
        <p:spPr>
          <a:xfrm flipH="1" flipV="1">
            <a:off x="4778517" y="842972"/>
            <a:ext cx="116842" cy="8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294E8819-B965-4CCF-ACAA-A108126FB000}"/>
              </a:ext>
            </a:extLst>
          </p:cNvPr>
          <p:cNvCxnSpPr>
            <a:cxnSpLocks/>
          </p:cNvCxnSpPr>
          <p:nvPr/>
        </p:nvCxnSpPr>
        <p:spPr>
          <a:xfrm flipH="1" flipV="1">
            <a:off x="9054807" y="4761212"/>
            <a:ext cx="1060743" cy="3208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8AC0B2AE-62B7-4CAA-8847-508545A9D5B8}"/>
              </a:ext>
            </a:extLst>
          </p:cNvPr>
          <p:cNvCxnSpPr>
            <a:cxnSpLocks/>
          </p:cNvCxnSpPr>
          <p:nvPr/>
        </p:nvCxnSpPr>
        <p:spPr>
          <a:xfrm flipH="1" flipV="1">
            <a:off x="4935996" y="878554"/>
            <a:ext cx="2434948" cy="7512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532258A6-7787-4071-ADA2-86A1B7E912C7}"/>
              </a:ext>
            </a:extLst>
          </p:cNvPr>
          <p:cNvSpPr txBox="1"/>
          <p:nvPr/>
        </p:nvSpPr>
        <p:spPr>
          <a:xfrm>
            <a:off x="10067198" y="4933917"/>
            <a:ext cx="1991882" cy="738664"/>
          </a:xfrm>
          <a:prstGeom prst="rect">
            <a:avLst/>
          </a:prstGeom>
          <a:noFill/>
        </p:spPr>
        <p:txBody>
          <a:bodyPr wrap="square" rtlCol="0">
            <a:spAutoFit/>
          </a:bodyPr>
          <a:lstStyle/>
          <a:p>
            <a:r>
              <a:rPr lang="en-GB" sz="1400" dirty="0"/>
              <a:t>Map of the selected area. Pinch to zoom or drag to move.</a:t>
            </a:r>
          </a:p>
        </p:txBody>
      </p:sp>
      <p:cxnSp>
        <p:nvCxnSpPr>
          <p:cNvPr id="116" name="Straight Arrow Connector 115">
            <a:extLst>
              <a:ext uri="{FF2B5EF4-FFF2-40B4-BE49-F238E27FC236}">
                <a16:creationId xmlns:a16="http://schemas.microsoft.com/office/drawing/2014/main" id="{D115FE78-6FD8-4631-A682-6CC5D29CCF1B}"/>
              </a:ext>
            </a:extLst>
          </p:cNvPr>
          <p:cNvCxnSpPr>
            <a:cxnSpLocks/>
            <a:stCxn id="69" idx="1"/>
          </p:cNvCxnSpPr>
          <p:nvPr/>
        </p:nvCxnSpPr>
        <p:spPr>
          <a:xfrm flipH="1">
            <a:off x="6778519" y="2512457"/>
            <a:ext cx="427689" cy="6348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47A9A02A-B0DC-4CF8-BA54-DB0CC5B2903C}"/>
              </a:ext>
            </a:extLst>
          </p:cNvPr>
          <p:cNvSpPr txBox="1"/>
          <p:nvPr/>
        </p:nvSpPr>
        <p:spPr>
          <a:xfrm>
            <a:off x="5679237" y="2966270"/>
            <a:ext cx="1395291" cy="2031325"/>
          </a:xfrm>
          <a:prstGeom prst="rect">
            <a:avLst/>
          </a:prstGeom>
          <a:noFill/>
        </p:spPr>
        <p:txBody>
          <a:bodyPr wrap="square" rtlCol="0">
            <a:spAutoFit/>
          </a:bodyPr>
          <a:lstStyle/>
          <a:p>
            <a:r>
              <a:rPr lang="en-GB" sz="1400" dirty="0"/>
              <a:t>If you have zoomed or moved the map, tapping this button will re-centre and zoom the map on the selected location</a:t>
            </a:r>
          </a:p>
        </p:txBody>
      </p:sp>
      <p:cxnSp>
        <p:nvCxnSpPr>
          <p:cNvPr id="119" name="Straight Arrow Connector 118">
            <a:extLst>
              <a:ext uri="{FF2B5EF4-FFF2-40B4-BE49-F238E27FC236}">
                <a16:creationId xmlns:a16="http://schemas.microsoft.com/office/drawing/2014/main" id="{DE26AF89-468E-4936-992F-5651E589C6D1}"/>
              </a:ext>
            </a:extLst>
          </p:cNvPr>
          <p:cNvCxnSpPr>
            <a:cxnSpLocks/>
            <a:stCxn id="122" idx="1"/>
          </p:cNvCxnSpPr>
          <p:nvPr/>
        </p:nvCxnSpPr>
        <p:spPr>
          <a:xfrm flipH="1" flipV="1">
            <a:off x="8834423" y="4067257"/>
            <a:ext cx="1343560" cy="3369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E1B905F4-BDAC-45D0-A1B7-29ED14867E0B}"/>
              </a:ext>
            </a:extLst>
          </p:cNvPr>
          <p:cNvSpPr txBox="1"/>
          <p:nvPr/>
        </p:nvSpPr>
        <p:spPr>
          <a:xfrm>
            <a:off x="10177983" y="4034873"/>
            <a:ext cx="1718871" cy="738664"/>
          </a:xfrm>
          <a:prstGeom prst="rect">
            <a:avLst/>
          </a:prstGeom>
          <a:noFill/>
        </p:spPr>
        <p:txBody>
          <a:bodyPr wrap="square" rtlCol="0">
            <a:spAutoFit/>
          </a:bodyPr>
          <a:lstStyle/>
          <a:p>
            <a:r>
              <a:rPr lang="en-GB" sz="1400" dirty="0"/>
              <a:t>Landmarks are shown to give context to the map</a:t>
            </a:r>
          </a:p>
        </p:txBody>
      </p:sp>
      <p:sp>
        <p:nvSpPr>
          <p:cNvPr id="124" name="TextBox 123">
            <a:extLst>
              <a:ext uri="{FF2B5EF4-FFF2-40B4-BE49-F238E27FC236}">
                <a16:creationId xmlns:a16="http://schemas.microsoft.com/office/drawing/2014/main" id="{D0BC1AA6-2396-4500-837F-18157099C3EC}"/>
              </a:ext>
            </a:extLst>
          </p:cNvPr>
          <p:cNvSpPr txBox="1"/>
          <p:nvPr/>
        </p:nvSpPr>
        <p:spPr>
          <a:xfrm>
            <a:off x="9729110" y="710887"/>
            <a:ext cx="2462890" cy="3087190"/>
          </a:xfrm>
          <a:prstGeom prst="rect">
            <a:avLst/>
          </a:prstGeom>
          <a:noFill/>
        </p:spPr>
        <p:txBody>
          <a:bodyPr wrap="square" rtlCol="0">
            <a:spAutoFit/>
          </a:bodyPr>
          <a:lstStyle/>
          <a:p>
            <a:r>
              <a:rPr lang="en-GB" sz="1400" dirty="0"/>
              <a:t>Fire icon indicates an active fire. The coloured bands around it show areas at high risk (red), moderate risk (orange), and low risk (green) from this fire. The arrows represent wind speed and direction (longer arrows represent faster wind). Green arrows mean the wind is pointing away from the selected area, red means it’s pointing towards it, and this is interpolated through orange</a:t>
            </a:r>
          </a:p>
        </p:txBody>
      </p:sp>
      <p:cxnSp>
        <p:nvCxnSpPr>
          <p:cNvPr id="127" name="Straight Arrow Connector 126">
            <a:extLst>
              <a:ext uri="{FF2B5EF4-FFF2-40B4-BE49-F238E27FC236}">
                <a16:creationId xmlns:a16="http://schemas.microsoft.com/office/drawing/2014/main" id="{5958FD8F-612E-4A5D-BBE5-49FDB5C5B161}"/>
              </a:ext>
            </a:extLst>
          </p:cNvPr>
          <p:cNvCxnSpPr>
            <a:cxnSpLocks/>
            <a:stCxn id="124" idx="1"/>
            <a:endCxn id="57" idx="3"/>
          </p:cNvCxnSpPr>
          <p:nvPr/>
        </p:nvCxnSpPr>
        <p:spPr>
          <a:xfrm flipH="1">
            <a:off x="9217160" y="2254482"/>
            <a:ext cx="511950" cy="3532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68727FA2-83AF-46ED-AD10-F9476247828F}"/>
              </a:ext>
            </a:extLst>
          </p:cNvPr>
          <p:cNvCxnSpPr>
            <a:cxnSpLocks/>
            <a:stCxn id="28" idx="3"/>
            <a:endCxn id="138" idx="1"/>
          </p:cNvCxnSpPr>
          <p:nvPr/>
        </p:nvCxnSpPr>
        <p:spPr>
          <a:xfrm>
            <a:off x="5276448" y="2024679"/>
            <a:ext cx="327194" cy="3139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19AEDAA6-D255-457B-BC01-52D92EA11276}"/>
              </a:ext>
            </a:extLst>
          </p:cNvPr>
          <p:cNvSpPr txBox="1"/>
          <p:nvPr/>
        </p:nvSpPr>
        <p:spPr>
          <a:xfrm>
            <a:off x="5603642" y="1969337"/>
            <a:ext cx="1395291" cy="738664"/>
          </a:xfrm>
          <a:prstGeom prst="rect">
            <a:avLst/>
          </a:prstGeom>
          <a:noFill/>
        </p:spPr>
        <p:txBody>
          <a:bodyPr wrap="square" rtlCol="0">
            <a:spAutoFit/>
          </a:bodyPr>
          <a:lstStyle/>
          <a:p>
            <a:r>
              <a:rPr lang="en-GB" sz="1400" dirty="0"/>
              <a:t>Tapping here switches to the weekly forecast</a:t>
            </a:r>
          </a:p>
        </p:txBody>
      </p:sp>
    </p:spTree>
    <p:extLst>
      <p:ext uri="{BB962C8B-B14F-4D97-AF65-F5344CB8AC3E}">
        <p14:creationId xmlns:p14="http://schemas.microsoft.com/office/powerpoint/2010/main" val="162285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119">
            <a:extLst>
              <a:ext uri="{FF2B5EF4-FFF2-40B4-BE49-F238E27FC236}">
                <a16:creationId xmlns:a16="http://schemas.microsoft.com/office/drawing/2014/main" id="{0DBE6518-B981-4CB8-AAF7-0E8B695C00EF}"/>
              </a:ext>
            </a:extLst>
          </p:cNvPr>
          <p:cNvGrpSpPr/>
          <p:nvPr/>
        </p:nvGrpSpPr>
        <p:grpSpPr>
          <a:xfrm>
            <a:off x="6455889" y="991548"/>
            <a:ext cx="2616740" cy="5223755"/>
            <a:chOff x="2865648" y="968022"/>
            <a:chExt cx="2616740" cy="5223755"/>
          </a:xfrm>
        </p:grpSpPr>
        <p:grpSp>
          <p:nvGrpSpPr>
            <p:cNvPr id="6" name="Group 5">
              <a:extLst>
                <a:ext uri="{FF2B5EF4-FFF2-40B4-BE49-F238E27FC236}">
                  <a16:creationId xmlns:a16="http://schemas.microsoft.com/office/drawing/2014/main" id="{B8BB9B0A-F05F-4095-A03F-12289083C382}"/>
                </a:ext>
              </a:extLst>
            </p:cNvPr>
            <p:cNvGrpSpPr/>
            <p:nvPr/>
          </p:nvGrpSpPr>
          <p:grpSpPr>
            <a:xfrm>
              <a:off x="2865648" y="968022"/>
              <a:ext cx="2616740" cy="5223755"/>
              <a:chOff x="2869659" y="1001948"/>
              <a:chExt cx="2616740" cy="5223755"/>
            </a:xfrm>
          </p:grpSpPr>
          <p:pic>
            <p:nvPicPr>
              <p:cNvPr id="1028" name="Picture 4" descr="iPhone 7 Wireframe Template | Cacoo">
                <a:extLst>
                  <a:ext uri="{FF2B5EF4-FFF2-40B4-BE49-F238E27FC236}">
                    <a16:creationId xmlns:a16="http://schemas.microsoft.com/office/drawing/2014/main" id="{D3D52895-364F-4AB1-9A42-49E579E311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961B15C-0F86-4213-BD7F-7DE29CC76CC0}"/>
                  </a:ext>
                </a:extLst>
              </p:cNvPr>
              <p:cNvSpPr/>
              <p:nvPr/>
            </p:nvSpPr>
            <p:spPr>
              <a:xfrm>
                <a:off x="3073400" y="1619250"/>
                <a:ext cx="2216150" cy="3949700"/>
              </a:xfrm>
              <a:prstGeom prst="rect">
                <a:avLst/>
              </a:prstGeom>
              <a:solidFill>
                <a:srgbClr val="A3FF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6" name="Group 25">
              <a:extLst>
                <a:ext uri="{FF2B5EF4-FFF2-40B4-BE49-F238E27FC236}">
                  <a16:creationId xmlns:a16="http://schemas.microsoft.com/office/drawing/2014/main" id="{927CD446-27A2-4169-8C3D-31DC65DDB10A}"/>
                </a:ext>
              </a:extLst>
            </p:cNvPr>
            <p:cNvGrpSpPr/>
            <p:nvPr/>
          </p:nvGrpSpPr>
          <p:grpSpPr>
            <a:xfrm>
              <a:off x="3078480" y="5049135"/>
              <a:ext cx="2209800" cy="549650"/>
              <a:chOff x="3078480" y="5049135"/>
              <a:chExt cx="2209800" cy="549650"/>
            </a:xfrm>
          </p:grpSpPr>
          <p:sp>
            <p:nvSpPr>
              <p:cNvPr id="8" name="Rectangle 7">
                <a:extLst>
                  <a:ext uri="{FF2B5EF4-FFF2-40B4-BE49-F238E27FC236}">
                    <a16:creationId xmlns:a16="http://schemas.microsoft.com/office/drawing/2014/main" id="{70E4F8E4-46D7-4384-BE1F-3B8C39C92858}"/>
                  </a:ext>
                </a:extLst>
              </p:cNvPr>
              <p:cNvSpPr/>
              <p:nvPr/>
            </p:nvSpPr>
            <p:spPr>
              <a:xfrm>
                <a:off x="3078480" y="5105400"/>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Graphic 9" descr="Cloud with solid fill">
                <a:extLst>
                  <a:ext uri="{FF2B5EF4-FFF2-40B4-BE49-F238E27FC236}">
                    <a16:creationId xmlns:a16="http://schemas.microsoft.com/office/drawing/2014/main" id="{3C8FFA13-E932-463C-BC37-01BFD703A0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81435" y="5049135"/>
                <a:ext cx="379230" cy="379230"/>
              </a:xfrm>
              <a:prstGeom prst="rect">
                <a:avLst/>
              </a:prstGeom>
            </p:spPr>
          </p:pic>
          <p:pic>
            <p:nvPicPr>
              <p:cNvPr id="12" name="Graphic 11" descr="Fire with solid fill">
                <a:extLst>
                  <a:ext uri="{FF2B5EF4-FFF2-40B4-BE49-F238E27FC236}">
                    <a16:creationId xmlns:a16="http://schemas.microsoft.com/office/drawing/2014/main" id="{32C47ACD-EA0B-4A94-ABAE-16F4C7AE4D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65709" y="5105400"/>
                <a:ext cx="291101" cy="291101"/>
              </a:xfrm>
              <a:prstGeom prst="rect">
                <a:avLst/>
              </a:prstGeom>
            </p:spPr>
          </p:pic>
          <p:sp>
            <p:nvSpPr>
              <p:cNvPr id="13" name="TextBox 12">
                <a:extLst>
                  <a:ext uri="{FF2B5EF4-FFF2-40B4-BE49-F238E27FC236}">
                    <a16:creationId xmlns:a16="http://schemas.microsoft.com/office/drawing/2014/main" id="{4637EB6D-CA88-4767-B15F-9EA638CFE402}"/>
                  </a:ext>
                </a:extLst>
              </p:cNvPr>
              <p:cNvSpPr txBox="1"/>
              <p:nvPr/>
            </p:nvSpPr>
            <p:spPr>
              <a:xfrm>
                <a:off x="3322320" y="5337175"/>
                <a:ext cx="1965960" cy="261610"/>
              </a:xfrm>
              <a:prstGeom prst="rect">
                <a:avLst/>
              </a:prstGeom>
              <a:noFill/>
            </p:spPr>
            <p:txBody>
              <a:bodyPr wrap="square" rtlCol="0">
                <a:spAutoFit/>
              </a:bodyPr>
              <a:lstStyle/>
              <a:p>
                <a:r>
                  <a:rPr lang="en-GB" sz="1100" dirty="0">
                    <a:solidFill>
                      <a:schemeClr val="bg1"/>
                    </a:solidFill>
                  </a:rPr>
                  <a:t>Weather                    </a:t>
                </a:r>
                <a:r>
                  <a:rPr lang="en-GB" sz="1100" dirty="0">
                    <a:solidFill>
                      <a:schemeClr val="bg1">
                        <a:lumMod val="65000"/>
                      </a:schemeClr>
                    </a:solidFill>
                  </a:rPr>
                  <a:t>Track Fire</a:t>
                </a:r>
              </a:p>
            </p:txBody>
          </p:sp>
        </p:grpSp>
        <p:grpSp>
          <p:nvGrpSpPr>
            <p:cNvPr id="24" name="Group 23">
              <a:extLst>
                <a:ext uri="{FF2B5EF4-FFF2-40B4-BE49-F238E27FC236}">
                  <a16:creationId xmlns:a16="http://schemas.microsoft.com/office/drawing/2014/main" id="{8010C919-55A6-4FA3-8839-5DC95E880E4D}"/>
                </a:ext>
              </a:extLst>
            </p:cNvPr>
            <p:cNvGrpSpPr/>
            <p:nvPr/>
          </p:nvGrpSpPr>
          <p:grpSpPr>
            <a:xfrm>
              <a:off x="3078480" y="1585324"/>
              <a:ext cx="2207059" cy="304930"/>
              <a:chOff x="3078480" y="1585324"/>
              <a:chExt cx="2207059" cy="304930"/>
            </a:xfrm>
          </p:grpSpPr>
          <p:sp>
            <p:nvSpPr>
              <p:cNvPr id="14" name="Rectangle 13">
                <a:extLst>
                  <a:ext uri="{FF2B5EF4-FFF2-40B4-BE49-F238E27FC236}">
                    <a16:creationId xmlns:a16="http://schemas.microsoft.com/office/drawing/2014/main" id="{D99A5833-8164-4A3D-965E-BD4E7553CADB}"/>
                  </a:ext>
                </a:extLst>
              </p:cNvPr>
              <p:cNvSpPr/>
              <p:nvPr/>
            </p:nvSpPr>
            <p:spPr>
              <a:xfrm>
                <a:off x="3078480" y="1585324"/>
                <a:ext cx="2207059" cy="2929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23" name="Graphic 22" descr="Caret Down with solid fill">
                <a:extLst>
                  <a:ext uri="{FF2B5EF4-FFF2-40B4-BE49-F238E27FC236}">
                    <a16:creationId xmlns:a16="http://schemas.microsoft.com/office/drawing/2014/main" id="{0C07DE3A-62E2-4F13-8B53-D7A4B5200F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1143" y="1614946"/>
                <a:ext cx="275308" cy="275308"/>
              </a:xfrm>
              <a:prstGeom prst="rect">
                <a:avLst/>
              </a:prstGeom>
            </p:spPr>
          </p:pic>
        </p:grpSp>
        <p:sp>
          <p:nvSpPr>
            <p:cNvPr id="28" name="Rectangle 27">
              <a:extLst>
                <a:ext uri="{FF2B5EF4-FFF2-40B4-BE49-F238E27FC236}">
                  <a16:creationId xmlns:a16="http://schemas.microsoft.com/office/drawing/2014/main" id="{C9FD0ECC-927B-4078-93E4-0A3B82E5BFB7}"/>
                </a:ext>
              </a:extLst>
            </p:cNvPr>
            <p:cNvSpPr/>
            <p:nvPr/>
          </p:nvSpPr>
          <p:spPr>
            <a:xfrm>
              <a:off x="4228737" y="1878227"/>
              <a:ext cx="1047711" cy="29290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2">
                      <a:lumMod val="10000"/>
                    </a:schemeClr>
                  </a:solidFill>
                </a:rPr>
                <a:t>This week</a:t>
              </a:r>
            </a:p>
          </p:txBody>
        </p:sp>
        <p:sp>
          <p:nvSpPr>
            <p:cNvPr id="35" name="Rectangle 34">
              <a:extLst>
                <a:ext uri="{FF2B5EF4-FFF2-40B4-BE49-F238E27FC236}">
                  <a16:creationId xmlns:a16="http://schemas.microsoft.com/office/drawing/2014/main" id="{167305F1-39C7-472E-80A3-545AE50BE2C1}"/>
                </a:ext>
              </a:extLst>
            </p:cNvPr>
            <p:cNvSpPr/>
            <p:nvPr/>
          </p:nvSpPr>
          <p:spPr>
            <a:xfrm>
              <a:off x="3081206" y="1878226"/>
              <a:ext cx="1147531" cy="2929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Today</a:t>
              </a:r>
              <a:endParaRPr lang="en-GB" dirty="0"/>
            </a:p>
          </p:txBody>
        </p:sp>
        <p:grpSp>
          <p:nvGrpSpPr>
            <p:cNvPr id="46" name="Group 45">
              <a:extLst>
                <a:ext uri="{FF2B5EF4-FFF2-40B4-BE49-F238E27FC236}">
                  <a16:creationId xmlns:a16="http://schemas.microsoft.com/office/drawing/2014/main" id="{869AA377-4E9A-407B-AEB8-80C08A39E0D2}"/>
                </a:ext>
              </a:extLst>
            </p:cNvPr>
            <p:cNvGrpSpPr/>
            <p:nvPr/>
          </p:nvGrpSpPr>
          <p:grpSpPr>
            <a:xfrm>
              <a:off x="3078480" y="2171129"/>
              <a:ext cx="2197968" cy="738441"/>
              <a:chOff x="3078480" y="2171129"/>
              <a:chExt cx="2197968" cy="738441"/>
            </a:xfrm>
          </p:grpSpPr>
          <p:sp>
            <p:nvSpPr>
              <p:cNvPr id="29" name="TextBox 28">
                <a:extLst>
                  <a:ext uri="{FF2B5EF4-FFF2-40B4-BE49-F238E27FC236}">
                    <a16:creationId xmlns:a16="http://schemas.microsoft.com/office/drawing/2014/main" id="{F1FEDCB7-CA6D-4BE7-BCD3-7D1CA08B838E}"/>
                  </a:ext>
                </a:extLst>
              </p:cNvPr>
              <p:cNvSpPr txBox="1"/>
              <p:nvPr/>
            </p:nvSpPr>
            <p:spPr>
              <a:xfrm>
                <a:off x="3078480" y="2171129"/>
                <a:ext cx="2197968" cy="369332"/>
              </a:xfrm>
              <a:prstGeom prst="rect">
                <a:avLst/>
              </a:prstGeom>
              <a:noFill/>
            </p:spPr>
            <p:txBody>
              <a:bodyPr wrap="square" rtlCol="0">
                <a:spAutoFit/>
              </a:bodyPr>
              <a:lstStyle/>
              <a:p>
                <a:pPr algn="ctr"/>
                <a:r>
                  <a:rPr lang="en-GB" b="1" dirty="0"/>
                  <a:t>Low Fire Risk</a:t>
                </a:r>
              </a:p>
            </p:txBody>
          </p:sp>
          <p:pic>
            <p:nvPicPr>
              <p:cNvPr id="36" name="Graphic 35" descr="Smiling with hearts face outline with solid fill">
                <a:extLst>
                  <a:ext uri="{FF2B5EF4-FFF2-40B4-BE49-F238E27FC236}">
                    <a16:creationId xmlns:a16="http://schemas.microsoft.com/office/drawing/2014/main" id="{C0FFDC07-FB18-4800-BACF-0486E1982B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51024" y="2463583"/>
                <a:ext cx="445987" cy="445987"/>
              </a:xfrm>
              <a:prstGeom prst="rect">
                <a:avLst/>
              </a:prstGeom>
            </p:spPr>
          </p:pic>
        </p:grpSp>
        <p:grpSp>
          <p:nvGrpSpPr>
            <p:cNvPr id="45" name="Group 44">
              <a:extLst>
                <a:ext uri="{FF2B5EF4-FFF2-40B4-BE49-F238E27FC236}">
                  <a16:creationId xmlns:a16="http://schemas.microsoft.com/office/drawing/2014/main" id="{6593C87A-4905-4DD5-BC50-5726F3610DD1}"/>
                </a:ext>
              </a:extLst>
            </p:cNvPr>
            <p:cNvGrpSpPr/>
            <p:nvPr/>
          </p:nvGrpSpPr>
          <p:grpSpPr>
            <a:xfrm>
              <a:off x="3421019" y="3001710"/>
              <a:ext cx="1428645" cy="525162"/>
              <a:chOff x="3421019" y="3001710"/>
              <a:chExt cx="1428645" cy="525162"/>
            </a:xfrm>
          </p:grpSpPr>
          <p:pic>
            <p:nvPicPr>
              <p:cNvPr id="38" name="Graphic 37" descr="Rain with solid fill">
                <a:extLst>
                  <a:ext uri="{FF2B5EF4-FFF2-40B4-BE49-F238E27FC236}">
                    <a16:creationId xmlns:a16="http://schemas.microsoft.com/office/drawing/2014/main" id="{F48F6FD8-961E-421C-86BC-67E57794090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24502" y="3001710"/>
                <a:ext cx="525162" cy="525162"/>
              </a:xfrm>
              <a:prstGeom prst="rect">
                <a:avLst/>
              </a:prstGeom>
            </p:spPr>
          </p:pic>
          <p:sp>
            <p:nvSpPr>
              <p:cNvPr id="39" name="TextBox 38">
                <a:extLst>
                  <a:ext uri="{FF2B5EF4-FFF2-40B4-BE49-F238E27FC236}">
                    <a16:creationId xmlns:a16="http://schemas.microsoft.com/office/drawing/2014/main" id="{490B3724-EB70-46FD-A056-C3253E2C3580}"/>
                  </a:ext>
                </a:extLst>
              </p:cNvPr>
              <p:cNvSpPr txBox="1"/>
              <p:nvPr/>
            </p:nvSpPr>
            <p:spPr>
              <a:xfrm>
                <a:off x="3421019" y="3086121"/>
                <a:ext cx="804837" cy="400110"/>
              </a:xfrm>
              <a:prstGeom prst="rect">
                <a:avLst/>
              </a:prstGeom>
              <a:noFill/>
            </p:spPr>
            <p:txBody>
              <a:bodyPr wrap="square" rtlCol="0">
                <a:spAutoFit/>
              </a:bodyPr>
              <a:lstStyle/>
              <a:p>
                <a:r>
                  <a:rPr lang="en-GB" sz="2000" dirty="0"/>
                  <a:t>45℉</a:t>
                </a:r>
              </a:p>
            </p:txBody>
          </p:sp>
        </p:grpSp>
        <p:pic>
          <p:nvPicPr>
            <p:cNvPr id="52" name="Graphic 51" descr="Single gear with solid fill">
              <a:extLst>
                <a:ext uri="{FF2B5EF4-FFF2-40B4-BE49-F238E27FC236}">
                  <a16:creationId xmlns:a16="http://schemas.microsoft.com/office/drawing/2014/main" id="{BD786A3B-3951-4602-916B-4BAD166E5B7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083560" y="2198717"/>
              <a:ext cx="309727" cy="309727"/>
            </a:xfrm>
            <a:prstGeom prst="rect">
              <a:avLst/>
            </a:prstGeom>
          </p:spPr>
        </p:pic>
      </p:grpSp>
      <p:graphicFrame>
        <p:nvGraphicFramePr>
          <p:cNvPr id="40" name="Table 40">
            <a:extLst>
              <a:ext uri="{FF2B5EF4-FFF2-40B4-BE49-F238E27FC236}">
                <a16:creationId xmlns:a16="http://schemas.microsoft.com/office/drawing/2014/main" id="{32273CA7-7F34-4217-9E40-FED18614475F}"/>
              </a:ext>
            </a:extLst>
          </p:cNvPr>
          <p:cNvGraphicFramePr>
            <a:graphicFrameLocks noGrp="1"/>
          </p:cNvGraphicFramePr>
          <p:nvPr>
            <p:extLst>
              <p:ext uri="{D42A27DB-BD31-4B8C-83A1-F6EECF244321}">
                <p14:modId xmlns:p14="http://schemas.microsoft.com/office/powerpoint/2010/main" val="3388515053"/>
              </p:ext>
            </p:extLst>
          </p:nvPr>
        </p:nvGraphicFramePr>
        <p:xfrm>
          <a:off x="6673801" y="3563313"/>
          <a:ext cx="2192888" cy="1569720"/>
        </p:xfrm>
        <a:graphic>
          <a:graphicData uri="http://schemas.openxmlformats.org/drawingml/2006/table">
            <a:tbl>
              <a:tblPr bandRow="1">
                <a:tableStyleId>{5C22544A-7EE6-4342-B048-85BDC9FD1C3A}</a:tableStyleId>
              </a:tblPr>
              <a:tblGrid>
                <a:gridCol w="1096444">
                  <a:extLst>
                    <a:ext uri="{9D8B030D-6E8A-4147-A177-3AD203B41FA5}">
                      <a16:colId xmlns:a16="http://schemas.microsoft.com/office/drawing/2014/main" val="537950184"/>
                    </a:ext>
                  </a:extLst>
                </a:gridCol>
                <a:gridCol w="1096444">
                  <a:extLst>
                    <a:ext uri="{9D8B030D-6E8A-4147-A177-3AD203B41FA5}">
                      <a16:colId xmlns:a16="http://schemas.microsoft.com/office/drawing/2014/main" val="1364739934"/>
                    </a:ext>
                  </a:extLst>
                </a:gridCol>
              </a:tblGrid>
              <a:tr h="370840">
                <a:tc>
                  <a:txBody>
                    <a:bodyPr/>
                    <a:lstStyle/>
                    <a:p>
                      <a:r>
                        <a:rPr lang="en-GB" sz="1200" dirty="0"/>
                        <a:t>Precipitation</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a:r>
                        <a:rPr lang="en-GB" sz="1200" dirty="0"/>
                        <a:t>70%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1267999"/>
                  </a:ext>
                </a:extLst>
              </a:tr>
              <a:tr h="370840">
                <a:tc>
                  <a:txBody>
                    <a:bodyPr/>
                    <a:lstStyle/>
                    <a:p>
                      <a:r>
                        <a:rPr lang="en-GB" sz="1200" dirty="0"/>
                        <a:t>Air Quality Index</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a:r>
                        <a:rPr lang="en-GB" sz="1200" dirty="0"/>
                        <a:t>31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321821971"/>
                  </a:ext>
                </a:extLst>
              </a:tr>
              <a:tr h="370840">
                <a:tc>
                  <a:txBody>
                    <a:bodyPr/>
                    <a:lstStyle/>
                    <a:p>
                      <a:r>
                        <a:rPr lang="en-GB" sz="1200" dirty="0"/>
                        <a:t>Humidity</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a:r>
                        <a:rPr lang="en-GB" sz="1200" dirty="0"/>
                        <a:t>17%</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0306761"/>
                  </a:ext>
                </a:extLst>
              </a:tr>
              <a:tr h="370840">
                <a:tc>
                  <a:txBody>
                    <a:bodyPr/>
                    <a:lstStyle/>
                    <a:p>
                      <a:r>
                        <a:rPr lang="en-GB" sz="1200" dirty="0"/>
                        <a:t>Wind</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GB" sz="1200" dirty="0"/>
                        <a:t>7 mph NE</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185731290"/>
                  </a:ext>
                </a:extLst>
              </a:tr>
            </a:tbl>
          </a:graphicData>
        </a:graphic>
      </p:graphicFrame>
      <p:sp>
        <p:nvSpPr>
          <p:cNvPr id="104" name="TextBox 103">
            <a:extLst>
              <a:ext uri="{FF2B5EF4-FFF2-40B4-BE49-F238E27FC236}">
                <a16:creationId xmlns:a16="http://schemas.microsoft.com/office/drawing/2014/main" id="{4508642E-2AB4-4CF5-993C-2E12F24B9309}"/>
              </a:ext>
            </a:extLst>
          </p:cNvPr>
          <p:cNvSpPr txBox="1"/>
          <p:nvPr/>
        </p:nvSpPr>
        <p:spPr>
          <a:xfrm>
            <a:off x="103925" y="95878"/>
            <a:ext cx="6268995" cy="400110"/>
          </a:xfrm>
          <a:prstGeom prst="rect">
            <a:avLst/>
          </a:prstGeom>
          <a:noFill/>
        </p:spPr>
        <p:txBody>
          <a:bodyPr wrap="square" rtlCol="0">
            <a:spAutoFit/>
          </a:bodyPr>
          <a:lstStyle/>
          <a:p>
            <a:r>
              <a:rPr lang="en-GB" sz="2000" b="1" dirty="0"/>
              <a:t>Common design patterns</a:t>
            </a:r>
          </a:p>
        </p:txBody>
      </p:sp>
      <p:pic>
        <p:nvPicPr>
          <p:cNvPr id="44" name="Graphic 43" descr="Help with solid fill">
            <a:extLst>
              <a:ext uri="{FF2B5EF4-FFF2-40B4-BE49-F238E27FC236}">
                <a16:creationId xmlns:a16="http://schemas.microsoft.com/office/drawing/2014/main" id="{D96DD8ED-D9E6-4089-9ECC-3B8C5141108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258525" y="4167965"/>
            <a:ext cx="189243" cy="189243"/>
          </a:xfrm>
          <a:prstGeom prst="rect">
            <a:avLst/>
          </a:prstGeom>
        </p:spPr>
      </p:pic>
      <p:grpSp>
        <p:nvGrpSpPr>
          <p:cNvPr id="1033" name="Group 1032">
            <a:extLst>
              <a:ext uri="{FF2B5EF4-FFF2-40B4-BE49-F238E27FC236}">
                <a16:creationId xmlns:a16="http://schemas.microsoft.com/office/drawing/2014/main" id="{4C7CF36B-99A0-41B3-B1BC-964E66A7BD22}"/>
              </a:ext>
            </a:extLst>
          </p:cNvPr>
          <p:cNvGrpSpPr/>
          <p:nvPr/>
        </p:nvGrpSpPr>
        <p:grpSpPr>
          <a:xfrm>
            <a:off x="9309418" y="991548"/>
            <a:ext cx="2616740" cy="5223755"/>
            <a:chOff x="6984459" y="968022"/>
            <a:chExt cx="2616740" cy="5223755"/>
          </a:xfrm>
        </p:grpSpPr>
        <p:grpSp>
          <p:nvGrpSpPr>
            <p:cNvPr id="103" name="Group 102">
              <a:extLst>
                <a:ext uri="{FF2B5EF4-FFF2-40B4-BE49-F238E27FC236}">
                  <a16:creationId xmlns:a16="http://schemas.microsoft.com/office/drawing/2014/main" id="{DA1E7B52-C807-46F8-B7A8-2201C7420E5F}"/>
                </a:ext>
              </a:extLst>
            </p:cNvPr>
            <p:cNvGrpSpPr/>
            <p:nvPr/>
          </p:nvGrpSpPr>
          <p:grpSpPr>
            <a:xfrm>
              <a:off x="6984459" y="968022"/>
              <a:ext cx="2616740" cy="5223755"/>
              <a:chOff x="6984459" y="968022"/>
              <a:chExt cx="2616740" cy="5223755"/>
            </a:xfrm>
          </p:grpSpPr>
          <p:grpSp>
            <p:nvGrpSpPr>
              <p:cNvPr id="102" name="Group 101">
                <a:extLst>
                  <a:ext uri="{FF2B5EF4-FFF2-40B4-BE49-F238E27FC236}">
                    <a16:creationId xmlns:a16="http://schemas.microsoft.com/office/drawing/2014/main" id="{FD9FED7F-EDA8-4913-B474-19E719192E0D}"/>
                  </a:ext>
                </a:extLst>
              </p:cNvPr>
              <p:cNvGrpSpPr/>
              <p:nvPr/>
            </p:nvGrpSpPr>
            <p:grpSpPr>
              <a:xfrm>
                <a:off x="6984459" y="968022"/>
                <a:ext cx="2616740" cy="5223755"/>
                <a:chOff x="6984459" y="968022"/>
                <a:chExt cx="2616740" cy="5223755"/>
              </a:xfrm>
            </p:grpSpPr>
            <p:grpSp>
              <p:nvGrpSpPr>
                <p:cNvPr id="16" name="Group 15">
                  <a:extLst>
                    <a:ext uri="{FF2B5EF4-FFF2-40B4-BE49-F238E27FC236}">
                      <a16:creationId xmlns:a16="http://schemas.microsoft.com/office/drawing/2014/main" id="{76D997CA-408A-4815-BC7D-A332F79E7327}"/>
                    </a:ext>
                  </a:extLst>
                </p:cNvPr>
                <p:cNvGrpSpPr/>
                <p:nvPr/>
              </p:nvGrpSpPr>
              <p:grpSpPr>
                <a:xfrm>
                  <a:off x="6984459" y="968022"/>
                  <a:ext cx="2616740" cy="5223755"/>
                  <a:chOff x="2869659" y="1001948"/>
                  <a:chExt cx="2616740" cy="5223755"/>
                </a:xfrm>
              </p:grpSpPr>
              <p:pic>
                <p:nvPicPr>
                  <p:cNvPr id="17" name="Picture 4" descr="iPhone 7 Wireframe Template | Cacoo">
                    <a:extLst>
                      <a:ext uri="{FF2B5EF4-FFF2-40B4-BE49-F238E27FC236}">
                        <a16:creationId xmlns:a16="http://schemas.microsoft.com/office/drawing/2014/main" id="{B3E5B430-2CA7-4305-AC38-76F3DCA08B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61A0E67F-96AE-4D1D-8F9A-018C97753AE2}"/>
                      </a:ext>
                    </a:extLst>
                  </p:cNvPr>
                  <p:cNvSpPr/>
                  <p:nvPr/>
                </p:nvSpPr>
                <p:spPr>
                  <a:xfrm>
                    <a:off x="3073400" y="1619250"/>
                    <a:ext cx="2216150" cy="39497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7" name="Group 26">
                  <a:extLst>
                    <a:ext uri="{FF2B5EF4-FFF2-40B4-BE49-F238E27FC236}">
                      <a16:creationId xmlns:a16="http://schemas.microsoft.com/office/drawing/2014/main" id="{D209EBFF-5B33-41C5-8E7E-AD47C1AF215E}"/>
                    </a:ext>
                  </a:extLst>
                </p:cNvPr>
                <p:cNvGrpSpPr/>
                <p:nvPr/>
              </p:nvGrpSpPr>
              <p:grpSpPr>
                <a:xfrm>
                  <a:off x="7193280" y="5015209"/>
                  <a:ext cx="2209800" cy="549650"/>
                  <a:chOff x="7193280" y="5015209"/>
                  <a:chExt cx="2209800" cy="549650"/>
                </a:xfrm>
              </p:grpSpPr>
              <p:sp>
                <p:nvSpPr>
                  <p:cNvPr id="19" name="Rectangle 18">
                    <a:extLst>
                      <a:ext uri="{FF2B5EF4-FFF2-40B4-BE49-F238E27FC236}">
                        <a16:creationId xmlns:a16="http://schemas.microsoft.com/office/drawing/2014/main" id="{7AED08E6-C90A-4CF4-986D-213FA5876B77}"/>
                      </a:ext>
                    </a:extLst>
                  </p:cNvPr>
                  <p:cNvSpPr/>
                  <p:nvPr/>
                </p:nvSpPr>
                <p:spPr>
                  <a:xfrm>
                    <a:off x="7193280" y="5071474"/>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Graphic 19" descr="Cloud with solid fill">
                    <a:extLst>
                      <a:ext uri="{FF2B5EF4-FFF2-40B4-BE49-F238E27FC236}">
                        <a16:creationId xmlns:a16="http://schemas.microsoft.com/office/drawing/2014/main" id="{ECABD80C-A9FD-448F-AE1F-BBD375EB59B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96235" y="5015209"/>
                    <a:ext cx="379230" cy="379230"/>
                  </a:xfrm>
                  <a:prstGeom prst="rect">
                    <a:avLst/>
                  </a:prstGeom>
                </p:spPr>
              </p:pic>
              <p:pic>
                <p:nvPicPr>
                  <p:cNvPr id="21" name="Graphic 20" descr="Fire with solid fill">
                    <a:extLst>
                      <a:ext uri="{FF2B5EF4-FFF2-40B4-BE49-F238E27FC236}">
                        <a16:creationId xmlns:a16="http://schemas.microsoft.com/office/drawing/2014/main" id="{74C49CC3-1148-4078-9EE5-1B3DE47C140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80509" y="5071474"/>
                    <a:ext cx="291101" cy="291101"/>
                  </a:xfrm>
                  <a:prstGeom prst="rect">
                    <a:avLst/>
                  </a:prstGeom>
                </p:spPr>
              </p:pic>
              <p:sp>
                <p:nvSpPr>
                  <p:cNvPr id="22" name="TextBox 21">
                    <a:extLst>
                      <a:ext uri="{FF2B5EF4-FFF2-40B4-BE49-F238E27FC236}">
                        <a16:creationId xmlns:a16="http://schemas.microsoft.com/office/drawing/2014/main" id="{6DD08117-BE6E-486A-9286-2DF7FC6E40C2}"/>
                      </a:ext>
                    </a:extLst>
                  </p:cNvPr>
                  <p:cNvSpPr txBox="1"/>
                  <p:nvPr/>
                </p:nvSpPr>
                <p:spPr>
                  <a:xfrm>
                    <a:off x="7437120" y="5303249"/>
                    <a:ext cx="1965960" cy="261610"/>
                  </a:xfrm>
                  <a:prstGeom prst="rect">
                    <a:avLst/>
                  </a:prstGeom>
                  <a:noFill/>
                </p:spPr>
                <p:txBody>
                  <a:bodyPr wrap="square" rtlCol="0">
                    <a:spAutoFit/>
                  </a:bodyPr>
                  <a:lstStyle/>
                  <a:p>
                    <a:r>
                      <a:rPr lang="en-GB" sz="1100" dirty="0">
                        <a:solidFill>
                          <a:schemeClr val="bg1">
                            <a:lumMod val="65000"/>
                          </a:schemeClr>
                        </a:solidFill>
                      </a:rPr>
                      <a:t>Weather</a:t>
                    </a:r>
                    <a:r>
                      <a:rPr lang="en-GB" sz="1100" dirty="0">
                        <a:solidFill>
                          <a:schemeClr val="bg1"/>
                        </a:solidFill>
                      </a:rPr>
                      <a:t>                    Track Fire</a:t>
                    </a:r>
                  </a:p>
                </p:txBody>
              </p:sp>
            </p:grpSp>
            <p:grpSp>
              <p:nvGrpSpPr>
                <p:cNvPr id="31" name="Group 30">
                  <a:extLst>
                    <a:ext uri="{FF2B5EF4-FFF2-40B4-BE49-F238E27FC236}">
                      <a16:creationId xmlns:a16="http://schemas.microsoft.com/office/drawing/2014/main" id="{619E6FCF-89D9-4736-B7CD-9C7440581AEB}"/>
                    </a:ext>
                  </a:extLst>
                </p:cNvPr>
                <p:cNvGrpSpPr/>
                <p:nvPr/>
              </p:nvGrpSpPr>
              <p:grpSpPr>
                <a:xfrm>
                  <a:off x="7192144" y="1580065"/>
                  <a:ext cx="2207059" cy="325000"/>
                  <a:chOff x="3078480" y="1565254"/>
                  <a:chExt cx="2207059" cy="325000"/>
                </a:xfrm>
              </p:grpSpPr>
              <p:sp>
                <p:nvSpPr>
                  <p:cNvPr id="32" name="Rectangle 31">
                    <a:extLst>
                      <a:ext uri="{FF2B5EF4-FFF2-40B4-BE49-F238E27FC236}">
                        <a16:creationId xmlns:a16="http://schemas.microsoft.com/office/drawing/2014/main" id="{469166DD-EF44-46BC-A967-1C9A803B3906}"/>
                      </a:ext>
                    </a:extLst>
                  </p:cNvPr>
                  <p:cNvSpPr/>
                  <p:nvPr/>
                </p:nvSpPr>
                <p:spPr>
                  <a:xfrm>
                    <a:off x="3078480" y="1565254"/>
                    <a:ext cx="2207059" cy="3129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33" name="Graphic 32" descr="Caret Down with solid fill">
                    <a:extLst>
                      <a:ext uri="{FF2B5EF4-FFF2-40B4-BE49-F238E27FC236}">
                        <a16:creationId xmlns:a16="http://schemas.microsoft.com/office/drawing/2014/main" id="{F7C52136-0D26-4853-8FB1-BDBFDF0984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1143" y="1614946"/>
                    <a:ext cx="275308" cy="275308"/>
                  </a:xfrm>
                  <a:prstGeom prst="rect">
                    <a:avLst/>
                  </a:prstGeom>
                </p:spPr>
              </p:pic>
            </p:grpSp>
            <p:pic>
              <p:nvPicPr>
                <p:cNvPr id="54" name="Picture 53">
                  <a:extLst>
                    <a:ext uri="{FF2B5EF4-FFF2-40B4-BE49-F238E27FC236}">
                      <a16:creationId xmlns:a16="http://schemas.microsoft.com/office/drawing/2014/main" id="{CFEFEBC5-6119-47F1-9800-888C170F6886}"/>
                    </a:ext>
                  </a:extLst>
                </p:cNvPr>
                <p:cNvPicPr>
                  <a:picLocks noChangeAspect="1"/>
                </p:cNvPicPr>
                <p:nvPr/>
              </p:nvPicPr>
              <p:blipFill rotWithShape="1">
                <a:blip r:embed="rId21"/>
                <a:srcRect l="7397" r="6476" b="8894"/>
                <a:stretch/>
              </p:blipFill>
              <p:spPr>
                <a:xfrm>
                  <a:off x="7192143" y="1894453"/>
                  <a:ext cx="2207060" cy="3177021"/>
                </a:xfrm>
                <a:prstGeom prst="rect">
                  <a:avLst/>
                </a:prstGeom>
              </p:spPr>
            </p:pic>
            <p:grpSp>
              <p:nvGrpSpPr>
                <p:cNvPr id="67" name="Group 66">
                  <a:extLst>
                    <a:ext uri="{FF2B5EF4-FFF2-40B4-BE49-F238E27FC236}">
                      <a16:creationId xmlns:a16="http://schemas.microsoft.com/office/drawing/2014/main" id="{EEE222CE-246A-44E1-B6D0-59F757C82E74}"/>
                    </a:ext>
                  </a:extLst>
                </p:cNvPr>
                <p:cNvGrpSpPr/>
                <p:nvPr/>
              </p:nvGrpSpPr>
              <p:grpSpPr>
                <a:xfrm>
                  <a:off x="8267700" y="1894592"/>
                  <a:ext cx="1140594" cy="1477470"/>
                  <a:chOff x="8267700" y="1894592"/>
                  <a:chExt cx="1140594" cy="1477470"/>
                </a:xfrm>
              </p:grpSpPr>
              <p:grpSp>
                <p:nvGrpSpPr>
                  <p:cNvPr id="65" name="Group 64">
                    <a:extLst>
                      <a:ext uri="{FF2B5EF4-FFF2-40B4-BE49-F238E27FC236}">
                        <a16:creationId xmlns:a16="http://schemas.microsoft.com/office/drawing/2014/main" id="{DBA4DBB8-43B4-4414-92BF-965B2EE7BB63}"/>
                      </a:ext>
                    </a:extLst>
                  </p:cNvPr>
                  <p:cNvGrpSpPr/>
                  <p:nvPr/>
                </p:nvGrpSpPr>
                <p:grpSpPr>
                  <a:xfrm>
                    <a:off x="8267700" y="1894592"/>
                    <a:ext cx="1140594" cy="1477470"/>
                    <a:chOff x="8267700" y="1894592"/>
                    <a:chExt cx="1140594" cy="1477470"/>
                  </a:xfrm>
                </p:grpSpPr>
                <p:sp>
                  <p:nvSpPr>
                    <p:cNvPr id="74" name="Freeform: Shape 73">
                      <a:extLst>
                        <a:ext uri="{FF2B5EF4-FFF2-40B4-BE49-F238E27FC236}">
                          <a16:creationId xmlns:a16="http://schemas.microsoft.com/office/drawing/2014/main" id="{332AC595-4DCD-4F58-A071-F816465EC4AF}"/>
                        </a:ext>
                      </a:extLst>
                    </p:cNvPr>
                    <p:cNvSpPr/>
                    <p:nvPr/>
                  </p:nvSpPr>
                  <p:spPr>
                    <a:xfrm>
                      <a:off x="8659809" y="2172240"/>
                      <a:ext cx="748484" cy="870998"/>
                    </a:xfrm>
                    <a:custGeom>
                      <a:avLst/>
                      <a:gdLst>
                        <a:gd name="connsiteX0" fmla="*/ 442121 w 748484"/>
                        <a:gd name="connsiteY0" fmla="*/ 0 h 870998"/>
                        <a:gd name="connsiteX1" fmla="*/ 689315 w 748484"/>
                        <a:gd name="connsiteY1" fmla="*/ 74377 h 870998"/>
                        <a:gd name="connsiteX2" fmla="*/ 748484 w 748484"/>
                        <a:gd name="connsiteY2" fmla="*/ 122464 h 870998"/>
                        <a:gd name="connsiteX3" fmla="*/ 748484 w 748484"/>
                        <a:gd name="connsiteY3" fmla="*/ 748534 h 870998"/>
                        <a:gd name="connsiteX4" fmla="*/ 689315 w 748484"/>
                        <a:gd name="connsiteY4" fmla="*/ 796622 h 870998"/>
                        <a:gd name="connsiteX5" fmla="*/ 442121 w 748484"/>
                        <a:gd name="connsiteY5" fmla="*/ 870998 h 870998"/>
                        <a:gd name="connsiteX6" fmla="*/ 0 w 748484"/>
                        <a:gd name="connsiteY6" fmla="*/ 435499 h 870998"/>
                        <a:gd name="connsiteX7" fmla="*/ 442121 w 748484"/>
                        <a:gd name="connsiteY7" fmla="*/ 0 h 87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484" h="870998">
                          <a:moveTo>
                            <a:pt x="442121" y="0"/>
                          </a:moveTo>
                          <a:cubicBezTo>
                            <a:pt x="533687" y="0"/>
                            <a:pt x="618752" y="27419"/>
                            <a:pt x="689315" y="74377"/>
                          </a:cubicBezTo>
                          <a:lnTo>
                            <a:pt x="748484" y="122464"/>
                          </a:lnTo>
                          <a:lnTo>
                            <a:pt x="748484" y="748534"/>
                          </a:lnTo>
                          <a:lnTo>
                            <a:pt x="689315" y="796622"/>
                          </a:lnTo>
                          <a:cubicBezTo>
                            <a:pt x="618752" y="843579"/>
                            <a:pt x="533687" y="870998"/>
                            <a:pt x="442121" y="870998"/>
                          </a:cubicBezTo>
                          <a:cubicBezTo>
                            <a:pt x="197944" y="870998"/>
                            <a:pt x="0" y="676018"/>
                            <a:pt x="0" y="435499"/>
                          </a:cubicBezTo>
                          <a:cubicBezTo>
                            <a:pt x="0" y="194980"/>
                            <a:pt x="197944" y="0"/>
                            <a:pt x="442121" y="0"/>
                          </a:cubicBezTo>
                          <a:close/>
                        </a:path>
                      </a:pathLst>
                    </a:custGeom>
                    <a:solidFill>
                      <a:srgbClr val="FF09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3" name="Freeform: Shape 72">
                      <a:extLst>
                        <a:ext uri="{FF2B5EF4-FFF2-40B4-BE49-F238E27FC236}">
                          <a16:creationId xmlns:a16="http://schemas.microsoft.com/office/drawing/2014/main" id="{007A1124-4FA2-4BEA-9DCB-6766B85A31BF}"/>
                        </a:ext>
                      </a:extLst>
                    </p:cNvPr>
                    <p:cNvSpPr/>
                    <p:nvPr/>
                  </p:nvSpPr>
                  <p:spPr>
                    <a:xfrm>
                      <a:off x="8548685" y="1973610"/>
                      <a:ext cx="859609" cy="1133702"/>
                    </a:xfrm>
                    <a:custGeom>
                      <a:avLst/>
                      <a:gdLst>
                        <a:gd name="connsiteX0" fmla="*/ 575470 w 859609"/>
                        <a:gd name="connsiteY0" fmla="*/ 0 h 1133702"/>
                        <a:gd name="connsiteX1" fmla="*/ 799469 w 859609"/>
                        <a:gd name="connsiteY1" fmla="*/ 44546 h 1133702"/>
                        <a:gd name="connsiteX2" fmla="*/ 859609 w 859609"/>
                        <a:gd name="connsiteY2" fmla="*/ 76700 h 1133702"/>
                        <a:gd name="connsiteX3" fmla="*/ 859609 w 859609"/>
                        <a:gd name="connsiteY3" fmla="*/ 321094 h 1133702"/>
                        <a:gd name="connsiteX4" fmla="*/ 800440 w 859609"/>
                        <a:gd name="connsiteY4" fmla="*/ 273007 h 1133702"/>
                        <a:gd name="connsiteX5" fmla="*/ 553246 w 859609"/>
                        <a:gd name="connsiteY5" fmla="*/ 198630 h 1133702"/>
                        <a:gd name="connsiteX6" fmla="*/ 111125 w 859609"/>
                        <a:gd name="connsiteY6" fmla="*/ 634129 h 1133702"/>
                        <a:gd name="connsiteX7" fmla="*/ 553246 w 859609"/>
                        <a:gd name="connsiteY7" fmla="*/ 1069628 h 1133702"/>
                        <a:gd name="connsiteX8" fmla="*/ 800440 w 859609"/>
                        <a:gd name="connsiteY8" fmla="*/ 995252 h 1133702"/>
                        <a:gd name="connsiteX9" fmla="*/ 859609 w 859609"/>
                        <a:gd name="connsiteY9" fmla="*/ 947164 h 1133702"/>
                        <a:gd name="connsiteX10" fmla="*/ 859609 w 859609"/>
                        <a:gd name="connsiteY10" fmla="*/ 1057002 h 1133702"/>
                        <a:gd name="connsiteX11" fmla="*/ 799469 w 859609"/>
                        <a:gd name="connsiteY11" fmla="*/ 1089156 h 1133702"/>
                        <a:gd name="connsiteX12" fmla="*/ 575470 w 859609"/>
                        <a:gd name="connsiteY12" fmla="*/ 1133702 h 1133702"/>
                        <a:gd name="connsiteX13" fmla="*/ 0 w 859609"/>
                        <a:gd name="connsiteY13" fmla="*/ 566851 h 1133702"/>
                        <a:gd name="connsiteX14" fmla="*/ 575470 w 859609"/>
                        <a:gd name="connsiteY14" fmla="*/ 0 h 113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609" h="1133702">
                          <a:moveTo>
                            <a:pt x="575470" y="0"/>
                          </a:moveTo>
                          <a:cubicBezTo>
                            <a:pt x="654926" y="0"/>
                            <a:pt x="730621" y="15862"/>
                            <a:pt x="799469" y="44546"/>
                          </a:cubicBezTo>
                          <a:lnTo>
                            <a:pt x="859609" y="76700"/>
                          </a:lnTo>
                          <a:lnTo>
                            <a:pt x="859609" y="321094"/>
                          </a:lnTo>
                          <a:lnTo>
                            <a:pt x="800440" y="273007"/>
                          </a:lnTo>
                          <a:cubicBezTo>
                            <a:pt x="729877" y="226049"/>
                            <a:pt x="644812" y="198630"/>
                            <a:pt x="553246" y="198630"/>
                          </a:cubicBezTo>
                          <a:cubicBezTo>
                            <a:pt x="309069" y="198630"/>
                            <a:pt x="111125" y="393610"/>
                            <a:pt x="111125" y="634129"/>
                          </a:cubicBezTo>
                          <a:cubicBezTo>
                            <a:pt x="111125" y="874648"/>
                            <a:pt x="309069" y="1069628"/>
                            <a:pt x="553246" y="1069628"/>
                          </a:cubicBezTo>
                          <a:cubicBezTo>
                            <a:pt x="644812" y="1069628"/>
                            <a:pt x="729877" y="1042209"/>
                            <a:pt x="800440" y="995252"/>
                          </a:cubicBezTo>
                          <a:lnTo>
                            <a:pt x="859609" y="947164"/>
                          </a:lnTo>
                          <a:lnTo>
                            <a:pt x="859609" y="1057002"/>
                          </a:lnTo>
                          <a:lnTo>
                            <a:pt x="799469" y="1089156"/>
                          </a:lnTo>
                          <a:cubicBezTo>
                            <a:pt x="730621" y="1117840"/>
                            <a:pt x="654926" y="1133702"/>
                            <a:pt x="575470" y="1133702"/>
                          </a:cubicBezTo>
                          <a:cubicBezTo>
                            <a:pt x="257647" y="1133702"/>
                            <a:pt x="0" y="879914"/>
                            <a:pt x="0" y="566851"/>
                          </a:cubicBezTo>
                          <a:cubicBezTo>
                            <a:pt x="0" y="253788"/>
                            <a:pt x="257647" y="0"/>
                            <a:pt x="575470" y="0"/>
                          </a:cubicBezTo>
                          <a:close/>
                        </a:path>
                      </a:pathLst>
                    </a:custGeom>
                    <a:solidFill>
                      <a:srgbClr val="FFCA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2" name="Freeform: Shape 71">
                      <a:extLst>
                        <a:ext uri="{FF2B5EF4-FFF2-40B4-BE49-F238E27FC236}">
                          <a16:creationId xmlns:a16="http://schemas.microsoft.com/office/drawing/2014/main" id="{2C9A106F-31F7-49E4-AA92-86BC0528F154}"/>
                        </a:ext>
                      </a:extLst>
                    </p:cNvPr>
                    <p:cNvSpPr/>
                    <p:nvPr/>
                  </p:nvSpPr>
                  <p:spPr>
                    <a:xfrm>
                      <a:off x="8267700" y="1894592"/>
                      <a:ext cx="1133442" cy="1477470"/>
                    </a:xfrm>
                    <a:custGeom>
                      <a:avLst/>
                      <a:gdLst>
                        <a:gd name="connsiteX0" fmla="*/ 336230 w 1133442"/>
                        <a:gd name="connsiteY0" fmla="*/ 0 h 1477470"/>
                        <a:gd name="connsiteX1" fmla="*/ 1133442 w 1133442"/>
                        <a:gd name="connsiteY1" fmla="*/ 0 h 1477470"/>
                        <a:gd name="connsiteX2" fmla="*/ 1133442 w 1133442"/>
                        <a:gd name="connsiteY2" fmla="*/ 151895 h 1477470"/>
                        <a:gd name="connsiteX3" fmla="*/ 1080453 w 1133442"/>
                        <a:gd name="connsiteY3" fmla="*/ 123564 h 1477470"/>
                        <a:gd name="connsiteX4" fmla="*/ 856454 w 1133442"/>
                        <a:gd name="connsiteY4" fmla="*/ 79018 h 1477470"/>
                        <a:gd name="connsiteX5" fmla="*/ 280984 w 1133442"/>
                        <a:gd name="connsiteY5" fmla="*/ 645869 h 1477470"/>
                        <a:gd name="connsiteX6" fmla="*/ 856454 w 1133442"/>
                        <a:gd name="connsiteY6" fmla="*/ 1212720 h 1477470"/>
                        <a:gd name="connsiteX7" fmla="*/ 1080453 w 1133442"/>
                        <a:gd name="connsiteY7" fmla="*/ 1168174 h 1477470"/>
                        <a:gd name="connsiteX8" fmla="*/ 1133442 w 1133442"/>
                        <a:gd name="connsiteY8" fmla="*/ 1139843 h 1477470"/>
                        <a:gd name="connsiteX9" fmla="*/ 1133442 w 1133442"/>
                        <a:gd name="connsiteY9" fmla="*/ 1420694 h 1477470"/>
                        <a:gd name="connsiteX10" fmla="*/ 1002357 w 1133442"/>
                        <a:gd name="connsiteY10" fmla="*/ 1460775 h 1477470"/>
                        <a:gd name="connsiteX11" fmla="*/ 834230 w 1133442"/>
                        <a:gd name="connsiteY11" fmla="*/ 1477470 h 1477470"/>
                        <a:gd name="connsiteX12" fmla="*/ 0 w 1133442"/>
                        <a:gd name="connsiteY12" fmla="*/ 655735 h 1477470"/>
                        <a:gd name="connsiteX13" fmla="*/ 244340 w 1133442"/>
                        <a:gd name="connsiteY13" fmla="*/ 74681 h 147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3442" h="1477470">
                          <a:moveTo>
                            <a:pt x="336230" y="0"/>
                          </a:moveTo>
                          <a:lnTo>
                            <a:pt x="1133442" y="0"/>
                          </a:lnTo>
                          <a:lnTo>
                            <a:pt x="1133442" y="151895"/>
                          </a:lnTo>
                          <a:lnTo>
                            <a:pt x="1080453" y="123564"/>
                          </a:lnTo>
                          <a:cubicBezTo>
                            <a:pt x="1011604" y="94880"/>
                            <a:pt x="935910" y="79018"/>
                            <a:pt x="856454" y="79018"/>
                          </a:cubicBezTo>
                          <a:cubicBezTo>
                            <a:pt x="538631" y="79018"/>
                            <a:pt x="280984" y="332806"/>
                            <a:pt x="280984" y="645869"/>
                          </a:cubicBezTo>
                          <a:cubicBezTo>
                            <a:pt x="280984" y="958932"/>
                            <a:pt x="538631" y="1212720"/>
                            <a:pt x="856454" y="1212720"/>
                          </a:cubicBezTo>
                          <a:cubicBezTo>
                            <a:pt x="935910" y="1212720"/>
                            <a:pt x="1011604" y="1196858"/>
                            <a:pt x="1080453" y="1168174"/>
                          </a:cubicBezTo>
                          <a:lnTo>
                            <a:pt x="1133442" y="1139843"/>
                          </a:lnTo>
                          <a:lnTo>
                            <a:pt x="1133442" y="1420694"/>
                          </a:lnTo>
                          <a:lnTo>
                            <a:pt x="1002357" y="1460775"/>
                          </a:lnTo>
                          <a:cubicBezTo>
                            <a:pt x="948050" y="1471722"/>
                            <a:pt x="891822" y="1477470"/>
                            <a:pt x="834230" y="1477470"/>
                          </a:cubicBezTo>
                          <a:cubicBezTo>
                            <a:pt x="373497" y="1477470"/>
                            <a:pt x="0" y="1109567"/>
                            <a:pt x="0" y="655735"/>
                          </a:cubicBezTo>
                          <a:cubicBezTo>
                            <a:pt x="0" y="428819"/>
                            <a:pt x="93375" y="223385"/>
                            <a:pt x="244340" y="74681"/>
                          </a:cubicBezTo>
                          <a:close/>
                        </a:path>
                      </a:pathLst>
                    </a:custGeom>
                    <a:solidFill>
                      <a:srgbClr val="A3FFCD">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pic>
                <p:nvPicPr>
                  <p:cNvPr id="57" name="Graphic 56" descr="Fire with solid fill">
                    <a:extLst>
                      <a:ext uri="{FF2B5EF4-FFF2-40B4-BE49-F238E27FC236}">
                        <a16:creationId xmlns:a16="http://schemas.microsoft.com/office/drawing/2014/main" id="{7FC26AAF-9809-402A-BF26-84A8147E0EF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926059" y="2462189"/>
                    <a:ext cx="291101" cy="291101"/>
                  </a:xfrm>
                  <a:prstGeom prst="rect">
                    <a:avLst/>
                  </a:prstGeom>
                </p:spPr>
              </p:pic>
            </p:grpSp>
            <p:grpSp>
              <p:nvGrpSpPr>
                <p:cNvPr id="100" name="Group 99">
                  <a:extLst>
                    <a:ext uri="{FF2B5EF4-FFF2-40B4-BE49-F238E27FC236}">
                      <a16:creationId xmlns:a16="http://schemas.microsoft.com/office/drawing/2014/main" id="{4FEF1068-D819-42A0-A09B-4546DFAF58A9}"/>
                    </a:ext>
                  </a:extLst>
                </p:cNvPr>
                <p:cNvGrpSpPr/>
                <p:nvPr/>
              </p:nvGrpSpPr>
              <p:grpSpPr>
                <a:xfrm>
                  <a:off x="8720138" y="2117448"/>
                  <a:ext cx="688155" cy="925790"/>
                  <a:chOff x="8720138" y="2117448"/>
                  <a:chExt cx="688155" cy="925790"/>
                </a:xfrm>
              </p:grpSpPr>
              <p:cxnSp>
                <p:nvCxnSpPr>
                  <p:cNvPr id="76" name="Straight Arrow Connector 75">
                    <a:extLst>
                      <a:ext uri="{FF2B5EF4-FFF2-40B4-BE49-F238E27FC236}">
                        <a16:creationId xmlns:a16="http://schemas.microsoft.com/office/drawing/2014/main" id="{1034A7CB-72C2-496F-B168-D45E2FA443EB}"/>
                      </a:ext>
                    </a:extLst>
                  </p:cNvPr>
                  <p:cNvCxnSpPr/>
                  <p:nvPr/>
                </p:nvCxnSpPr>
                <p:spPr>
                  <a:xfrm flipV="1">
                    <a:off x="8720138" y="2133600"/>
                    <a:ext cx="114283" cy="21998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0F7A94C-E8A0-456F-95C4-FB7D63AF3AAC}"/>
                      </a:ext>
                    </a:extLst>
                  </p:cNvPr>
                  <p:cNvCxnSpPr>
                    <a:cxnSpLocks/>
                  </p:cNvCxnSpPr>
                  <p:nvPr/>
                </p:nvCxnSpPr>
                <p:spPr>
                  <a:xfrm flipV="1">
                    <a:off x="8872538" y="2311913"/>
                    <a:ext cx="228133" cy="1940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61FCABD-0BD0-40BA-BD2D-10D93F9F21C5}"/>
                      </a:ext>
                    </a:extLst>
                  </p:cNvPr>
                  <p:cNvCxnSpPr>
                    <a:cxnSpLocks/>
                  </p:cNvCxnSpPr>
                  <p:nvPr/>
                </p:nvCxnSpPr>
                <p:spPr>
                  <a:xfrm flipV="1">
                    <a:off x="8810021" y="2585355"/>
                    <a:ext cx="101866" cy="15197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EFEEF2D-DCD2-45B0-9B47-15F0B2D1F228}"/>
                      </a:ext>
                    </a:extLst>
                  </p:cNvPr>
                  <p:cNvCxnSpPr>
                    <a:cxnSpLocks/>
                  </p:cNvCxnSpPr>
                  <p:nvPr/>
                </p:nvCxnSpPr>
                <p:spPr>
                  <a:xfrm flipV="1">
                    <a:off x="8962421" y="2791930"/>
                    <a:ext cx="152985" cy="977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3D69392-3E3E-4BE2-87E4-9DF959D04426}"/>
                      </a:ext>
                    </a:extLst>
                  </p:cNvPr>
                  <p:cNvCxnSpPr>
                    <a:cxnSpLocks/>
                  </p:cNvCxnSpPr>
                  <p:nvPr/>
                </p:nvCxnSpPr>
                <p:spPr>
                  <a:xfrm flipV="1">
                    <a:off x="9192461" y="2607740"/>
                    <a:ext cx="130251" cy="17810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88651B5-6AD4-4839-853C-A62ACE961A25}"/>
                      </a:ext>
                    </a:extLst>
                  </p:cNvPr>
                  <p:cNvCxnSpPr>
                    <a:cxnSpLocks/>
                  </p:cNvCxnSpPr>
                  <p:nvPr/>
                </p:nvCxnSpPr>
                <p:spPr>
                  <a:xfrm flipV="1">
                    <a:off x="9194250" y="2117448"/>
                    <a:ext cx="101583" cy="1759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80D62D5-A1F3-4793-BF63-848BAC7448BC}"/>
                      </a:ext>
                    </a:extLst>
                  </p:cNvPr>
                  <p:cNvCxnSpPr>
                    <a:cxnSpLocks/>
                    <a:endCxn id="74" idx="2"/>
                  </p:cNvCxnSpPr>
                  <p:nvPr/>
                </p:nvCxnSpPr>
                <p:spPr>
                  <a:xfrm flipV="1">
                    <a:off x="9237129" y="2294704"/>
                    <a:ext cx="171164" cy="1674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D9D7276-E079-47F3-8C24-B2E49E620E08}"/>
                      </a:ext>
                    </a:extLst>
                  </p:cNvPr>
                  <p:cNvCxnSpPr>
                    <a:cxnSpLocks/>
                    <a:stCxn id="74" idx="5"/>
                  </p:cNvCxnSpPr>
                  <p:nvPr/>
                </p:nvCxnSpPr>
                <p:spPr>
                  <a:xfrm flipV="1">
                    <a:off x="9101930" y="2855190"/>
                    <a:ext cx="155656" cy="1880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6B861C2F-5F48-4E81-95FA-7DFEEC51FD94}"/>
                      </a:ext>
                    </a:extLst>
                  </p:cNvPr>
                  <p:cNvCxnSpPr>
                    <a:cxnSpLocks/>
                  </p:cNvCxnSpPr>
                  <p:nvPr/>
                </p:nvCxnSpPr>
                <p:spPr>
                  <a:xfrm flipV="1">
                    <a:off x="8842157" y="2247839"/>
                    <a:ext cx="99846" cy="12545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05" name="Graphic 104" descr="Single gear with solid fill">
                <a:extLst>
                  <a:ext uri="{FF2B5EF4-FFF2-40B4-BE49-F238E27FC236}">
                    <a16:creationId xmlns:a16="http://schemas.microsoft.com/office/drawing/2014/main" id="{33E45D59-ECD9-422F-A4B1-F6D3E297D62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06937" y="1932265"/>
                <a:ext cx="309727" cy="309727"/>
              </a:xfrm>
              <a:prstGeom prst="rect">
                <a:avLst/>
              </a:prstGeom>
            </p:spPr>
          </p:pic>
        </p:grpSp>
        <p:pic>
          <p:nvPicPr>
            <p:cNvPr id="142" name="Graphic 141" descr="House with solid fill">
              <a:extLst>
                <a:ext uri="{FF2B5EF4-FFF2-40B4-BE49-F238E27FC236}">
                  <a16:creationId xmlns:a16="http://schemas.microsoft.com/office/drawing/2014/main" id="{C622BD03-E19C-4DDF-B80A-FA30847EEC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206208" y="2352466"/>
              <a:ext cx="319982" cy="319982"/>
            </a:xfrm>
            <a:prstGeom prst="rect">
              <a:avLst/>
            </a:prstGeom>
          </p:spPr>
        </p:pic>
      </p:grpSp>
      <p:sp>
        <p:nvSpPr>
          <p:cNvPr id="60" name="Oval 59">
            <a:extLst>
              <a:ext uri="{FF2B5EF4-FFF2-40B4-BE49-F238E27FC236}">
                <a16:creationId xmlns:a16="http://schemas.microsoft.com/office/drawing/2014/main" id="{2BB08267-0840-492D-86DF-AB85A1FBAFB9}"/>
              </a:ext>
            </a:extLst>
          </p:cNvPr>
          <p:cNvSpPr/>
          <p:nvPr/>
        </p:nvSpPr>
        <p:spPr>
          <a:xfrm>
            <a:off x="6798618" y="2617206"/>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62" name="Oval 61">
            <a:extLst>
              <a:ext uri="{FF2B5EF4-FFF2-40B4-BE49-F238E27FC236}">
                <a16:creationId xmlns:a16="http://schemas.microsoft.com/office/drawing/2014/main" id="{1BABCF4B-0137-4CF6-9550-3F814BDCE0F6}"/>
              </a:ext>
            </a:extLst>
          </p:cNvPr>
          <p:cNvSpPr/>
          <p:nvPr/>
        </p:nvSpPr>
        <p:spPr>
          <a:xfrm>
            <a:off x="7724091" y="3567082"/>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63" name="Oval 62">
            <a:extLst>
              <a:ext uri="{FF2B5EF4-FFF2-40B4-BE49-F238E27FC236}">
                <a16:creationId xmlns:a16="http://schemas.microsoft.com/office/drawing/2014/main" id="{F9D49111-E146-4560-8ADC-680E610CCA80}"/>
              </a:ext>
            </a:extLst>
          </p:cNvPr>
          <p:cNvSpPr/>
          <p:nvPr/>
        </p:nvSpPr>
        <p:spPr>
          <a:xfrm>
            <a:off x="7724091" y="3987193"/>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64" name="Oval 63">
            <a:extLst>
              <a:ext uri="{FF2B5EF4-FFF2-40B4-BE49-F238E27FC236}">
                <a16:creationId xmlns:a16="http://schemas.microsoft.com/office/drawing/2014/main" id="{61F37EC8-2F65-431A-A932-DE9C2E48E08C}"/>
              </a:ext>
            </a:extLst>
          </p:cNvPr>
          <p:cNvSpPr/>
          <p:nvPr/>
        </p:nvSpPr>
        <p:spPr>
          <a:xfrm>
            <a:off x="7740329" y="4400191"/>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66" name="Oval 65">
            <a:extLst>
              <a:ext uri="{FF2B5EF4-FFF2-40B4-BE49-F238E27FC236}">
                <a16:creationId xmlns:a16="http://schemas.microsoft.com/office/drawing/2014/main" id="{813AF786-3AC8-4113-A8ED-944862CE7351}"/>
              </a:ext>
            </a:extLst>
          </p:cNvPr>
          <p:cNvSpPr/>
          <p:nvPr/>
        </p:nvSpPr>
        <p:spPr>
          <a:xfrm>
            <a:off x="7740329" y="4788564"/>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68" name="Oval 67">
            <a:extLst>
              <a:ext uri="{FF2B5EF4-FFF2-40B4-BE49-F238E27FC236}">
                <a16:creationId xmlns:a16="http://schemas.microsoft.com/office/drawing/2014/main" id="{5F180360-1E39-468F-B251-563117A114CD}"/>
              </a:ext>
            </a:extLst>
          </p:cNvPr>
          <p:cNvSpPr/>
          <p:nvPr/>
        </p:nvSpPr>
        <p:spPr>
          <a:xfrm>
            <a:off x="11281312" y="3131516"/>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69" name="Oval 68">
            <a:extLst>
              <a:ext uri="{FF2B5EF4-FFF2-40B4-BE49-F238E27FC236}">
                <a16:creationId xmlns:a16="http://schemas.microsoft.com/office/drawing/2014/main" id="{3F3C935D-3FC3-4D73-B759-98ADD76AFC9F}"/>
              </a:ext>
            </a:extLst>
          </p:cNvPr>
          <p:cNvSpPr/>
          <p:nvPr/>
        </p:nvSpPr>
        <p:spPr>
          <a:xfrm>
            <a:off x="11167115" y="1990204"/>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70" name="Oval 69">
            <a:extLst>
              <a:ext uri="{FF2B5EF4-FFF2-40B4-BE49-F238E27FC236}">
                <a16:creationId xmlns:a16="http://schemas.microsoft.com/office/drawing/2014/main" id="{1ABD5F3E-44EE-43AA-B233-5320FA694DA7}"/>
              </a:ext>
            </a:extLst>
          </p:cNvPr>
          <p:cNvSpPr/>
          <p:nvPr/>
        </p:nvSpPr>
        <p:spPr>
          <a:xfrm>
            <a:off x="7487895" y="1900212"/>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71" name="Oval 70">
            <a:extLst>
              <a:ext uri="{FF2B5EF4-FFF2-40B4-BE49-F238E27FC236}">
                <a16:creationId xmlns:a16="http://schemas.microsoft.com/office/drawing/2014/main" id="{66EA8D5A-52B3-46FC-A5DF-A5CCDCB15AB6}"/>
              </a:ext>
            </a:extLst>
          </p:cNvPr>
          <p:cNvSpPr/>
          <p:nvPr/>
        </p:nvSpPr>
        <p:spPr>
          <a:xfrm>
            <a:off x="6702107" y="5132781"/>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75" name="Oval 74">
            <a:extLst>
              <a:ext uri="{FF2B5EF4-FFF2-40B4-BE49-F238E27FC236}">
                <a16:creationId xmlns:a16="http://schemas.microsoft.com/office/drawing/2014/main" id="{47B8B937-4B96-4A52-846B-B312E6C3AE10}"/>
              </a:ext>
            </a:extLst>
          </p:cNvPr>
          <p:cNvSpPr/>
          <p:nvPr/>
        </p:nvSpPr>
        <p:spPr>
          <a:xfrm>
            <a:off x="10777793" y="5091933"/>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77" name="Oval 76">
            <a:extLst>
              <a:ext uri="{FF2B5EF4-FFF2-40B4-BE49-F238E27FC236}">
                <a16:creationId xmlns:a16="http://schemas.microsoft.com/office/drawing/2014/main" id="{0E1C73D2-AD57-4A9E-ABCF-322EBDAF17C1}"/>
              </a:ext>
            </a:extLst>
          </p:cNvPr>
          <p:cNvSpPr/>
          <p:nvPr/>
        </p:nvSpPr>
        <p:spPr>
          <a:xfrm>
            <a:off x="7427500" y="5132780"/>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78" name="Oval 77">
            <a:extLst>
              <a:ext uri="{FF2B5EF4-FFF2-40B4-BE49-F238E27FC236}">
                <a16:creationId xmlns:a16="http://schemas.microsoft.com/office/drawing/2014/main" id="{E2D50BBA-658D-49A4-9CDF-36FC79AA123E}"/>
              </a:ext>
            </a:extLst>
          </p:cNvPr>
          <p:cNvSpPr/>
          <p:nvPr/>
        </p:nvSpPr>
        <p:spPr>
          <a:xfrm>
            <a:off x="8552173" y="5122576"/>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80" name="Oval 79">
            <a:extLst>
              <a:ext uri="{FF2B5EF4-FFF2-40B4-BE49-F238E27FC236}">
                <a16:creationId xmlns:a16="http://schemas.microsoft.com/office/drawing/2014/main" id="{00DD9B5D-7876-4CF8-8400-96191D09D959}"/>
              </a:ext>
            </a:extLst>
          </p:cNvPr>
          <p:cNvSpPr/>
          <p:nvPr/>
        </p:nvSpPr>
        <p:spPr>
          <a:xfrm>
            <a:off x="9545490" y="5082691"/>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82" name="Oval 81">
            <a:extLst>
              <a:ext uri="{FF2B5EF4-FFF2-40B4-BE49-F238E27FC236}">
                <a16:creationId xmlns:a16="http://schemas.microsoft.com/office/drawing/2014/main" id="{12463C6E-CE3F-42C3-A146-1EEEF9A1105D}"/>
              </a:ext>
            </a:extLst>
          </p:cNvPr>
          <p:cNvSpPr/>
          <p:nvPr/>
        </p:nvSpPr>
        <p:spPr>
          <a:xfrm>
            <a:off x="11381263" y="5091932"/>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83" name="Oval 82">
            <a:extLst>
              <a:ext uri="{FF2B5EF4-FFF2-40B4-BE49-F238E27FC236}">
                <a16:creationId xmlns:a16="http://schemas.microsoft.com/office/drawing/2014/main" id="{2EC0096B-97C4-4922-8F18-EAA5B555CC0F}"/>
              </a:ext>
            </a:extLst>
          </p:cNvPr>
          <p:cNvSpPr/>
          <p:nvPr/>
        </p:nvSpPr>
        <p:spPr>
          <a:xfrm>
            <a:off x="11439185" y="2376804"/>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85" name="Oval 84">
            <a:extLst>
              <a:ext uri="{FF2B5EF4-FFF2-40B4-BE49-F238E27FC236}">
                <a16:creationId xmlns:a16="http://schemas.microsoft.com/office/drawing/2014/main" id="{0FA6FD6D-D03C-4810-A34F-822B0782C7D6}"/>
              </a:ext>
            </a:extLst>
          </p:cNvPr>
          <p:cNvSpPr/>
          <p:nvPr/>
        </p:nvSpPr>
        <p:spPr>
          <a:xfrm>
            <a:off x="9771923" y="2396816"/>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87" name="Oval 86">
            <a:extLst>
              <a:ext uri="{FF2B5EF4-FFF2-40B4-BE49-F238E27FC236}">
                <a16:creationId xmlns:a16="http://schemas.microsoft.com/office/drawing/2014/main" id="{C5005D45-6F72-4906-9A20-FD22A5179428}"/>
              </a:ext>
            </a:extLst>
          </p:cNvPr>
          <p:cNvSpPr/>
          <p:nvPr/>
        </p:nvSpPr>
        <p:spPr>
          <a:xfrm>
            <a:off x="9781557" y="1961033"/>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88" name="Oval 87">
            <a:extLst>
              <a:ext uri="{FF2B5EF4-FFF2-40B4-BE49-F238E27FC236}">
                <a16:creationId xmlns:a16="http://schemas.microsoft.com/office/drawing/2014/main" id="{8B21FDAB-041C-4DD5-90DD-C95BB761CD51}"/>
              </a:ext>
            </a:extLst>
          </p:cNvPr>
          <p:cNvSpPr/>
          <p:nvPr/>
        </p:nvSpPr>
        <p:spPr>
          <a:xfrm>
            <a:off x="7925337" y="2552622"/>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90" name="Oval 89">
            <a:extLst>
              <a:ext uri="{FF2B5EF4-FFF2-40B4-BE49-F238E27FC236}">
                <a16:creationId xmlns:a16="http://schemas.microsoft.com/office/drawing/2014/main" id="{11C243F1-F1A2-49F4-B533-5D9ED8E0442B}"/>
              </a:ext>
            </a:extLst>
          </p:cNvPr>
          <p:cNvSpPr/>
          <p:nvPr/>
        </p:nvSpPr>
        <p:spPr>
          <a:xfrm>
            <a:off x="8346000" y="3087503"/>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91" name="Oval 90">
            <a:extLst>
              <a:ext uri="{FF2B5EF4-FFF2-40B4-BE49-F238E27FC236}">
                <a16:creationId xmlns:a16="http://schemas.microsoft.com/office/drawing/2014/main" id="{E808BFAB-186F-49AB-B758-EE5BB064A205}"/>
              </a:ext>
            </a:extLst>
          </p:cNvPr>
          <p:cNvSpPr/>
          <p:nvPr/>
        </p:nvSpPr>
        <p:spPr>
          <a:xfrm>
            <a:off x="6372920" y="2192005"/>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92" name="Oval 91">
            <a:extLst>
              <a:ext uri="{FF2B5EF4-FFF2-40B4-BE49-F238E27FC236}">
                <a16:creationId xmlns:a16="http://schemas.microsoft.com/office/drawing/2014/main" id="{7429FD7B-5C99-422B-9BA5-0D0E3E09C52A}"/>
              </a:ext>
            </a:extLst>
          </p:cNvPr>
          <p:cNvSpPr/>
          <p:nvPr/>
        </p:nvSpPr>
        <p:spPr>
          <a:xfrm>
            <a:off x="455652" y="991548"/>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3" name="TextBox 2">
            <a:extLst>
              <a:ext uri="{FF2B5EF4-FFF2-40B4-BE49-F238E27FC236}">
                <a16:creationId xmlns:a16="http://schemas.microsoft.com/office/drawing/2014/main" id="{99BC9B2B-3DE4-4847-804B-4CAB4F63C0A2}"/>
              </a:ext>
            </a:extLst>
          </p:cNvPr>
          <p:cNvSpPr txBox="1"/>
          <p:nvPr/>
        </p:nvSpPr>
        <p:spPr>
          <a:xfrm>
            <a:off x="1011281" y="899808"/>
            <a:ext cx="2933700" cy="1477328"/>
          </a:xfrm>
          <a:prstGeom prst="rect">
            <a:avLst/>
          </a:prstGeom>
          <a:noFill/>
        </p:spPr>
        <p:txBody>
          <a:bodyPr wrap="square" rtlCol="0">
            <a:spAutoFit/>
          </a:bodyPr>
          <a:lstStyle/>
          <a:p>
            <a:r>
              <a:rPr lang="en-GB" dirty="0"/>
              <a:t>Indicates use of the pattern of green meaning safety, orange meaning moderate danger, and red meaning serious danger</a:t>
            </a:r>
          </a:p>
        </p:txBody>
      </p:sp>
      <p:sp>
        <p:nvSpPr>
          <p:cNvPr id="98" name="Oval 97">
            <a:extLst>
              <a:ext uri="{FF2B5EF4-FFF2-40B4-BE49-F238E27FC236}">
                <a16:creationId xmlns:a16="http://schemas.microsoft.com/office/drawing/2014/main" id="{C4EB7397-DDFB-418F-9C2A-896C4E91A3B9}"/>
              </a:ext>
            </a:extLst>
          </p:cNvPr>
          <p:cNvSpPr/>
          <p:nvPr/>
        </p:nvSpPr>
        <p:spPr>
          <a:xfrm>
            <a:off x="409915" y="2601605"/>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101" name="TextBox 100">
            <a:extLst>
              <a:ext uri="{FF2B5EF4-FFF2-40B4-BE49-F238E27FC236}">
                <a16:creationId xmlns:a16="http://schemas.microsoft.com/office/drawing/2014/main" id="{B2F9CC31-DA79-4605-812D-C23042B2C051}"/>
              </a:ext>
            </a:extLst>
          </p:cNvPr>
          <p:cNvSpPr txBox="1"/>
          <p:nvPr/>
        </p:nvSpPr>
        <p:spPr>
          <a:xfrm>
            <a:off x="965544" y="2509865"/>
            <a:ext cx="2933700" cy="1200329"/>
          </a:xfrm>
          <a:prstGeom prst="rect">
            <a:avLst/>
          </a:prstGeom>
          <a:noFill/>
        </p:spPr>
        <p:txBody>
          <a:bodyPr wrap="square" rtlCol="0">
            <a:spAutoFit/>
          </a:bodyPr>
          <a:lstStyle/>
          <a:p>
            <a:r>
              <a:rPr lang="en-GB" dirty="0"/>
              <a:t>Indicates use of the pattern of brighter, high contrast objects to show which option is selected</a:t>
            </a:r>
          </a:p>
        </p:txBody>
      </p:sp>
      <p:sp>
        <p:nvSpPr>
          <p:cNvPr id="106" name="Oval 105">
            <a:extLst>
              <a:ext uri="{FF2B5EF4-FFF2-40B4-BE49-F238E27FC236}">
                <a16:creationId xmlns:a16="http://schemas.microsoft.com/office/drawing/2014/main" id="{83E4FCD8-92F8-4AE9-8B4D-300928FD7039}"/>
              </a:ext>
            </a:extLst>
          </p:cNvPr>
          <p:cNvSpPr/>
          <p:nvPr/>
        </p:nvSpPr>
        <p:spPr>
          <a:xfrm>
            <a:off x="409915" y="3983343"/>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107" name="TextBox 106">
            <a:extLst>
              <a:ext uri="{FF2B5EF4-FFF2-40B4-BE49-F238E27FC236}">
                <a16:creationId xmlns:a16="http://schemas.microsoft.com/office/drawing/2014/main" id="{95056B42-8313-4D29-A926-790DA4098E76}"/>
              </a:ext>
            </a:extLst>
          </p:cNvPr>
          <p:cNvSpPr txBox="1"/>
          <p:nvPr/>
        </p:nvSpPr>
        <p:spPr>
          <a:xfrm>
            <a:off x="956556" y="3987876"/>
            <a:ext cx="2933700" cy="369332"/>
          </a:xfrm>
          <a:prstGeom prst="rect">
            <a:avLst/>
          </a:prstGeom>
          <a:noFill/>
        </p:spPr>
        <p:txBody>
          <a:bodyPr wrap="square" rtlCol="0">
            <a:spAutoFit/>
          </a:bodyPr>
          <a:lstStyle/>
          <a:p>
            <a:r>
              <a:rPr lang="en-GB" dirty="0"/>
              <a:t>Indicates the use of icons</a:t>
            </a:r>
          </a:p>
        </p:txBody>
      </p:sp>
      <p:sp>
        <p:nvSpPr>
          <p:cNvPr id="108" name="TextBox 107">
            <a:extLst>
              <a:ext uri="{FF2B5EF4-FFF2-40B4-BE49-F238E27FC236}">
                <a16:creationId xmlns:a16="http://schemas.microsoft.com/office/drawing/2014/main" id="{00CBB86A-D388-403F-8165-34BA92FC8F1E}"/>
              </a:ext>
            </a:extLst>
          </p:cNvPr>
          <p:cNvSpPr txBox="1"/>
          <p:nvPr/>
        </p:nvSpPr>
        <p:spPr>
          <a:xfrm>
            <a:off x="316010" y="5082417"/>
            <a:ext cx="5941760" cy="1477328"/>
          </a:xfrm>
          <a:prstGeom prst="rect">
            <a:avLst/>
          </a:prstGeom>
          <a:noFill/>
        </p:spPr>
        <p:txBody>
          <a:bodyPr wrap="square" rtlCol="0">
            <a:spAutoFit/>
          </a:bodyPr>
          <a:lstStyle/>
          <a:p>
            <a:r>
              <a:rPr lang="en-GB" dirty="0"/>
              <a:t>All of this (as well as the use of common app components such as a navigation bar at the bottom and a dropdown menu having a downwards-facing chevron) will help the primary stakeholder navigate the app and interpret the data therein quickly and instinctively</a:t>
            </a:r>
          </a:p>
        </p:txBody>
      </p:sp>
    </p:spTree>
    <p:extLst>
      <p:ext uri="{BB962C8B-B14F-4D97-AF65-F5344CB8AC3E}">
        <p14:creationId xmlns:p14="http://schemas.microsoft.com/office/powerpoint/2010/main" val="30995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a:extLst>
              <a:ext uri="{FF2B5EF4-FFF2-40B4-BE49-F238E27FC236}">
                <a16:creationId xmlns:a16="http://schemas.microsoft.com/office/drawing/2014/main" id="{4508642E-2AB4-4CF5-993C-2E12F24B9309}"/>
              </a:ext>
            </a:extLst>
          </p:cNvPr>
          <p:cNvSpPr txBox="1"/>
          <p:nvPr/>
        </p:nvSpPr>
        <p:spPr>
          <a:xfrm>
            <a:off x="103925" y="95878"/>
            <a:ext cx="6268995" cy="400110"/>
          </a:xfrm>
          <a:prstGeom prst="rect">
            <a:avLst/>
          </a:prstGeom>
          <a:noFill/>
        </p:spPr>
        <p:txBody>
          <a:bodyPr wrap="square" rtlCol="0">
            <a:spAutoFit/>
          </a:bodyPr>
          <a:lstStyle/>
          <a:p>
            <a:r>
              <a:rPr lang="en-GB" sz="2000" b="1" dirty="0"/>
              <a:t>Task 1: Find today’s temperature</a:t>
            </a:r>
          </a:p>
        </p:txBody>
      </p:sp>
      <p:pic>
        <p:nvPicPr>
          <p:cNvPr id="94" name="Picture 93">
            <a:extLst>
              <a:ext uri="{FF2B5EF4-FFF2-40B4-BE49-F238E27FC236}">
                <a16:creationId xmlns:a16="http://schemas.microsoft.com/office/drawing/2014/main" id="{776AB855-C2A4-46F7-B0B8-BE8F66323A4C}"/>
              </a:ext>
            </a:extLst>
          </p:cNvPr>
          <p:cNvPicPr>
            <a:picLocks noChangeAspect="1"/>
          </p:cNvPicPr>
          <p:nvPr/>
        </p:nvPicPr>
        <p:blipFill rotWithShape="1">
          <a:blip r:embed="rId2"/>
          <a:srcRect l="1326" t="1670" r="61397" b="1946"/>
          <a:stretch/>
        </p:blipFill>
        <p:spPr>
          <a:xfrm>
            <a:off x="7788005" y="742951"/>
            <a:ext cx="1816640" cy="3626529"/>
          </a:xfrm>
          <a:prstGeom prst="rect">
            <a:avLst/>
          </a:prstGeom>
        </p:spPr>
      </p:pic>
      <p:pic>
        <p:nvPicPr>
          <p:cNvPr id="95" name="Picture 94">
            <a:extLst>
              <a:ext uri="{FF2B5EF4-FFF2-40B4-BE49-F238E27FC236}">
                <a16:creationId xmlns:a16="http://schemas.microsoft.com/office/drawing/2014/main" id="{9DE4DDD8-8F1E-401B-B362-1AC6CDF7F1FB}"/>
              </a:ext>
            </a:extLst>
          </p:cNvPr>
          <p:cNvPicPr>
            <a:picLocks noChangeAspect="1"/>
          </p:cNvPicPr>
          <p:nvPr/>
        </p:nvPicPr>
        <p:blipFill rotWithShape="1">
          <a:blip r:embed="rId2"/>
          <a:srcRect l="60312" t="1670" r="2412" b="1946"/>
          <a:stretch/>
        </p:blipFill>
        <p:spPr>
          <a:xfrm>
            <a:off x="2222770" y="742952"/>
            <a:ext cx="1816640" cy="3626528"/>
          </a:xfrm>
          <a:prstGeom prst="rect">
            <a:avLst/>
          </a:prstGeom>
        </p:spPr>
      </p:pic>
      <p:cxnSp>
        <p:nvCxnSpPr>
          <p:cNvPr id="9" name="Straight Arrow Connector 8">
            <a:extLst>
              <a:ext uri="{FF2B5EF4-FFF2-40B4-BE49-F238E27FC236}">
                <a16:creationId xmlns:a16="http://schemas.microsoft.com/office/drawing/2014/main" id="{7B5BA0C3-3226-495B-91BA-29C2034E9130}"/>
              </a:ext>
            </a:extLst>
          </p:cNvPr>
          <p:cNvCxnSpPr>
            <a:cxnSpLocks/>
          </p:cNvCxnSpPr>
          <p:nvPr/>
        </p:nvCxnSpPr>
        <p:spPr>
          <a:xfrm flipV="1">
            <a:off x="2873105" y="2400300"/>
            <a:ext cx="4914900" cy="12763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F30282DF-B049-4C86-A503-E37D94896536}"/>
              </a:ext>
            </a:extLst>
          </p:cNvPr>
          <p:cNvSpPr/>
          <p:nvPr/>
        </p:nvSpPr>
        <p:spPr>
          <a:xfrm>
            <a:off x="8058150" y="2133600"/>
            <a:ext cx="704850" cy="41910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BF0E18EE-3275-49F4-B047-2196EF5EA988}"/>
              </a:ext>
            </a:extLst>
          </p:cNvPr>
          <p:cNvSpPr txBox="1"/>
          <p:nvPr/>
        </p:nvSpPr>
        <p:spPr>
          <a:xfrm>
            <a:off x="923926" y="4600575"/>
            <a:ext cx="4263754" cy="1754326"/>
          </a:xfrm>
          <a:prstGeom prst="rect">
            <a:avLst/>
          </a:prstGeom>
          <a:noFill/>
        </p:spPr>
        <p:txBody>
          <a:bodyPr wrap="square" rtlCol="0">
            <a:spAutoFit/>
          </a:bodyPr>
          <a:lstStyle/>
          <a:p>
            <a:r>
              <a:rPr lang="en-GB" dirty="0"/>
              <a:t>1. The app will launch either the “Weather” or the “Track Fire” page depending on the user’s settings. If it launches on the “Track Fire” page, then the user taps the “Weather” button to switch to the “Weather” page. Otherwise, skip to step 2.</a:t>
            </a:r>
          </a:p>
        </p:txBody>
      </p:sp>
      <p:sp>
        <p:nvSpPr>
          <p:cNvPr id="109" name="TextBox 108">
            <a:extLst>
              <a:ext uri="{FF2B5EF4-FFF2-40B4-BE49-F238E27FC236}">
                <a16:creationId xmlns:a16="http://schemas.microsoft.com/office/drawing/2014/main" id="{296349B1-CF33-4F2D-864C-39510C7E5CF2}"/>
              </a:ext>
            </a:extLst>
          </p:cNvPr>
          <p:cNvSpPr txBox="1"/>
          <p:nvPr/>
        </p:nvSpPr>
        <p:spPr>
          <a:xfrm>
            <a:off x="6372920" y="4600575"/>
            <a:ext cx="4263754" cy="646331"/>
          </a:xfrm>
          <a:prstGeom prst="rect">
            <a:avLst/>
          </a:prstGeom>
          <a:noFill/>
        </p:spPr>
        <p:txBody>
          <a:bodyPr wrap="square" rtlCol="0">
            <a:spAutoFit/>
          </a:bodyPr>
          <a:lstStyle/>
          <a:p>
            <a:r>
              <a:rPr lang="en-GB" dirty="0"/>
              <a:t>2. Today’s temperature is shown in the highlighted ellipse.</a:t>
            </a:r>
          </a:p>
        </p:txBody>
      </p:sp>
    </p:spTree>
    <p:extLst>
      <p:ext uri="{BB962C8B-B14F-4D97-AF65-F5344CB8AC3E}">
        <p14:creationId xmlns:p14="http://schemas.microsoft.com/office/powerpoint/2010/main" val="231113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a:extLst>
              <a:ext uri="{FF2B5EF4-FFF2-40B4-BE49-F238E27FC236}">
                <a16:creationId xmlns:a16="http://schemas.microsoft.com/office/drawing/2014/main" id="{4508642E-2AB4-4CF5-993C-2E12F24B9309}"/>
              </a:ext>
            </a:extLst>
          </p:cNvPr>
          <p:cNvSpPr txBox="1"/>
          <p:nvPr/>
        </p:nvSpPr>
        <p:spPr>
          <a:xfrm>
            <a:off x="103925" y="95878"/>
            <a:ext cx="6268995" cy="400110"/>
          </a:xfrm>
          <a:prstGeom prst="rect">
            <a:avLst/>
          </a:prstGeom>
          <a:noFill/>
        </p:spPr>
        <p:txBody>
          <a:bodyPr wrap="square" rtlCol="0">
            <a:spAutoFit/>
          </a:bodyPr>
          <a:lstStyle/>
          <a:p>
            <a:r>
              <a:rPr lang="en-GB" sz="2000" b="1" dirty="0"/>
              <a:t>Task 2: Find today’s air quality</a:t>
            </a:r>
          </a:p>
        </p:txBody>
      </p:sp>
      <p:pic>
        <p:nvPicPr>
          <p:cNvPr id="94" name="Picture 93">
            <a:extLst>
              <a:ext uri="{FF2B5EF4-FFF2-40B4-BE49-F238E27FC236}">
                <a16:creationId xmlns:a16="http://schemas.microsoft.com/office/drawing/2014/main" id="{776AB855-C2A4-46F7-B0B8-BE8F66323A4C}"/>
              </a:ext>
            </a:extLst>
          </p:cNvPr>
          <p:cNvPicPr>
            <a:picLocks noChangeAspect="1"/>
          </p:cNvPicPr>
          <p:nvPr/>
        </p:nvPicPr>
        <p:blipFill rotWithShape="1">
          <a:blip r:embed="rId2"/>
          <a:srcRect l="1326" t="1670" r="61397" b="1946"/>
          <a:stretch/>
        </p:blipFill>
        <p:spPr>
          <a:xfrm>
            <a:off x="3894350" y="680970"/>
            <a:ext cx="1816640" cy="3626529"/>
          </a:xfrm>
          <a:prstGeom prst="rect">
            <a:avLst/>
          </a:prstGeom>
        </p:spPr>
      </p:pic>
      <p:pic>
        <p:nvPicPr>
          <p:cNvPr id="95" name="Picture 94">
            <a:extLst>
              <a:ext uri="{FF2B5EF4-FFF2-40B4-BE49-F238E27FC236}">
                <a16:creationId xmlns:a16="http://schemas.microsoft.com/office/drawing/2014/main" id="{9DE4DDD8-8F1E-401B-B362-1AC6CDF7F1FB}"/>
              </a:ext>
            </a:extLst>
          </p:cNvPr>
          <p:cNvPicPr>
            <a:picLocks noChangeAspect="1"/>
          </p:cNvPicPr>
          <p:nvPr/>
        </p:nvPicPr>
        <p:blipFill rotWithShape="1">
          <a:blip r:embed="rId2"/>
          <a:srcRect l="60312" t="1670" r="2412" b="1946"/>
          <a:stretch/>
        </p:blipFill>
        <p:spPr>
          <a:xfrm>
            <a:off x="921393" y="680970"/>
            <a:ext cx="1816640" cy="3626528"/>
          </a:xfrm>
          <a:prstGeom prst="rect">
            <a:avLst/>
          </a:prstGeom>
        </p:spPr>
      </p:pic>
      <p:cxnSp>
        <p:nvCxnSpPr>
          <p:cNvPr id="9" name="Straight Arrow Connector 8">
            <a:extLst>
              <a:ext uri="{FF2B5EF4-FFF2-40B4-BE49-F238E27FC236}">
                <a16:creationId xmlns:a16="http://schemas.microsoft.com/office/drawing/2014/main" id="{7B5BA0C3-3226-495B-91BA-29C2034E9130}"/>
              </a:ext>
            </a:extLst>
          </p:cNvPr>
          <p:cNvCxnSpPr>
            <a:cxnSpLocks/>
          </p:cNvCxnSpPr>
          <p:nvPr/>
        </p:nvCxnSpPr>
        <p:spPr>
          <a:xfrm flipV="1">
            <a:off x="1664043" y="2365519"/>
            <a:ext cx="2093512" cy="126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F30282DF-B049-4C86-A503-E37D94896536}"/>
              </a:ext>
            </a:extLst>
          </p:cNvPr>
          <p:cNvSpPr/>
          <p:nvPr/>
        </p:nvSpPr>
        <p:spPr>
          <a:xfrm>
            <a:off x="5089115" y="2662582"/>
            <a:ext cx="704850" cy="41910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BF0E18EE-3275-49F4-B047-2196EF5EA988}"/>
              </a:ext>
            </a:extLst>
          </p:cNvPr>
          <p:cNvSpPr txBox="1"/>
          <p:nvPr/>
        </p:nvSpPr>
        <p:spPr>
          <a:xfrm>
            <a:off x="573223" y="4492481"/>
            <a:ext cx="2299882" cy="2031325"/>
          </a:xfrm>
          <a:prstGeom prst="rect">
            <a:avLst/>
          </a:prstGeom>
          <a:noFill/>
        </p:spPr>
        <p:txBody>
          <a:bodyPr wrap="square" rtlCol="0">
            <a:spAutoFit/>
          </a:bodyPr>
          <a:lstStyle/>
          <a:p>
            <a:r>
              <a:rPr lang="en-GB" sz="1400" dirty="0"/>
              <a:t>1. The app will launch either the “Weather” or the “Track Fire” page depending on the user’s settings. If it launches on the “Track Fire” page, then the user taps the “Weather” button to switch to the “Weather” page. Otherwise, skip to step 2.</a:t>
            </a:r>
          </a:p>
        </p:txBody>
      </p:sp>
      <p:sp>
        <p:nvSpPr>
          <p:cNvPr id="109" name="TextBox 108">
            <a:extLst>
              <a:ext uri="{FF2B5EF4-FFF2-40B4-BE49-F238E27FC236}">
                <a16:creationId xmlns:a16="http://schemas.microsoft.com/office/drawing/2014/main" id="{296349B1-CF33-4F2D-864C-39510C7E5CF2}"/>
              </a:ext>
            </a:extLst>
          </p:cNvPr>
          <p:cNvSpPr txBox="1"/>
          <p:nvPr/>
        </p:nvSpPr>
        <p:spPr>
          <a:xfrm>
            <a:off x="3802892" y="4492480"/>
            <a:ext cx="1999555" cy="1815882"/>
          </a:xfrm>
          <a:prstGeom prst="rect">
            <a:avLst/>
          </a:prstGeom>
          <a:noFill/>
        </p:spPr>
        <p:txBody>
          <a:bodyPr wrap="square" rtlCol="0">
            <a:spAutoFit/>
          </a:bodyPr>
          <a:lstStyle/>
          <a:p>
            <a:r>
              <a:rPr lang="en-GB" sz="1400" dirty="0"/>
              <a:t>2. Today’s air quality is shown in the highlighted ellipse. If the user is unsure of how to interpret this number, they click the question mark icon, revealing an information popup.</a:t>
            </a:r>
          </a:p>
        </p:txBody>
      </p:sp>
      <p:grpSp>
        <p:nvGrpSpPr>
          <p:cNvPr id="8" name="Group 7">
            <a:extLst>
              <a:ext uri="{FF2B5EF4-FFF2-40B4-BE49-F238E27FC236}">
                <a16:creationId xmlns:a16="http://schemas.microsoft.com/office/drawing/2014/main" id="{F94F142E-959C-4226-A4E5-76DAFBE4A14E}"/>
              </a:ext>
            </a:extLst>
          </p:cNvPr>
          <p:cNvGrpSpPr/>
          <p:nvPr/>
        </p:nvGrpSpPr>
        <p:grpSpPr>
          <a:xfrm>
            <a:off x="6549755" y="680969"/>
            <a:ext cx="1816640" cy="3626529"/>
            <a:chOff x="8616680" y="604769"/>
            <a:chExt cx="1816640" cy="3626529"/>
          </a:xfrm>
        </p:grpSpPr>
        <p:pic>
          <p:nvPicPr>
            <p:cNvPr id="12" name="Picture 11">
              <a:extLst>
                <a:ext uri="{FF2B5EF4-FFF2-40B4-BE49-F238E27FC236}">
                  <a16:creationId xmlns:a16="http://schemas.microsoft.com/office/drawing/2014/main" id="{89A9B9B0-43E6-462D-8583-6B99B99007D5}"/>
                </a:ext>
              </a:extLst>
            </p:cNvPr>
            <p:cNvPicPr>
              <a:picLocks noChangeAspect="1"/>
            </p:cNvPicPr>
            <p:nvPr/>
          </p:nvPicPr>
          <p:blipFill rotWithShape="1">
            <a:blip r:embed="rId2"/>
            <a:srcRect l="1326" t="1670" r="61397" b="1946"/>
            <a:stretch/>
          </p:blipFill>
          <p:spPr>
            <a:xfrm>
              <a:off x="8616680" y="604769"/>
              <a:ext cx="1816640" cy="3626529"/>
            </a:xfrm>
            <a:prstGeom prst="rect">
              <a:avLst/>
            </a:prstGeom>
          </p:spPr>
        </p:pic>
        <p:sp>
          <p:nvSpPr>
            <p:cNvPr id="14" name="Rectangle 13">
              <a:extLst>
                <a:ext uri="{FF2B5EF4-FFF2-40B4-BE49-F238E27FC236}">
                  <a16:creationId xmlns:a16="http://schemas.microsoft.com/office/drawing/2014/main" id="{E4B0671A-5B98-49F2-8116-AD08D1A7DE53}"/>
                </a:ext>
              </a:extLst>
            </p:cNvPr>
            <p:cNvSpPr/>
            <p:nvPr/>
          </p:nvSpPr>
          <p:spPr>
            <a:xfrm>
              <a:off x="8753475" y="1033464"/>
              <a:ext cx="1543050" cy="2770186"/>
            </a:xfrm>
            <a:prstGeom prst="rect">
              <a:avLst/>
            </a:prstGeom>
            <a:solidFill>
              <a:srgbClr val="000000">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50" name="Picture 2" descr="What is the Air Quality Index? — Quartz">
              <a:extLst>
                <a:ext uri="{FF2B5EF4-FFF2-40B4-BE49-F238E27FC236}">
                  <a16:creationId xmlns:a16="http://schemas.microsoft.com/office/drawing/2014/main" id="{75DBDD5B-75F6-4961-9C64-4699314105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3475" y="1843980"/>
              <a:ext cx="1543050" cy="1100709"/>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lose with solid fill">
              <a:extLst>
                <a:ext uri="{FF2B5EF4-FFF2-40B4-BE49-F238E27FC236}">
                  <a16:creationId xmlns:a16="http://schemas.microsoft.com/office/drawing/2014/main" id="{5C5A3FB0-68BC-43AB-ABB4-AF9F2615DE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56403" y="1595437"/>
              <a:ext cx="205680" cy="205680"/>
            </a:xfrm>
            <a:prstGeom prst="rect">
              <a:avLst/>
            </a:prstGeom>
          </p:spPr>
        </p:pic>
      </p:grpSp>
      <p:pic>
        <p:nvPicPr>
          <p:cNvPr id="19" name="Picture 18">
            <a:extLst>
              <a:ext uri="{FF2B5EF4-FFF2-40B4-BE49-F238E27FC236}">
                <a16:creationId xmlns:a16="http://schemas.microsoft.com/office/drawing/2014/main" id="{3595AC77-6E9C-42EA-8B0B-7B74455E898D}"/>
              </a:ext>
            </a:extLst>
          </p:cNvPr>
          <p:cNvPicPr>
            <a:picLocks noChangeAspect="1"/>
          </p:cNvPicPr>
          <p:nvPr/>
        </p:nvPicPr>
        <p:blipFill rotWithShape="1">
          <a:blip r:embed="rId2"/>
          <a:srcRect l="1326" t="1670" r="61397" b="1946"/>
          <a:stretch/>
        </p:blipFill>
        <p:spPr>
          <a:xfrm>
            <a:off x="9205160" y="680969"/>
            <a:ext cx="1816640" cy="3626529"/>
          </a:xfrm>
          <a:prstGeom prst="rect">
            <a:avLst/>
          </a:prstGeom>
        </p:spPr>
      </p:pic>
      <p:sp>
        <p:nvSpPr>
          <p:cNvPr id="20" name="TextBox 19">
            <a:extLst>
              <a:ext uri="{FF2B5EF4-FFF2-40B4-BE49-F238E27FC236}">
                <a16:creationId xmlns:a16="http://schemas.microsoft.com/office/drawing/2014/main" id="{5A01D81C-8CC7-404C-BB76-F214DD07A73B}"/>
              </a:ext>
            </a:extLst>
          </p:cNvPr>
          <p:cNvSpPr txBox="1"/>
          <p:nvPr/>
        </p:nvSpPr>
        <p:spPr>
          <a:xfrm>
            <a:off x="6410455" y="4492480"/>
            <a:ext cx="1999555" cy="1815882"/>
          </a:xfrm>
          <a:prstGeom prst="rect">
            <a:avLst/>
          </a:prstGeom>
          <a:noFill/>
        </p:spPr>
        <p:txBody>
          <a:bodyPr wrap="square" rtlCol="0">
            <a:spAutoFit/>
          </a:bodyPr>
          <a:lstStyle/>
          <a:p>
            <a:r>
              <a:rPr lang="en-GB" sz="1400" dirty="0"/>
              <a:t>3. The popup displays a chart of what different AQI values mean and how to interpret them. Once the user is satisfied, they click the “X” button to close the popup.</a:t>
            </a:r>
          </a:p>
        </p:txBody>
      </p:sp>
      <p:cxnSp>
        <p:nvCxnSpPr>
          <p:cNvPr id="21" name="Straight Arrow Connector 20">
            <a:extLst>
              <a:ext uri="{FF2B5EF4-FFF2-40B4-BE49-F238E27FC236}">
                <a16:creationId xmlns:a16="http://schemas.microsoft.com/office/drawing/2014/main" id="{3E4BB9AE-2FD0-44A7-BB0D-D153F7C0C1F4}"/>
              </a:ext>
            </a:extLst>
          </p:cNvPr>
          <p:cNvCxnSpPr>
            <a:cxnSpLocks/>
          </p:cNvCxnSpPr>
          <p:nvPr/>
        </p:nvCxnSpPr>
        <p:spPr>
          <a:xfrm flipV="1">
            <a:off x="4596320" y="1877318"/>
            <a:ext cx="1776600" cy="9948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1B337A-328A-4758-9D00-DCE6B107B428}"/>
              </a:ext>
            </a:extLst>
          </p:cNvPr>
          <p:cNvCxnSpPr>
            <a:cxnSpLocks/>
          </p:cNvCxnSpPr>
          <p:nvPr/>
        </p:nvCxnSpPr>
        <p:spPr>
          <a:xfrm>
            <a:off x="8145623" y="1801586"/>
            <a:ext cx="976562" cy="8609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75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a:extLst>
              <a:ext uri="{FF2B5EF4-FFF2-40B4-BE49-F238E27FC236}">
                <a16:creationId xmlns:a16="http://schemas.microsoft.com/office/drawing/2014/main" id="{4508642E-2AB4-4CF5-993C-2E12F24B9309}"/>
              </a:ext>
            </a:extLst>
          </p:cNvPr>
          <p:cNvSpPr txBox="1"/>
          <p:nvPr/>
        </p:nvSpPr>
        <p:spPr>
          <a:xfrm>
            <a:off x="103925" y="95878"/>
            <a:ext cx="6268995" cy="400110"/>
          </a:xfrm>
          <a:prstGeom prst="rect">
            <a:avLst/>
          </a:prstGeom>
          <a:noFill/>
        </p:spPr>
        <p:txBody>
          <a:bodyPr wrap="square" rtlCol="0">
            <a:spAutoFit/>
          </a:bodyPr>
          <a:lstStyle/>
          <a:p>
            <a:r>
              <a:rPr lang="en-GB" sz="2000" b="1" dirty="0"/>
              <a:t>Task 3: Track a fire in city X</a:t>
            </a:r>
          </a:p>
        </p:txBody>
      </p:sp>
      <p:pic>
        <p:nvPicPr>
          <p:cNvPr id="94" name="Picture 93">
            <a:extLst>
              <a:ext uri="{FF2B5EF4-FFF2-40B4-BE49-F238E27FC236}">
                <a16:creationId xmlns:a16="http://schemas.microsoft.com/office/drawing/2014/main" id="{776AB855-C2A4-46F7-B0B8-BE8F66323A4C}"/>
              </a:ext>
            </a:extLst>
          </p:cNvPr>
          <p:cNvPicPr>
            <a:picLocks noChangeAspect="1"/>
          </p:cNvPicPr>
          <p:nvPr/>
        </p:nvPicPr>
        <p:blipFill rotWithShape="1">
          <a:blip r:embed="rId2"/>
          <a:srcRect l="1326" t="1670" r="61397" b="1946"/>
          <a:stretch/>
        </p:blipFill>
        <p:spPr>
          <a:xfrm>
            <a:off x="515263" y="735017"/>
            <a:ext cx="1816640" cy="3626529"/>
          </a:xfrm>
          <a:prstGeom prst="rect">
            <a:avLst/>
          </a:prstGeom>
        </p:spPr>
      </p:pic>
      <p:pic>
        <p:nvPicPr>
          <p:cNvPr id="95" name="Picture 94">
            <a:extLst>
              <a:ext uri="{FF2B5EF4-FFF2-40B4-BE49-F238E27FC236}">
                <a16:creationId xmlns:a16="http://schemas.microsoft.com/office/drawing/2014/main" id="{9DE4DDD8-8F1E-401B-B362-1AC6CDF7F1FB}"/>
              </a:ext>
            </a:extLst>
          </p:cNvPr>
          <p:cNvPicPr>
            <a:picLocks noChangeAspect="1"/>
          </p:cNvPicPr>
          <p:nvPr/>
        </p:nvPicPr>
        <p:blipFill rotWithShape="1">
          <a:blip r:embed="rId2"/>
          <a:srcRect l="60312" t="1670" r="2412" b="1946"/>
          <a:stretch/>
        </p:blipFill>
        <p:spPr>
          <a:xfrm>
            <a:off x="2911910" y="735016"/>
            <a:ext cx="1816640" cy="3626528"/>
          </a:xfrm>
          <a:prstGeom prst="rect">
            <a:avLst/>
          </a:prstGeom>
        </p:spPr>
      </p:pic>
      <p:sp>
        <p:nvSpPr>
          <p:cNvPr id="41" name="TextBox 40">
            <a:extLst>
              <a:ext uri="{FF2B5EF4-FFF2-40B4-BE49-F238E27FC236}">
                <a16:creationId xmlns:a16="http://schemas.microsoft.com/office/drawing/2014/main" id="{BF0E18EE-3275-49F4-B047-2196EF5EA988}"/>
              </a:ext>
            </a:extLst>
          </p:cNvPr>
          <p:cNvSpPr txBox="1"/>
          <p:nvPr/>
        </p:nvSpPr>
        <p:spPr>
          <a:xfrm>
            <a:off x="360229" y="4600575"/>
            <a:ext cx="1971674" cy="1754326"/>
          </a:xfrm>
          <a:prstGeom prst="rect">
            <a:avLst/>
          </a:prstGeom>
          <a:noFill/>
        </p:spPr>
        <p:txBody>
          <a:bodyPr wrap="square" rtlCol="0">
            <a:spAutoFit/>
          </a:bodyPr>
          <a:lstStyle/>
          <a:p>
            <a:r>
              <a:rPr lang="en-GB" sz="1200" dirty="0"/>
              <a:t>1. The app will launch either the “Weather” or the “Track Fire” page depending on the user’s settings. If it launches on the “Weather” page, then the user taps the “Track Fire” button to switch to the “Track Fire” page. Otherwise, skip to step 2.</a:t>
            </a:r>
          </a:p>
        </p:txBody>
      </p:sp>
      <p:pic>
        <p:nvPicPr>
          <p:cNvPr id="3" name="Picture 2">
            <a:extLst>
              <a:ext uri="{FF2B5EF4-FFF2-40B4-BE49-F238E27FC236}">
                <a16:creationId xmlns:a16="http://schemas.microsoft.com/office/drawing/2014/main" id="{CD955820-6CCC-45CD-A176-8562645DACE8}"/>
              </a:ext>
            </a:extLst>
          </p:cNvPr>
          <p:cNvPicPr>
            <a:picLocks noChangeAspect="1"/>
          </p:cNvPicPr>
          <p:nvPr/>
        </p:nvPicPr>
        <p:blipFill rotWithShape="1">
          <a:blip r:embed="rId3"/>
          <a:srcRect l="1152" t="2182" r="75621" b="2356"/>
          <a:stretch/>
        </p:blipFill>
        <p:spPr>
          <a:xfrm>
            <a:off x="5410505" y="735015"/>
            <a:ext cx="1803265" cy="3626529"/>
          </a:xfrm>
          <a:prstGeom prst="rect">
            <a:avLst/>
          </a:prstGeom>
        </p:spPr>
      </p:pic>
      <p:pic>
        <p:nvPicPr>
          <p:cNvPr id="12" name="Picture 11">
            <a:extLst>
              <a:ext uri="{FF2B5EF4-FFF2-40B4-BE49-F238E27FC236}">
                <a16:creationId xmlns:a16="http://schemas.microsoft.com/office/drawing/2014/main" id="{A4926453-8CC5-49A9-9BE1-549DFA2C1D2A}"/>
              </a:ext>
            </a:extLst>
          </p:cNvPr>
          <p:cNvPicPr>
            <a:picLocks noChangeAspect="1"/>
          </p:cNvPicPr>
          <p:nvPr/>
        </p:nvPicPr>
        <p:blipFill rotWithShape="1">
          <a:blip r:embed="rId3"/>
          <a:srcRect l="25567" t="2182" r="51206" b="2356"/>
          <a:stretch/>
        </p:blipFill>
        <p:spPr>
          <a:xfrm>
            <a:off x="7807152" y="735015"/>
            <a:ext cx="1803265" cy="3626529"/>
          </a:xfrm>
          <a:prstGeom prst="rect">
            <a:avLst/>
          </a:prstGeom>
        </p:spPr>
      </p:pic>
      <p:sp>
        <p:nvSpPr>
          <p:cNvPr id="18" name="TextBox 17">
            <a:extLst>
              <a:ext uri="{FF2B5EF4-FFF2-40B4-BE49-F238E27FC236}">
                <a16:creationId xmlns:a16="http://schemas.microsoft.com/office/drawing/2014/main" id="{EDCBA096-563C-4F08-8526-57C8888C28E3}"/>
              </a:ext>
            </a:extLst>
          </p:cNvPr>
          <p:cNvSpPr txBox="1"/>
          <p:nvPr/>
        </p:nvSpPr>
        <p:spPr>
          <a:xfrm>
            <a:off x="2756876" y="4600575"/>
            <a:ext cx="1971674" cy="1200329"/>
          </a:xfrm>
          <a:prstGeom prst="rect">
            <a:avLst/>
          </a:prstGeom>
          <a:noFill/>
        </p:spPr>
        <p:txBody>
          <a:bodyPr wrap="square" rtlCol="0">
            <a:spAutoFit/>
          </a:bodyPr>
          <a:lstStyle/>
          <a:p>
            <a:r>
              <a:rPr lang="en-GB" sz="1200" dirty="0"/>
              <a:t>2. The currently selected location will be shown in the highlighted box. If this is City X, then skip to step 9. If not, the user taps the box to open a dropdown menu.</a:t>
            </a:r>
          </a:p>
        </p:txBody>
      </p:sp>
      <p:sp>
        <p:nvSpPr>
          <p:cNvPr id="19" name="TextBox 18">
            <a:extLst>
              <a:ext uri="{FF2B5EF4-FFF2-40B4-BE49-F238E27FC236}">
                <a16:creationId xmlns:a16="http://schemas.microsoft.com/office/drawing/2014/main" id="{B17F1C49-C0D6-4548-96F8-76ECF75CCD85}"/>
              </a:ext>
            </a:extLst>
          </p:cNvPr>
          <p:cNvSpPr txBox="1"/>
          <p:nvPr/>
        </p:nvSpPr>
        <p:spPr>
          <a:xfrm>
            <a:off x="5242096" y="4600575"/>
            <a:ext cx="1971674" cy="1015663"/>
          </a:xfrm>
          <a:prstGeom prst="rect">
            <a:avLst/>
          </a:prstGeom>
          <a:noFill/>
        </p:spPr>
        <p:txBody>
          <a:bodyPr wrap="square" rtlCol="0">
            <a:spAutoFit/>
          </a:bodyPr>
          <a:lstStyle/>
          <a:p>
            <a:r>
              <a:rPr lang="en-GB" sz="1200" dirty="0"/>
              <a:t>3. A list of available cities will appear. If City X is one of them, skip to step 8. If not, the user taps “Edit Locations”.</a:t>
            </a:r>
          </a:p>
        </p:txBody>
      </p:sp>
      <p:sp>
        <p:nvSpPr>
          <p:cNvPr id="20" name="TextBox 19">
            <a:extLst>
              <a:ext uri="{FF2B5EF4-FFF2-40B4-BE49-F238E27FC236}">
                <a16:creationId xmlns:a16="http://schemas.microsoft.com/office/drawing/2014/main" id="{5E283988-5586-4C04-9837-63373334CFE1}"/>
              </a:ext>
            </a:extLst>
          </p:cNvPr>
          <p:cNvSpPr txBox="1"/>
          <p:nvPr/>
        </p:nvSpPr>
        <p:spPr>
          <a:xfrm>
            <a:off x="7604377" y="4508241"/>
            <a:ext cx="1971674" cy="646331"/>
          </a:xfrm>
          <a:prstGeom prst="rect">
            <a:avLst/>
          </a:prstGeom>
          <a:noFill/>
        </p:spPr>
        <p:txBody>
          <a:bodyPr wrap="square" rtlCol="0">
            <a:spAutoFit/>
          </a:bodyPr>
          <a:lstStyle/>
          <a:p>
            <a:r>
              <a:rPr lang="en-GB" sz="1200" dirty="0"/>
              <a:t>4. The user taps “New Location” to move to a location search page.</a:t>
            </a:r>
          </a:p>
        </p:txBody>
      </p:sp>
      <p:pic>
        <p:nvPicPr>
          <p:cNvPr id="21" name="Picture 20">
            <a:extLst>
              <a:ext uri="{FF2B5EF4-FFF2-40B4-BE49-F238E27FC236}">
                <a16:creationId xmlns:a16="http://schemas.microsoft.com/office/drawing/2014/main" id="{0E34D5CE-A5C7-4B05-9283-FD97877F0525}"/>
              </a:ext>
            </a:extLst>
          </p:cNvPr>
          <p:cNvPicPr>
            <a:picLocks noChangeAspect="1"/>
          </p:cNvPicPr>
          <p:nvPr/>
        </p:nvPicPr>
        <p:blipFill rotWithShape="1">
          <a:blip r:embed="rId3"/>
          <a:srcRect l="51025" t="2182" r="25747" b="2356"/>
          <a:stretch/>
        </p:blipFill>
        <p:spPr>
          <a:xfrm>
            <a:off x="10082213" y="735015"/>
            <a:ext cx="1803265" cy="3626529"/>
          </a:xfrm>
          <a:prstGeom prst="rect">
            <a:avLst/>
          </a:prstGeom>
        </p:spPr>
      </p:pic>
      <p:sp>
        <p:nvSpPr>
          <p:cNvPr id="22" name="TextBox 21">
            <a:extLst>
              <a:ext uri="{FF2B5EF4-FFF2-40B4-BE49-F238E27FC236}">
                <a16:creationId xmlns:a16="http://schemas.microsoft.com/office/drawing/2014/main" id="{4EC8A9B1-F50E-4042-88F1-344F47A3ED82}"/>
              </a:ext>
            </a:extLst>
          </p:cNvPr>
          <p:cNvSpPr txBox="1"/>
          <p:nvPr/>
        </p:nvSpPr>
        <p:spPr>
          <a:xfrm>
            <a:off x="9966658" y="4508241"/>
            <a:ext cx="1971674" cy="276999"/>
          </a:xfrm>
          <a:prstGeom prst="rect">
            <a:avLst/>
          </a:prstGeom>
          <a:noFill/>
        </p:spPr>
        <p:txBody>
          <a:bodyPr wrap="square" rtlCol="0">
            <a:spAutoFit/>
          </a:bodyPr>
          <a:lstStyle/>
          <a:p>
            <a:r>
              <a:rPr lang="en-GB" sz="1200" dirty="0"/>
              <a:t>Step 5 is on the next slide.</a:t>
            </a:r>
          </a:p>
        </p:txBody>
      </p:sp>
      <p:cxnSp>
        <p:nvCxnSpPr>
          <p:cNvPr id="5" name="Straight Arrow Connector 4">
            <a:extLst>
              <a:ext uri="{FF2B5EF4-FFF2-40B4-BE49-F238E27FC236}">
                <a16:creationId xmlns:a16="http://schemas.microsoft.com/office/drawing/2014/main" id="{C6AF6CB2-DA60-499F-A54D-4AFCFDB45161}"/>
              </a:ext>
            </a:extLst>
          </p:cNvPr>
          <p:cNvCxnSpPr/>
          <p:nvPr/>
        </p:nvCxnSpPr>
        <p:spPr>
          <a:xfrm flipV="1">
            <a:off x="2028825" y="2419350"/>
            <a:ext cx="800100" cy="1362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EBF2F4-B878-4E3C-98AE-29FF133084B2}"/>
              </a:ext>
            </a:extLst>
          </p:cNvPr>
          <p:cNvCxnSpPr>
            <a:cxnSpLocks/>
          </p:cNvCxnSpPr>
          <p:nvPr/>
        </p:nvCxnSpPr>
        <p:spPr>
          <a:xfrm>
            <a:off x="4486275" y="1241762"/>
            <a:ext cx="857250" cy="9966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844FEA3-D42A-481B-9C9D-43D877AEAB47}"/>
              </a:ext>
            </a:extLst>
          </p:cNvPr>
          <p:cNvCxnSpPr>
            <a:cxnSpLocks/>
          </p:cNvCxnSpPr>
          <p:nvPr/>
        </p:nvCxnSpPr>
        <p:spPr>
          <a:xfrm flipV="1">
            <a:off x="6848477" y="2257425"/>
            <a:ext cx="958675" cy="1619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C27FCE4-B095-489C-81E8-A0946AF14326}"/>
              </a:ext>
            </a:extLst>
          </p:cNvPr>
          <p:cNvCxnSpPr>
            <a:cxnSpLocks/>
          </p:cNvCxnSpPr>
          <p:nvPr/>
        </p:nvCxnSpPr>
        <p:spPr>
          <a:xfrm flipV="1">
            <a:off x="9280090" y="2257425"/>
            <a:ext cx="686568" cy="152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42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a:extLst>
              <a:ext uri="{FF2B5EF4-FFF2-40B4-BE49-F238E27FC236}">
                <a16:creationId xmlns:a16="http://schemas.microsoft.com/office/drawing/2014/main" id="{4508642E-2AB4-4CF5-993C-2E12F24B9309}"/>
              </a:ext>
            </a:extLst>
          </p:cNvPr>
          <p:cNvSpPr txBox="1"/>
          <p:nvPr/>
        </p:nvSpPr>
        <p:spPr>
          <a:xfrm>
            <a:off x="103925" y="95878"/>
            <a:ext cx="6268995" cy="400110"/>
          </a:xfrm>
          <a:prstGeom prst="rect">
            <a:avLst/>
          </a:prstGeom>
          <a:noFill/>
        </p:spPr>
        <p:txBody>
          <a:bodyPr wrap="square" rtlCol="0">
            <a:spAutoFit/>
          </a:bodyPr>
          <a:lstStyle/>
          <a:p>
            <a:r>
              <a:rPr lang="en-GB" sz="2000" b="1" dirty="0"/>
              <a:t>Task 3: Track a fire in city X continued</a:t>
            </a:r>
          </a:p>
        </p:txBody>
      </p:sp>
      <p:sp>
        <p:nvSpPr>
          <p:cNvPr id="41" name="TextBox 40">
            <a:extLst>
              <a:ext uri="{FF2B5EF4-FFF2-40B4-BE49-F238E27FC236}">
                <a16:creationId xmlns:a16="http://schemas.microsoft.com/office/drawing/2014/main" id="{BF0E18EE-3275-49F4-B047-2196EF5EA988}"/>
              </a:ext>
            </a:extLst>
          </p:cNvPr>
          <p:cNvSpPr txBox="1"/>
          <p:nvPr/>
        </p:nvSpPr>
        <p:spPr>
          <a:xfrm>
            <a:off x="360229" y="4600575"/>
            <a:ext cx="1971674" cy="1569660"/>
          </a:xfrm>
          <a:prstGeom prst="rect">
            <a:avLst/>
          </a:prstGeom>
          <a:noFill/>
        </p:spPr>
        <p:txBody>
          <a:bodyPr wrap="square" rtlCol="0">
            <a:spAutoFit/>
          </a:bodyPr>
          <a:lstStyle/>
          <a:p>
            <a:r>
              <a:rPr lang="en-GB" sz="1200" dirty="0"/>
              <a:t>5. The user taps on the placeholder text “Location” in the search box. This brings up a keyboard with which they will type “City X”. As they type, better-matching results will populate the list below.</a:t>
            </a:r>
          </a:p>
        </p:txBody>
      </p:sp>
      <p:pic>
        <p:nvPicPr>
          <p:cNvPr id="13" name="Picture 12">
            <a:extLst>
              <a:ext uri="{FF2B5EF4-FFF2-40B4-BE49-F238E27FC236}">
                <a16:creationId xmlns:a16="http://schemas.microsoft.com/office/drawing/2014/main" id="{CA1A3978-4C3B-4203-B7C6-82152759C689}"/>
              </a:ext>
            </a:extLst>
          </p:cNvPr>
          <p:cNvPicPr>
            <a:picLocks noChangeAspect="1"/>
          </p:cNvPicPr>
          <p:nvPr/>
        </p:nvPicPr>
        <p:blipFill rotWithShape="1">
          <a:blip r:embed="rId2"/>
          <a:srcRect l="51025" t="2182" r="25747" b="2356"/>
          <a:stretch/>
        </p:blipFill>
        <p:spPr>
          <a:xfrm>
            <a:off x="528638" y="867678"/>
            <a:ext cx="1803265" cy="3626529"/>
          </a:xfrm>
          <a:prstGeom prst="rect">
            <a:avLst/>
          </a:prstGeom>
        </p:spPr>
      </p:pic>
      <p:pic>
        <p:nvPicPr>
          <p:cNvPr id="14" name="Picture 13">
            <a:extLst>
              <a:ext uri="{FF2B5EF4-FFF2-40B4-BE49-F238E27FC236}">
                <a16:creationId xmlns:a16="http://schemas.microsoft.com/office/drawing/2014/main" id="{A2835A48-6112-4618-B4BB-29346F48D53B}"/>
              </a:ext>
            </a:extLst>
          </p:cNvPr>
          <p:cNvPicPr>
            <a:picLocks noChangeAspect="1"/>
          </p:cNvPicPr>
          <p:nvPr/>
        </p:nvPicPr>
        <p:blipFill rotWithShape="1">
          <a:blip r:embed="rId2"/>
          <a:srcRect l="75364" t="2182" r="1409" b="2356"/>
          <a:stretch/>
        </p:blipFill>
        <p:spPr>
          <a:xfrm>
            <a:off x="2848052" y="867677"/>
            <a:ext cx="1803265" cy="3626529"/>
          </a:xfrm>
          <a:prstGeom prst="rect">
            <a:avLst/>
          </a:prstGeom>
        </p:spPr>
      </p:pic>
      <p:pic>
        <p:nvPicPr>
          <p:cNvPr id="4" name="Picture 3">
            <a:extLst>
              <a:ext uri="{FF2B5EF4-FFF2-40B4-BE49-F238E27FC236}">
                <a16:creationId xmlns:a16="http://schemas.microsoft.com/office/drawing/2014/main" id="{B06D69DA-A665-432C-B7A3-D590660CFF65}"/>
              </a:ext>
            </a:extLst>
          </p:cNvPr>
          <p:cNvPicPr>
            <a:picLocks noChangeAspect="1"/>
          </p:cNvPicPr>
          <p:nvPr/>
        </p:nvPicPr>
        <p:blipFill rotWithShape="1">
          <a:blip r:embed="rId3"/>
          <a:srcRect l="1757" t="3234" r="66510" b="2000"/>
          <a:stretch/>
        </p:blipFill>
        <p:spPr>
          <a:xfrm>
            <a:off x="5167466" y="868347"/>
            <a:ext cx="1803264" cy="3625859"/>
          </a:xfrm>
          <a:prstGeom prst="rect">
            <a:avLst/>
          </a:prstGeom>
        </p:spPr>
      </p:pic>
      <p:pic>
        <p:nvPicPr>
          <p:cNvPr id="15" name="Picture 14">
            <a:extLst>
              <a:ext uri="{FF2B5EF4-FFF2-40B4-BE49-F238E27FC236}">
                <a16:creationId xmlns:a16="http://schemas.microsoft.com/office/drawing/2014/main" id="{935DC1AE-5C89-4456-9825-9378096ADB30}"/>
              </a:ext>
            </a:extLst>
          </p:cNvPr>
          <p:cNvPicPr>
            <a:picLocks noChangeAspect="1"/>
          </p:cNvPicPr>
          <p:nvPr/>
        </p:nvPicPr>
        <p:blipFill rotWithShape="1">
          <a:blip r:embed="rId3"/>
          <a:srcRect l="34544" t="3234" r="33724" b="2000"/>
          <a:stretch/>
        </p:blipFill>
        <p:spPr>
          <a:xfrm>
            <a:off x="7486879" y="867676"/>
            <a:ext cx="1803264" cy="3625859"/>
          </a:xfrm>
          <a:prstGeom prst="rect">
            <a:avLst/>
          </a:prstGeom>
        </p:spPr>
      </p:pic>
      <p:pic>
        <p:nvPicPr>
          <p:cNvPr id="16" name="Picture 15">
            <a:extLst>
              <a:ext uri="{FF2B5EF4-FFF2-40B4-BE49-F238E27FC236}">
                <a16:creationId xmlns:a16="http://schemas.microsoft.com/office/drawing/2014/main" id="{85FE42E8-FF74-447A-84A6-C88E1B352079}"/>
              </a:ext>
            </a:extLst>
          </p:cNvPr>
          <p:cNvPicPr>
            <a:picLocks noChangeAspect="1"/>
          </p:cNvPicPr>
          <p:nvPr/>
        </p:nvPicPr>
        <p:blipFill rotWithShape="1">
          <a:blip r:embed="rId3"/>
          <a:srcRect l="68267" t="3234" b="2000"/>
          <a:stretch/>
        </p:blipFill>
        <p:spPr>
          <a:xfrm>
            <a:off x="9860098" y="867676"/>
            <a:ext cx="1803264" cy="3625859"/>
          </a:xfrm>
          <a:prstGeom prst="rect">
            <a:avLst/>
          </a:prstGeom>
        </p:spPr>
      </p:pic>
      <p:sp>
        <p:nvSpPr>
          <p:cNvPr id="17" name="TextBox 16">
            <a:extLst>
              <a:ext uri="{FF2B5EF4-FFF2-40B4-BE49-F238E27FC236}">
                <a16:creationId xmlns:a16="http://schemas.microsoft.com/office/drawing/2014/main" id="{745D6A78-B9E4-493B-8EE1-09EA9B0DDFB2}"/>
              </a:ext>
            </a:extLst>
          </p:cNvPr>
          <p:cNvSpPr txBox="1"/>
          <p:nvPr/>
        </p:nvSpPr>
        <p:spPr>
          <a:xfrm>
            <a:off x="2679643" y="4600574"/>
            <a:ext cx="1971674" cy="1200329"/>
          </a:xfrm>
          <a:prstGeom prst="rect">
            <a:avLst/>
          </a:prstGeom>
          <a:noFill/>
        </p:spPr>
        <p:txBody>
          <a:bodyPr wrap="square" rtlCol="0">
            <a:spAutoFit/>
          </a:bodyPr>
          <a:lstStyle/>
          <a:p>
            <a:r>
              <a:rPr lang="en-GB" sz="1200" dirty="0"/>
              <a:t>6. The user taps on the name of the closest match to City X in the results list below the search bar. This brings them back to the dropdown list.</a:t>
            </a:r>
          </a:p>
        </p:txBody>
      </p:sp>
      <p:sp>
        <p:nvSpPr>
          <p:cNvPr id="18" name="TextBox 17">
            <a:extLst>
              <a:ext uri="{FF2B5EF4-FFF2-40B4-BE49-F238E27FC236}">
                <a16:creationId xmlns:a16="http://schemas.microsoft.com/office/drawing/2014/main" id="{4D73FE51-5B43-4DDD-9E91-6708A7E27381}"/>
              </a:ext>
            </a:extLst>
          </p:cNvPr>
          <p:cNvSpPr txBox="1"/>
          <p:nvPr/>
        </p:nvSpPr>
        <p:spPr>
          <a:xfrm>
            <a:off x="4999057" y="4600574"/>
            <a:ext cx="1971674" cy="461665"/>
          </a:xfrm>
          <a:prstGeom prst="rect">
            <a:avLst/>
          </a:prstGeom>
          <a:noFill/>
        </p:spPr>
        <p:txBody>
          <a:bodyPr wrap="square" rtlCol="0">
            <a:spAutoFit/>
          </a:bodyPr>
          <a:lstStyle/>
          <a:p>
            <a:r>
              <a:rPr lang="en-GB" sz="1200" dirty="0"/>
              <a:t>7. The user taps “Done Editing”.</a:t>
            </a:r>
          </a:p>
        </p:txBody>
      </p:sp>
      <p:sp>
        <p:nvSpPr>
          <p:cNvPr id="19" name="TextBox 18">
            <a:extLst>
              <a:ext uri="{FF2B5EF4-FFF2-40B4-BE49-F238E27FC236}">
                <a16:creationId xmlns:a16="http://schemas.microsoft.com/office/drawing/2014/main" id="{A9A7779B-F7DB-40CD-8821-D13D4BBA56D3}"/>
              </a:ext>
            </a:extLst>
          </p:cNvPr>
          <p:cNvSpPr txBox="1"/>
          <p:nvPr/>
        </p:nvSpPr>
        <p:spPr>
          <a:xfrm>
            <a:off x="7318469" y="4600574"/>
            <a:ext cx="1971674" cy="646331"/>
          </a:xfrm>
          <a:prstGeom prst="rect">
            <a:avLst/>
          </a:prstGeom>
          <a:noFill/>
        </p:spPr>
        <p:txBody>
          <a:bodyPr wrap="square" rtlCol="0">
            <a:spAutoFit/>
          </a:bodyPr>
          <a:lstStyle/>
          <a:p>
            <a:r>
              <a:rPr lang="en-GB" sz="1200" dirty="0"/>
              <a:t>8. The user taps “City X”. This closes the dropdown menu.</a:t>
            </a:r>
          </a:p>
        </p:txBody>
      </p:sp>
      <p:sp>
        <p:nvSpPr>
          <p:cNvPr id="20" name="TextBox 19">
            <a:extLst>
              <a:ext uri="{FF2B5EF4-FFF2-40B4-BE49-F238E27FC236}">
                <a16:creationId xmlns:a16="http://schemas.microsoft.com/office/drawing/2014/main" id="{2CAA672C-AF03-4143-9A6B-6527AE8A00BE}"/>
              </a:ext>
            </a:extLst>
          </p:cNvPr>
          <p:cNvSpPr txBox="1"/>
          <p:nvPr/>
        </p:nvSpPr>
        <p:spPr>
          <a:xfrm>
            <a:off x="9775893" y="4600574"/>
            <a:ext cx="1971674" cy="461665"/>
          </a:xfrm>
          <a:prstGeom prst="rect">
            <a:avLst/>
          </a:prstGeom>
          <a:noFill/>
        </p:spPr>
        <p:txBody>
          <a:bodyPr wrap="square" rtlCol="0">
            <a:spAutoFit/>
          </a:bodyPr>
          <a:lstStyle/>
          <a:p>
            <a:r>
              <a:rPr lang="en-GB" sz="1200" dirty="0"/>
              <a:t>9. Any and all fires in City X are shown here.</a:t>
            </a:r>
          </a:p>
        </p:txBody>
      </p:sp>
      <p:cxnSp>
        <p:nvCxnSpPr>
          <p:cNvPr id="21" name="Straight Arrow Connector 20">
            <a:extLst>
              <a:ext uri="{FF2B5EF4-FFF2-40B4-BE49-F238E27FC236}">
                <a16:creationId xmlns:a16="http://schemas.microsoft.com/office/drawing/2014/main" id="{149EA7B3-9A78-4055-87B2-7DB3FA9D6F32}"/>
              </a:ext>
            </a:extLst>
          </p:cNvPr>
          <p:cNvCxnSpPr>
            <a:cxnSpLocks/>
          </p:cNvCxnSpPr>
          <p:nvPr/>
        </p:nvCxnSpPr>
        <p:spPr>
          <a:xfrm>
            <a:off x="1933575" y="1800225"/>
            <a:ext cx="819150" cy="552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B972ED-E361-4F4C-9A95-EACC41B418F9}"/>
              </a:ext>
            </a:extLst>
          </p:cNvPr>
          <p:cNvCxnSpPr>
            <a:cxnSpLocks/>
          </p:cNvCxnSpPr>
          <p:nvPr/>
        </p:nvCxnSpPr>
        <p:spPr>
          <a:xfrm>
            <a:off x="4410075" y="2257425"/>
            <a:ext cx="757391" cy="952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9DB5E2C-9D23-41D3-87D3-934FD0DCE2EF}"/>
              </a:ext>
            </a:extLst>
          </p:cNvPr>
          <p:cNvCxnSpPr>
            <a:cxnSpLocks/>
          </p:cNvCxnSpPr>
          <p:nvPr/>
        </p:nvCxnSpPr>
        <p:spPr>
          <a:xfrm flipV="1">
            <a:off x="6667500" y="2352675"/>
            <a:ext cx="752475" cy="75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1EEC2EB-C6CF-495D-9F64-C55B34655157}"/>
              </a:ext>
            </a:extLst>
          </p:cNvPr>
          <p:cNvCxnSpPr>
            <a:cxnSpLocks/>
          </p:cNvCxnSpPr>
          <p:nvPr/>
        </p:nvCxnSpPr>
        <p:spPr>
          <a:xfrm>
            <a:off x="8753475" y="2505075"/>
            <a:ext cx="102241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394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8B0989BBB1AA46B208327D922D7B54" ma:contentTypeVersion="10" ma:contentTypeDescription="Create a new document." ma:contentTypeScope="" ma:versionID="4a40228fc962da1b32ee2814991d06eb">
  <xsd:schema xmlns:xsd="http://www.w3.org/2001/XMLSchema" xmlns:xs="http://www.w3.org/2001/XMLSchema" xmlns:p="http://schemas.microsoft.com/office/2006/metadata/properties" xmlns:ns3="62ca3c3a-8c97-4ed2-9ed2-b8362624ad0c" targetNamespace="http://schemas.microsoft.com/office/2006/metadata/properties" ma:root="true" ma:fieldsID="03b695a11796b6c2205c48ce1aa2a584" ns3:_="">
    <xsd:import namespace="62ca3c3a-8c97-4ed2-9ed2-b8362624ad0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Location"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ca3c3a-8c97-4ed2-9ed2-b8362624ad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35F32-787D-464A-8C8C-FB5ED6D87E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ca3c3a-8c97-4ed2-9ed2-b8362624ad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A62202-EC76-4CED-92A1-1FF441FC57F3}">
  <ds:schemaRefs>
    <ds:schemaRef ds:uri="http://schemas.microsoft.com/sharepoint/v3/contenttype/forms"/>
  </ds:schemaRefs>
</ds:datastoreItem>
</file>

<file path=customXml/itemProps3.xml><?xml version="1.0" encoding="utf-8"?>
<ds:datastoreItem xmlns:ds="http://schemas.openxmlformats.org/officeDocument/2006/customXml" ds:itemID="{2DB6C104-FD34-49D8-AB31-09E021EB167F}">
  <ds:schemaRefs>
    <ds:schemaRef ds:uri="http://purl.org/dc/dcmitype/"/>
    <ds:schemaRef ds:uri="http://purl.org/dc/elements/1.1/"/>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62ca3c3a-8c97-4ed2-9ed2-b8362624ad0c"/>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207</TotalTime>
  <Words>1499</Words>
  <Application>Microsoft Office PowerPoint</Application>
  <PresentationFormat>Widescreen</PresentationFormat>
  <Paragraphs>163</Paragraphs>
  <Slides>13</Slides>
  <Notes>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Morgan Saville</dc:creator>
  <cp:lastModifiedBy>Morgan Saville</cp:lastModifiedBy>
  <cp:revision>8</cp:revision>
  <dcterms:created xsi:type="dcterms:W3CDTF">2021-05-17T10:14:55Z</dcterms:created>
  <dcterms:modified xsi:type="dcterms:W3CDTF">2021-05-19T12:41:09Z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0x010100B98B0989BBB1AA46B208327D922D7B54</vt:lpwstr>
  </property>
</Properties>
</file>