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59" r:id="rId4"/>
    <p:sldId id="261" r:id="rId5"/>
    <p:sldId id="25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FDCF7-FED9-4948-84C7-0339AC0BF946}" v="502" dt="2023-02-07T09:52:35.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Stuart" userId="5b662628-57a5-4587-9f90-409bd2bee114" providerId="ADAL" clId="{3891E239-314D-4FFC-9A88-5389A8DBE55D}"/>
    <pc:docChg chg="custSel modSld">
      <pc:chgData name="Goodman, Stuart" userId="5b662628-57a5-4587-9f90-409bd2bee114" providerId="ADAL" clId="{3891E239-314D-4FFC-9A88-5389A8DBE55D}" dt="2022-12-13T13:47:10.581" v="250" actId="26606"/>
      <pc:docMkLst>
        <pc:docMk/>
      </pc:docMkLst>
      <pc:sldChg chg="addSp delSp modSp mod setBg">
        <pc:chgData name="Goodman, Stuart" userId="5b662628-57a5-4587-9f90-409bd2bee114" providerId="ADAL" clId="{3891E239-314D-4FFC-9A88-5389A8DBE55D}" dt="2022-12-13T13:47:10.581" v="250" actId="26606"/>
        <pc:sldMkLst>
          <pc:docMk/>
          <pc:sldMk cId="1883892588" sldId="261"/>
        </pc:sldMkLst>
        <pc:spChg chg="mod">
          <ac:chgData name="Goodman, Stuart" userId="5b662628-57a5-4587-9f90-409bd2bee114" providerId="ADAL" clId="{3891E239-314D-4FFC-9A88-5389A8DBE55D}" dt="2022-12-13T13:47:10.581" v="250" actId="26606"/>
          <ac:spMkLst>
            <pc:docMk/>
            <pc:sldMk cId="1883892588" sldId="261"/>
            <ac:spMk id="2" creationId="{826D677D-2E72-42C3-85B6-C7C90EEDEB2C}"/>
          </ac:spMkLst>
        </pc:spChg>
        <pc:spChg chg="add mod">
          <ac:chgData name="Goodman, Stuart" userId="5b662628-57a5-4587-9f90-409bd2bee114" providerId="ADAL" clId="{3891E239-314D-4FFC-9A88-5389A8DBE55D}" dt="2022-12-13T13:47:10.581" v="250" actId="26606"/>
          <ac:spMkLst>
            <pc:docMk/>
            <pc:sldMk cId="1883892588" sldId="261"/>
            <ac:spMk id="1030" creationId="{7793F411-8F43-E3A9-777F-0466D4789232}"/>
          </ac:spMkLst>
        </pc:spChg>
        <pc:spChg chg="add del">
          <ac:chgData name="Goodman, Stuart" userId="5b662628-57a5-4587-9f90-409bd2bee114" providerId="ADAL" clId="{3891E239-314D-4FFC-9A88-5389A8DBE55D}" dt="2022-12-13T13:47:10.581" v="250" actId="26606"/>
          <ac:spMkLst>
            <pc:docMk/>
            <pc:sldMk cId="1883892588" sldId="261"/>
            <ac:spMk id="1033" creationId="{8651CFA9-6065-4243-AC48-858E359780B1}"/>
          </ac:spMkLst>
        </pc:spChg>
        <pc:spChg chg="add del">
          <ac:chgData name="Goodman, Stuart" userId="5b662628-57a5-4587-9f90-409bd2bee114" providerId="ADAL" clId="{3891E239-314D-4FFC-9A88-5389A8DBE55D}" dt="2022-12-13T13:47:10.581" v="250" actId="26606"/>
          <ac:spMkLst>
            <pc:docMk/>
            <pc:sldMk cId="1883892588" sldId="261"/>
            <ac:spMk id="1035" creationId="{FBC8BBE5-981E-4B0B-9654-32B5668BFF31}"/>
          </ac:spMkLst>
        </pc:spChg>
        <pc:spChg chg="add">
          <ac:chgData name="Goodman, Stuart" userId="5b662628-57a5-4587-9f90-409bd2bee114" providerId="ADAL" clId="{3891E239-314D-4FFC-9A88-5389A8DBE55D}" dt="2022-12-13T13:47:10.581" v="250" actId="26606"/>
          <ac:spMkLst>
            <pc:docMk/>
            <pc:sldMk cId="1883892588" sldId="261"/>
            <ac:spMk id="1044" creationId="{8651CFA9-6065-4243-AC48-858E359780B1}"/>
          </ac:spMkLst>
        </pc:spChg>
        <pc:spChg chg="add">
          <ac:chgData name="Goodman, Stuart" userId="5b662628-57a5-4587-9f90-409bd2bee114" providerId="ADAL" clId="{3891E239-314D-4FFC-9A88-5389A8DBE55D}" dt="2022-12-13T13:47:10.581" v="250" actId="26606"/>
          <ac:spMkLst>
            <pc:docMk/>
            <pc:sldMk cId="1883892588" sldId="261"/>
            <ac:spMk id="1046" creationId="{5A8C81AE-8F0D-49F3-9FB4-334B0DCDF195}"/>
          </ac:spMkLst>
        </pc:spChg>
        <pc:grpChg chg="add del">
          <ac:chgData name="Goodman, Stuart" userId="5b662628-57a5-4587-9f90-409bd2bee114" providerId="ADAL" clId="{3891E239-314D-4FFC-9A88-5389A8DBE55D}" dt="2022-12-13T13:47:10.581" v="250" actId="26606"/>
          <ac:grpSpMkLst>
            <pc:docMk/>
            <pc:sldMk cId="1883892588" sldId="261"/>
            <ac:grpSpMk id="1037" creationId="{E54EDBA2-E203-497D-AB28-73A06B2DFDEE}"/>
          </ac:grpSpMkLst>
        </pc:grpChg>
        <pc:grpChg chg="add">
          <ac:chgData name="Goodman, Stuart" userId="5b662628-57a5-4587-9f90-409bd2bee114" providerId="ADAL" clId="{3891E239-314D-4FFC-9A88-5389A8DBE55D}" dt="2022-12-13T13:47:10.581" v="250" actId="26606"/>
          <ac:grpSpMkLst>
            <pc:docMk/>
            <pc:sldMk cId="1883892588" sldId="261"/>
            <ac:grpSpMk id="1048" creationId="{A9EF8060-0D63-402B-8B09-4993D1FE8EFD}"/>
          </ac:grpSpMkLst>
        </pc:grpChg>
        <pc:picChg chg="add mod">
          <ac:chgData name="Goodman, Stuart" userId="5b662628-57a5-4587-9f90-409bd2bee114" providerId="ADAL" clId="{3891E239-314D-4FFC-9A88-5389A8DBE55D}" dt="2022-12-13T13:47:10.581" v="250" actId="26606"/>
          <ac:picMkLst>
            <pc:docMk/>
            <pc:sldMk cId="1883892588" sldId="261"/>
            <ac:picMk id="3" creationId="{F9AB191A-D908-4D73-93B9-D6574AFFC5E4}"/>
          </ac:picMkLst>
        </pc:picChg>
        <pc:picChg chg="mod">
          <ac:chgData name="Goodman, Stuart" userId="5b662628-57a5-4587-9f90-409bd2bee114" providerId="ADAL" clId="{3891E239-314D-4FFC-9A88-5389A8DBE55D}" dt="2022-12-13T13:47:10.581" v="250" actId="26606"/>
          <ac:picMkLst>
            <pc:docMk/>
            <pc:sldMk cId="1883892588" sldId="261"/>
            <ac:picMk id="1026" creationId="{6CD1722B-688E-4D90-8E52-86388779E27F}"/>
          </ac:picMkLst>
        </pc:picChg>
      </pc:sldChg>
    </pc:docChg>
  </pc:docChgLst>
  <pc:docChgLst>
    <pc:chgData name="Goodman, Stuart" userId="5b662628-57a5-4587-9f90-409bd2bee114" providerId="ADAL" clId="{E511DD3F-DAEA-406C-BEFF-6EF87E2C076C}"/>
    <pc:docChg chg="custSel addSld modSld">
      <pc:chgData name="Goodman, Stuart" userId="5b662628-57a5-4587-9f90-409bd2bee114" providerId="ADAL" clId="{E511DD3F-DAEA-406C-BEFF-6EF87E2C076C}" dt="2022-12-13T12:24:31.677" v="290" actId="5793"/>
      <pc:docMkLst>
        <pc:docMk/>
      </pc:docMkLst>
      <pc:sldChg chg="addSp delSp modSp mod setBg">
        <pc:chgData name="Goodman, Stuart" userId="5b662628-57a5-4587-9f90-409bd2bee114" providerId="ADAL" clId="{E511DD3F-DAEA-406C-BEFF-6EF87E2C076C}" dt="2022-12-13T12:24:31.677" v="290" actId="5793"/>
        <pc:sldMkLst>
          <pc:docMk/>
          <pc:sldMk cId="3486447177" sldId="257"/>
        </pc:sldMkLst>
        <pc:spChg chg="mod">
          <ac:chgData name="Goodman, Stuart" userId="5b662628-57a5-4587-9f90-409bd2bee114" providerId="ADAL" clId="{E511DD3F-DAEA-406C-BEFF-6EF87E2C076C}" dt="2022-12-13T12:24:23.149" v="272" actId="26606"/>
          <ac:spMkLst>
            <pc:docMk/>
            <pc:sldMk cId="3486447177" sldId="257"/>
            <ac:spMk id="2" creationId="{3F2C14FC-AFFC-4EE9-9065-F6A1BCF76039}"/>
          </ac:spMkLst>
        </pc:spChg>
        <pc:spChg chg="del">
          <ac:chgData name="Goodman, Stuart" userId="5b662628-57a5-4587-9f90-409bd2bee114" providerId="ADAL" clId="{E511DD3F-DAEA-406C-BEFF-6EF87E2C076C}" dt="2022-12-13T12:06:15.985" v="0" actId="22"/>
          <ac:spMkLst>
            <pc:docMk/>
            <pc:sldMk cId="3486447177" sldId="257"/>
            <ac:spMk id="3" creationId="{7E070108-8607-4E74-804B-043044C323C1}"/>
          </ac:spMkLst>
        </pc:spChg>
        <pc:spChg chg="add mod">
          <ac:chgData name="Goodman, Stuart" userId="5b662628-57a5-4587-9f90-409bd2bee114" providerId="ADAL" clId="{E511DD3F-DAEA-406C-BEFF-6EF87E2C076C}" dt="2022-12-13T12:24:31.677" v="290" actId="5793"/>
          <ac:spMkLst>
            <pc:docMk/>
            <pc:sldMk cId="3486447177" sldId="257"/>
            <ac:spMk id="9" creationId="{0B4CEAB2-A2EA-0B4D-D6F7-4F7C21920405}"/>
          </ac:spMkLst>
        </pc:spChg>
        <pc:spChg chg="add">
          <ac:chgData name="Goodman, Stuart" userId="5b662628-57a5-4587-9f90-409bd2bee114" providerId="ADAL" clId="{E511DD3F-DAEA-406C-BEFF-6EF87E2C076C}" dt="2022-12-13T12:24:23.149" v="272" actId="26606"/>
          <ac:spMkLst>
            <pc:docMk/>
            <pc:sldMk cId="3486447177" sldId="257"/>
            <ac:spMk id="12" creationId="{8651CFA9-6065-4243-AC48-858E359780B1}"/>
          </ac:spMkLst>
        </pc:spChg>
        <pc:spChg chg="add">
          <ac:chgData name="Goodman, Stuart" userId="5b662628-57a5-4587-9f90-409bd2bee114" providerId="ADAL" clId="{E511DD3F-DAEA-406C-BEFF-6EF87E2C076C}" dt="2022-12-13T12:24:23.149" v="272" actId="26606"/>
          <ac:spMkLst>
            <pc:docMk/>
            <pc:sldMk cId="3486447177" sldId="257"/>
            <ac:spMk id="14" creationId="{FBC8BBE5-981E-4B0B-9654-32B5668BFF31}"/>
          </ac:spMkLst>
        </pc:spChg>
        <pc:spChg chg="add">
          <ac:chgData name="Goodman, Stuart" userId="5b662628-57a5-4587-9f90-409bd2bee114" providerId="ADAL" clId="{E511DD3F-DAEA-406C-BEFF-6EF87E2C076C}" dt="2022-12-13T12:24:23.149" v="272" actId="26606"/>
          <ac:spMkLst>
            <pc:docMk/>
            <pc:sldMk cId="3486447177" sldId="257"/>
            <ac:spMk id="20" creationId="{0DADC141-2CF4-4D22-BFEF-05FB358E4DFD}"/>
          </ac:spMkLst>
        </pc:spChg>
        <pc:grpChg chg="add">
          <ac:chgData name="Goodman, Stuart" userId="5b662628-57a5-4587-9f90-409bd2bee114" providerId="ADAL" clId="{E511DD3F-DAEA-406C-BEFF-6EF87E2C076C}" dt="2022-12-13T12:24:23.149" v="272" actId="26606"/>
          <ac:grpSpMkLst>
            <pc:docMk/>
            <pc:sldMk cId="3486447177" sldId="257"/>
            <ac:grpSpMk id="16" creationId="{8B308828-4749-4D6D-9CEA-433D2BD27EC0}"/>
          </ac:grpSpMkLst>
        </pc:grpChg>
        <pc:picChg chg="add mod ord">
          <ac:chgData name="Goodman, Stuart" userId="5b662628-57a5-4587-9f90-409bd2bee114" providerId="ADAL" clId="{E511DD3F-DAEA-406C-BEFF-6EF87E2C076C}" dt="2022-12-13T12:24:23.149" v="272" actId="26606"/>
          <ac:picMkLst>
            <pc:docMk/>
            <pc:sldMk cId="3486447177" sldId="257"/>
            <ac:picMk id="5" creationId="{FCEA976B-8234-45A1-827B-A26EB04295AD}"/>
          </ac:picMkLst>
        </pc:picChg>
      </pc:sldChg>
      <pc:sldChg chg="addSp modSp new mod setBg">
        <pc:chgData name="Goodman, Stuart" userId="5b662628-57a5-4587-9f90-409bd2bee114" providerId="ADAL" clId="{E511DD3F-DAEA-406C-BEFF-6EF87E2C076C}" dt="2022-12-13T12:23:57.214" v="271" actId="26606"/>
        <pc:sldMkLst>
          <pc:docMk/>
          <pc:sldMk cId="2454262009" sldId="260"/>
        </pc:sldMkLst>
        <pc:spChg chg="mod">
          <ac:chgData name="Goodman, Stuart" userId="5b662628-57a5-4587-9f90-409bd2bee114" providerId="ADAL" clId="{E511DD3F-DAEA-406C-BEFF-6EF87E2C076C}" dt="2022-12-13T12:23:57.214" v="271" actId="26606"/>
          <ac:spMkLst>
            <pc:docMk/>
            <pc:sldMk cId="2454262009" sldId="260"/>
            <ac:spMk id="2" creationId="{C2571B42-0744-44CF-A66B-AF7C48B61D6E}"/>
          </ac:spMkLst>
        </pc:spChg>
        <pc:spChg chg="mod">
          <ac:chgData name="Goodman, Stuart" userId="5b662628-57a5-4587-9f90-409bd2bee114" providerId="ADAL" clId="{E511DD3F-DAEA-406C-BEFF-6EF87E2C076C}" dt="2022-12-13T12:23:57.214" v="271" actId="26606"/>
          <ac:spMkLst>
            <pc:docMk/>
            <pc:sldMk cId="2454262009" sldId="260"/>
            <ac:spMk id="3" creationId="{B2369DF5-8A10-4170-8305-AC9D8952AB75}"/>
          </ac:spMkLst>
        </pc:spChg>
        <pc:spChg chg="add">
          <ac:chgData name="Goodman, Stuart" userId="5b662628-57a5-4587-9f90-409bd2bee114" providerId="ADAL" clId="{E511DD3F-DAEA-406C-BEFF-6EF87E2C076C}" dt="2022-12-13T12:23:57.214" v="271" actId="26606"/>
          <ac:spMkLst>
            <pc:docMk/>
            <pc:sldMk cId="2454262009" sldId="260"/>
            <ac:spMk id="2055" creationId="{8651CFA9-6065-4243-AC48-858E359780B1}"/>
          </ac:spMkLst>
        </pc:spChg>
        <pc:spChg chg="add">
          <ac:chgData name="Goodman, Stuart" userId="5b662628-57a5-4587-9f90-409bd2bee114" providerId="ADAL" clId="{E511DD3F-DAEA-406C-BEFF-6EF87E2C076C}" dt="2022-12-13T12:23:57.214" v="271" actId="26606"/>
          <ac:spMkLst>
            <pc:docMk/>
            <pc:sldMk cId="2454262009" sldId="260"/>
            <ac:spMk id="2057" creationId="{FBC8BBE5-981E-4B0B-9654-32B5668BFF31}"/>
          </ac:spMkLst>
        </pc:spChg>
        <pc:spChg chg="add">
          <ac:chgData name="Goodman, Stuart" userId="5b662628-57a5-4587-9f90-409bd2bee114" providerId="ADAL" clId="{E511DD3F-DAEA-406C-BEFF-6EF87E2C076C}" dt="2022-12-13T12:23:57.214" v="271" actId="26606"/>
          <ac:spMkLst>
            <pc:docMk/>
            <pc:sldMk cId="2454262009" sldId="260"/>
            <ac:spMk id="2063" creationId="{0DADC141-2CF4-4D22-BFEF-05FB358E4DFD}"/>
          </ac:spMkLst>
        </pc:spChg>
        <pc:grpChg chg="add">
          <ac:chgData name="Goodman, Stuart" userId="5b662628-57a5-4587-9f90-409bd2bee114" providerId="ADAL" clId="{E511DD3F-DAEA-406C-BEFF-6EF87E2C076C}" dt="2022-12-13T12:23:57.214" v="271" actId="26606"/>
          <ac:grpSpMkLst>
            <pc:docMk/>
            <pc:sldMk cId="2454262009" sldId="260"/>
            <ac:grpSpMk id="2059" creationId="{8B308828-4749-4D6D-9CEA-433D2BD27EC0}"/>
          </ac:grpSpMkLst>
        </pc:grpChg>
        <pc:picChg chg="add mod">
          <ac:chgData name="Goodman, Stuart" userId="5b662628-57a5-4587-9f90-409bd2bee114" providerId="ADAL" clId="{E511DD3F-DAEA-406C-BEFF-6EF87E2C076C}" dt="2022-12-13T12:23:57.214" v="271" actId="26606"/>
          <ac:picMkLst>
            <pc:docMk/>
            <pc:sldMk cId="2454262009" sldId="260"/>
            <ac:picMk id="2050" creationId="{EDE1D4FB-D184-4E80-9ADD-341A71802428}"/>
          </ac:picMkLst>
        </pc:picChg>
      </pc:sldChg>
      <pc:sldChg chg="addSp delSp modSp new mod">
        <pc:chgData name="Goodman, Stuart" userId="5b662628-57a5-4587-9f90-409bd2bee114" providerId="ADAL" clId="{E511DD3F-DAEA-406C-BEFF-6EF87E2C076C}" dt="2022-12-13T12:13:00.998" v="48" actId="1076"/>
        <pc:sldMkLst>
          <pc:docMk/>
          <pc:sldMk cId="1883892588" sldId="261"/>
        </pc:sldMkLst>
        <pc:spChg chg="mod">
          <ac:chgData name="Goodman, Stuart" userId="5b662628-57a5-4587-9f90-409bd2bee114" providerId="ADAL" clId="{E511DD3F-DAEA-406C-BEFF-6EF87E2C076C}" dt="2022-12-13T12:12:46.462" v="44" actId="313"/>
          <ac:spMkLst>
            <pc:docMk/>
            <pc:sldMk cId="1883892588" sldId="261"/>
            <ac:spMk id="2" creationId="{826D677D-2E72-42C3-85B6-C7C90EEDEB2C}"/>
          </ac:spMkLst>
        </pc:spChg>
        <pc:spChg chg="del mod">
          <ac:chgData name="Goodman, Stuart" userId="5b662628-57a5-4587-9f90-409bd2bee114" providerId="ADAL" clId="{E511DD3F-DAEA-406C-BEFF-6EF87E2C076C}" dt="2022-12-13T12:12:51.151" v="45"/>
          <ac:spMkLst>
            <pc:docMk/>
            <pc:sldMk cId="1883892588" sldId="261"/>
            <ac:spMk id="3" creationId="{0FC40971-B5A3-4C9B-B9F5-2121F795E496}"/>
          </ac:spMkLst>
        </pc:spChg>
        <pc:picChg chg="add mod">
          <ac:chgData name="Goodman, Stuart" userId="5b662628-57a5-4587-9f90-409bd2bee114" providerId="ADAL" clId="{E511DD3F-DAEA-406C-BEFF-6EF87E2C076C}" dt="2022-12-13T12:13:00.998" v="48" actId="1076"/>
          <ac:picMkLst>
            <pc:docMk/>
            <pc:sldMk cId="1883892588" sldId="261"/>
            <ac:picMk id="1026" creationId="{6CD1722B-688E-4D90-8E52-86388779E27F}"/>
          </ac:picMkLst>
        </pc:picChg>
      </pc:sldChg>
    </pc:docChg>
  </pc:docChgLst>
  <pc:docChgLst>
    <pc:chgData name="Goodman, Stuart" userId="5b662628-57a5-4587-9f90-409bd2bee114" providerId="ADAL" clId="{2BAFDCF7-FED9-4948-84C7-0339AC0BF946}"/>
    <pc:docChg chg="custSel mod modSld">
      <pc:chgData name="Goodman, Stuart" userId="5b662628-57a5-4587-9f90-409bd2bee114" providerId="ADAL" clId="{2BAFDCF7-FED9-4948-84C7-0339AC0BF946}" dt="2023-02-07T09:52:35.531" v="501" actId="26606"/>
      <pc:docMkLst>
        <pc:docMk/>
      </pc:docMkLst>
      <pc:sldChg chg="addSp delSp modSp">
        <pc:chgData name="Goodman, Stuart" userId="5b662628-57a5-4587-9f90-409bd2bee114" providerId="ADAL" clId="{2BAFDCF7-FED9-4948-84C7-0339AC0BF946}" dt="2023-02-07T09:42:43.851" v="288" actId="26606"/>
        <pc:sldMkLst>
          <pc:docMk/>
          <pc:sldMk cId="3486447177" sldId="257"/>
        </pc:sldMkLst>
        <pc:spChg chg="mod">
          <ac:chgData name="Goodman, Stuart" userId="5b662628-57a5-4587-9f90-409bd2bee114" providerId="ADAL" clId="{2BAFDCF7-FED9-4948-84C7-0339AC0BF946}" dt="2023-02-07T09:42:43.851" v="288" actId="26606"/>
          <ac:spMkLst>
            <pc:docMk/>
            <pc:sldMk cId="3486447177" sldId="257"/>
            <ac:spMk id="2" creationId="{3F2C14FC-AFFC-4EE9-9065-F6A1BCF76039}"/>
          </ac:spMkLst>
        </pc:spChg>
        <pc:spChg chg="add del">
          <ac:chgData name="Goodman, Stuart" userId="5b662628-57a5-4587-9f90-409bd2bee114" providerId="ADAL" clId="{2BAFDCF7-FED9-4948-84C7-0339AC0BF946}" dt="2023-02-07T09:42:13.545" v="286"/>
          <ac:spMkLst>
            <pc:docMk/>
            <pc:sldMk cId="3486447177" sldId="257"/>
            <ac:spMk id="3" creationId="{EA03400B-2AEF-4B30-AC27-A06538B3D9A6}"/>
          </ac:spMkLst>
        </pc:spChg>
        <pc:spChg chg="mod">
          <ac:chgData name="Goodman, Stuart" userId="5b662628-57a5-4587-9f90-409bd2bee114" providerId="ADAL" clId="{2BAFDCF7-FED9-4948-84C7-0339AC0BF946}" dt="2023-02-07T09:42:43.851" v="288" actId="26606"/>
          <ac:spMkLst>
            <pc:docMk/>
            <pc:sldMk cId="3486447177" sldId="257"/>
            <ac:spMk id="9" creationId="{0B4CEAB2-A2EA-0B4D-D6F7-4F7C21920405}"/>
          </ac:spMkLst>
        </pc:spChg>
        <pc:spChg chg="del">
          <ac:chgData name="Goodman, Stuart" userId="5b662628-57a5-4587-9f90-409bd2bee114" providerId="ADAL" clId="{2BAFDCF7-FED9-4948-84C7-0339AC0BF946}" dt="2023-02-07T09:42:43.851" v="288" actId="26606"/>
          <ac:spMkLst>
            <pc:docMk/>
            <pc:sldMk cId="3486447177" sldId="257"/>
            <ac:spMk id="12" creationId="{8651CFA9-6065-4243-AC48-858E359780B1}"/>
          </ac:spMkLst>
        </pc:spChg>
        <pc:spChg chg="del">
          <ac:chgData name="Goodman, Stuart" userId="5b662628-57a5-4587-9f90-409bd2bee114" providerId="ADAL" clId="{2BAFDCF7-FED9-4948-84C7-0339AC0BF946}" dt="2023-02-07T09:42:43.851" v="288" actId="26606"/>
          <ac:spMkLst>
            <pc:docMk/>
            <pc:sldMk cId="3486447177" sldId="257"/>
            <ac:spMk id="14" creationId="{FBC8BBE5-981E-4B0B-9654-32B5668BFF31}"/>
          </ac:spMkLst>
        </pc:spChg>
        <pc:spChg chg="del">
          <ac:chgData name="Goodman, Stuart" userId="5b662628-57a5-4587-9f90-409bd2bee114" providerId="ADAL" clId="{2BAFDCF7-FED9-4948-84C7-0339AC0BF946}" dt="2023-02-07T09:42:43.851" v="288" actId="26606"/>
          <ac:spMkLst>
            <pc:docMk/>
            <pc:sldMk cId="3486447177" sldId="257"/>
            <ac:spMk id="20" creationId="{0DADC141-2CF4-4D22-BFEF-05FB358E4DFD}"/>
          </ac:spMkLst>
        </pc:spChg>
        <pc:spChg chg="add">
          <ac:chgData name="Goodman, Stuart" userId="5b662628-57a5-4587-9f90-409bd2bee114" providerId="ADAL" clId="{2BAFDCF7-FED9-4948-84C7-0339AC0BF946}" dt="2023-02-07T09:42:43.851" v="288" actId="26606"/>
          <ac:spMkLst>
            <pc:docMk/>
            <pc:sldMk cId="3486447177" sldId="257"/>
            <ac:spMk id="25" creationId="{A4FB2F27-3F7D-440E-A905-86607A926A29}"/>
          </ac:spMkLst>
        </pc:spChg>
        <pc:spChg chg="add">
          <ac:chgData name="Goodman, Stuart" userId="5b662628-57a5-4587-9f90-409bd2bee114" providerId="ADAL" clId="{2BAFDCF7-FED9-4948-84C7-0339AC0BF946}" dt="2023-02-07T09:42:43.851" v="288" actId="26606"/>
          <ac:spMkLst>
            <pc:docMk/>
            <pc:sldMk cId="3486447177" sldId="257"/>
            <ac:spMk id="27" creationId="{AF678C14-A033-4139-BCA9-8382B039648B}"/>
          </ac:spMkLst>
        </pc:spChg>
        <pc:grpChg chg="del">
          <ac:chgData name="Goodman, Stuart" userId="5b662628-57a5-4587-9f90-409bd2bee114" providerId="ADAL" clId="{2BAFDCF7-FED9-4948-84C7-0339AC0BF946}" dt="2023-02-07T09:42:43.851" v="288" actId="26606"/>
          <ac:grpSpMkLst>
            <pc:docMk/>
            <pc:sldMk cId="3486447177" sldId="257"/>
            <ac:grpSpMk id="16" creationId="{8B308828-4749-4D6D-9CEA-433D2BD27EC0}"/>
          </ac:grpSpMkLst>
        </pc:grpChg>
        <pc:grpChg chg="add">
          <ac:chgData name="Goodman, Stuart" userId="5b662628-57a5-4587-9f90-409bd2bee114" providerId="ADAL" clId="{2BAFDCF7-FED9-4948-84C7-0339AC0BF946}" dt="2023-02-07T09:42:43.851" v="288" actId="26606"/>
          <ac:grpSpMkLst>
            <pc:docMk/>
            <pc:sldMk cId="3486447177" sldId="257"/>
            <ac:grpSpMk id="29" creationId="{14763DA8-CE3A-4B30-B2F5-0D128777F742}"/>
          </ac:grpSpMkLst>
        </pc:grpChg>
        <pc:picChg chg="add mod">
          <ac:chgData name="Goodman, Stuart" userId="5b662628-57a5-4587-9f90-409bd2bee114" providerId="ADAL" clId="{2BAFDCF7-FED9-4948-84C7-0339AC0BF946}" dt="2023-02-07T09:42:43.851" v="288" actId="26606"/>
          <ac:picMkLst>
            <pc:docMk/>
            <pc:sldMk cId="3486447177" sldId="257"/>
            <ac:picMk id="4" creationId="{943F7CCC-BF0F-42A9-B559-D2F0EAE06524}"/>
          </ac:picMkLst>
        </pc:picChg>
        <pc:picChg chg="del">
          <ac:chgData name="Goodman, Stuart" userId="5b662628-57a5-4587-9f90-409bd2bee114" providerId="ADAL" clId="{2BAFDCF7-FED9-4948-84C7-0339AC0BF946}" dt="2023-02-07T09:42:09.079" v="284" actId="478"/>
          <ac:picMkLst>
            <pc:docMk/>
            <pc:sldMk cId="3486447177" sldId="257"/>
            <ac:picMk id="5" creationId="{FCEA976B-8234-45A1-827B-A26EB04295AD}"/>
          </ac:picMkLst>
        </pc:picChg>
      </pc:sldChg>
      <pc:sldChg chg="delSp modSp">
        <pc:chgData name="Goodman, Stuart" userId="5b662628-57a5-4587-9f90-409bd2bee114" providerId="ADAL" clId="{2BAFDCF7-FED9-4948-84C7-0339AC0BF946}" dt="2023-02-07T09:03:49.478" v="283" actId="20577"/>
        <pc:sldMkLst>
          <pc:docMk/>
          <pc:sldMk cId="3021145607" sldId="259"/>
        </pc:sldMkLst>
        <pc:spChg chg="mod">
          <ac:chgData name="Goodman, Stuart" userId="5b662628-57a5-4587-9f90-409bd2bee114" providerId="ADAL" clId="{2BAFDCF7-FED9-4948-84C7-0339AC0BF946}" dt="2023-02-07T09:03:49.478" v="283" actId="20577"/>
          <ac:spMkLst>
            <pc:docMk/>
            <pc:sldMk cId="3021145607" sldId="259"/>
            <ac:spMk id="3" creationId="{44C110DD-773E-48B1-B470-C17929D03B39}"/>
          </ac:spMkLst>
        </pc:spChg>
        <pc:picChg chg="del">
          <ac:chgData name="Goodman, Stuart" userId="5b662628-57a5-4587-9f90-409bd2bee114" providerId="ADAL" clId="{2BAFDCF7-FED9-4948-84C7-0339AC0BF946}" dt="2023-02-07T09:03:16.551" v="0" actId="478"/>
          <ac:picMkLst>
            <pc:docMk/>
            <pc:sldMk cId="3021145607" sldId="259"/>
            <ac:picMk id="5" creationId="{5B4C28EA-8077-4E32-9DC3-ECB3D5A06738}"/>
          </ac:picMkLst>
        </pc:picChg>
      </pc:sldChg>
      <pc:sldChg chg="addSp delSp modSp">
        <pc:chgData name="Goodman, Stuart" userId="5b662628-57a5-4587-9f90-409bd2bee114" providerId="ADAL" clId="{2BAFDCF7-FED9-4948-84C7-0339AC0BF946}" dt="2023-02-07T09:52:35.531" v="501" actId="26606"/>
        <pc:sldMkLst>
          <pc:docMk/>
          <pc:sldMk cId="2454262009" sldId="260"/>
        </pc:sldMkLst>
        <pc:spChg chg="mod">
          <ac:chgData name="Goodman, Stuart" userId="5b662628-57a5-4587-9f90-409bd2bee114" providerId="ADAL" clId="{2BAFDCF7-FED9-4948-84C7-0339AC0BF946}" dt="2023-02-07T09:52:35.531" v="501" actId="26606"/>
          <ac:spMkLst>
            <pc:docMk/>
            <pc:sldMk cId="2454262009" sldId="260"/>
            <ac:spMk id="2" creationId="{C2571B42-0744-44CF-A66B-AF7C48B61D6E}"/>
          </ac:spMkLst>
        </pc:spChg>
        <pc:spChg chg="mod">
          <ac:chgData name="Goodman, Stuart" userId="5b662628-57a5-4587-9f90-409bd2bee114" providerId="ADAL" clId="{2BAFDCF7-FED9-4948-84C7-0339AC0BF946}" dt="2023-02-07T09:52:35.531" v="501" actId="26606"/>
          <ac:spMkLst>
            <pc:docMk/>
            <pc:sldMk cId="2454262009" sldId="260"/>
            <ac:spMk id="3" creationId="{B2369DF5-8A10-4170-8305-AC9D8952AB75}"/>
          </ac:spMkLst>
        </pc:spChg>
        <pc:spChg chg="del">
          <ac:chgData name="Goodman, Stuart" userId="5b662628-57a5-4587-9f90-409bd2bee114" providerId="ADAL" clId="{2BAFDCF7-FED9-4948-84C7-0339AC0BF946}" dt="2023-02-07T09:52:35.531" v="501" actId="26606"/>
          <ac:spMkLst>
            <pc:docMk/>
            <pc:sldMk cId="2454262009" sldId="260"/>
            <ac:spMk id="2055" creationId="{8651CFA9-6065-4243-AC48-858E359780B1}"/>
          </ac:spMkLst>
        </pc:spChg>
        <pc:spChg chg="del">
          <ac:chgData name="Goodman, Stuart" userId="5b662628-57a5-4587-9f90-409bd2bee114" providerId="ADAL" clId="{2BAFDCF7-FED9-4948-84C7-0339AC0BF946}" dt="2023-02-07T09:52:35.531" v="501" actId="26606"/>
          <ac:spMkLst>
            <pc:docMk/>
            <pc:sldMk cId="2454262009" sldId="260"/>
            <ac:spMk id="2057" creationId="{FBC8BBE5-981E-4B0B-9654-32B5668BFF31}"/>
          </ac:spMkLst>
        </pc:spChg>
        <pc:spChg chg="del">
          <ac:chgData name="Goodman, Stuart" userId="5b662628-57a5-4587-9f90-409bd2bee114" providerId="ADAL" clId="{2BAFDCF7-FED9-4948-84C7-0339AC0BF946}" dt="2023-02-07T09:52:35.531" v="501" actId="26606"/>
          <ac:spMkLst>
            <pc:docMk/>
            <pc:sldMk cId="2454262009" sldId="260"/>
            <ac:spMk id="2063" creationId="{0DADC141-2CF4-4D22-BFEF-05FB358E4DFD}"/>
          </ac:spMkLst>
        </pc:spChg>
        <pc:spChg chg="add">
          <ac:chgData name="Goodman, Stuart" userId="5b662628-57a5-4587-9f90-409bd2bee114" providerId="ADAL" clId="{2BAFDCF7-FED9-4948-84C7-0339AC0BF946}" dt="2023-02-07T09:52:35.531" v="501" actId="26606"/>
          <ac:spMkLst>
            <pc:docMk/>
            <pc:sldMk cId="2454262009" sldId="260"/>
            <ac:spMk id="2068" creationId="{A4FB2F27-3F7D-440E-A905-86607A926A29}"/>
          </ac:spMkLst>
        </pc:spChg>
        <pc:spChg chg="add">
          <ac:chgData name="Goodman, Stuart" userId="5b662628-57a5-4587-9f90-409bd2bee114" providerId="ADAL" clId="{2BAFDCF7-FED9-4948-84C7-0339AC0BF946}" dt="2023-02-07T09:52:35.531" v="501" actId="26606"/>
          <ac:spMkLst>
            <pc:docMk/>
            <pc:sldMk cId="2454262009" sldId="260"/>
            <ac:spMk id="2070" creationId="{AF678C14-A033-4139-BCA9-8382B039648B}"/>
          </ac:spMkLst>
        </pc:spChg>
        <pc:grpChg chg="del">
          <ac:chgData name="Goodman, Stuart" userId="5b662628-57a5-4587-9f90-409bd2bee114" providerId="ADAL" clId="{2BAFDCF7-FED9-4948-84C7-0339AC0BF946}" dt="2023-02-07T09:52:35.531" v="501" actId="26606"/>
          <ac:grpSpMkLst>
            <pc:docMk/>
            <pc:sldMk cId="2454262009" sldId="260"/>
            <ac:grpSpMk id="2059" creationId="{8B308828-4749-4D6D-9CEA-433D2BD27EC0}"/>
          </ac:grpSpMkLst>
        </pc:grpChg>
        <pc:grpChg chg="add">
          <ac:chgData name="Goodman, Stuart" userId="5b662628-57a5-4587-9f90-409bd2bee114" providerId="ADAL" clId="{2BAFDCF7-FED9-4948-84C7-0339AC0BF946}" dt="2023-02-07T09:52:35.531" v="501" actId="26606"/>
          <ac:grpSpMkLst>
            <pc:docMk/>
            <pc:sldMk cId="2454262009" sldId="260"/>
            <ac:grpSpMk id="2072" creationId="{14763DA8-CE3A-4B30-B2F5-0D128777F742}"/>
          </ac:grpSpMkLst>
        </pc:grpChg>
        <pc:picChg chg="add mod">
          <ac:chgData name="Goodman, Stuart" userId="5b662628-57a5-4587-9f90-409bd2bee114" providerId="ADAL" clId="{2BAFDCF7-FED9-4948-84C7-0339AC0BF946}" dt="2023-02-07T09:52:35.531" v="501" actId="26606"/>
          <ac:picMkLst>
            <pc:docMk/>
            <pc:sldMk cId="2454262009" sldId="260"/>
            <ac:picMk id="4" creationId="{D02BE9FC-00EF-4AA1-AD31-A02E1D7BC521}"/>
          </ac:picMkLst>
        </pc:picChg>
        <pc:picChg chg="del">
          <ac:chgData name="Goodman, Stuart" userId="5b662628-57a5-4587-9f90-409bd2bee114" providerId="ADAL" clId="{2BAFDCF7-FED9-4948-84C7-0339AC0BF946}" dt="2023-02-07T09:45:26.399" v="498" actId="478"/>
          <ac:picMkLst>
            <pc:docMk/>
            <pc:sldMk cId="2454262009" sldId="260"/>
            <ac:picMk id="2050" creationId="{EDE1D4FB-D184-4E80-9ADD-341A718024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2/7/2023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7793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351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268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406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041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67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922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478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97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462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620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808773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88" r:id="rId3"/>
    <p:sldLayoutId id="2147483689" r:id="rId4"/>
    <p:sldLayoutId id="2147483690" r:id="rId5"/>
    <p:sldLayoutId id="2147483691" r:id="rId6"/>
    <p:sldLayoutId id="2147483692" r:id="rId7"/>
    <p:sldLayoutId id="2147483696"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E1BA8EF3-5DA2-7AB0-0FC0-CF21A47D7948}"/>
              </a:ext>
            </a:extLst>
          </p:cNvPr>
          <p:cNvPicPr>
            <a:picLocks noChangeAspect="1"/>
          </p:cNvPicPr>
          <p:nvPr/>
        </p:nvPicPr>
        <p:blipFill rotWithShape="1">
          <a:blip r:embed="rId2">
            <a:alphaModFix amt="60000"/>
          </a:blip>
          <a:srcRect t="31608" r="-1" b="-1"/>
          <a:stretch/>
        </p:blipFill>
        <p:spPr>
          <a:xfrm>
            <a:off x="3048" y="10"/>
            <a:ext cx="12188952" cy="6856614"/>
          </a:xfrm>
          <a:prstGeom prst="rect">
            <a:avLst/>
          </a:prstGeom>
        </p:spPr>
      </p:pic>
      <p:sp>
        <p:nvSpPr>
          <p:cNvPr id="2" name="Title 1">
            <a:extLst>
              <a:ext uri="{FF2B5EF4-FFF2-40B4-BE49-F238E27FC236}">
                <a16:creationId xmlns:a16="http://schemas.microsoft.com/office/drawing/2014/main" id="{F04050A0-8C0A-4521-B5B1-381FB3C6775D}"/>
              </a:ext>
            </a:extLst>
          </p:cNvPr>
          <p:cNvSpPr>
            <a:spLocks noGrp="1"/>
          </p:cNvSpPr>
          <p:nvPr>
            <p:ph type="ctrTitle"/>
          </p:nvPr>
        </p:nvSpPr>
        <p:spPr>
          <a:xfrm>
            <a:off x="996275" y="744909"/>
            <a:ext cx="10190071" cy="3145855"/>
          </a:xfrm>
        </p:spPr>
        <p:txBody>
          <a:bodyPr anchor="b">
            <a:normAutofit/>
          </a:bodyPr>
          <a:lstStyle/>
          <a:p>
            <a:r>
              <a:rPr lang="en-GB" sz="5200">
                <a:solidFill>
                  <a:srgbClr val="FFFFFF"/>
                </a:solidFill>
              </a:rPr>
              <a:t>Project Design</a:t>
            </a:r>
          </a:p>
        </p:txBody>
      </p:sp>
      <p:sp>
        <p:nvSpPr>
          <p:cNvPr id="3" name="Subtitle 2">
            <a:extLst>
              <a:ext uri="{FF2B5EF4-FFF2-40B4-BE49-F238E27FC236}">
                <a16:creationId xmlns:a16="http://schemas.microsoft.com/office/drawing/2014/main" id="{7530879A-C98A-41B0-B012-BB6428CF6465}"/>
              </a:ext>
            </a:extLst>
          </p:cNvPr>
          <p:cNvSpPr>
            <a:spLocks noGrp="1"/>
          </p:cNvSpPr>
          <p:nvPr>
            <p:ph type="subTitle" idx="1"/>
          </p:nvPr>
        </p:nvSpPr>
        <p:spPr>
          <a:xfrm>
            <a:off x="1218708" y="4069780"/>
            <a:ext cx="9781327" cy="2056617"/>
          </a:xfrm>
        </p:spPr>
        <p:txBody>
          <a:bodyPr anchor="t">
            <a:normAutofit/>
          </a:bodyPr>
          <a:lstStyle/>
          <a:p>
            <a:r>
              <a:rPr lang="en-GB" sz="2200">
                <a:solidFill>
                  <a:srgbClr val="FFFFFF"/>
                </a:solidFill>
              </a:rPr>
              <a:t>By Stuart Goodman</a:t>
            </a:r>
          </a:p>
        </p:txBody>
      </p:sp>
    </p:spTree>
    <p:extLst>
      <p:ext uri="{BB962C8B-B14F-4D97-AF65-F5344CB8AC3E}">
        <p14:creationId xmlns:p14="http://schemas.microsoft.com/office/powerpoint/2010/main" val="26837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E6F8-CC5F-4A98-893C-091A04B2A6A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F486B11-B4E0-467F-879A-0FDBAC539CC8}"/>
              </a:ext>
            </a:extLst>
          </p:cNvPr>
          <p:cNvSpPr>
            <a:spLocks noGrp="1"/>
          </p:cNvSpPr>
          <p:nvPr>
            <p:ph idx="1"/>
          </p:nvPr>
        </p:nvSpPr>
        <p:spPr/>
        <p:txBody>
          <a:bodyPr/>
          <a:lstStyle/>
          <a:p>
            <a:pPr marL="0" indent="0">
              <a:buNone/>
            </a:pPr>
            <a:r>
              <a:rPr lang="en-GB" dirty="0"/>
              <a:t>This current presentation will elaborate over the specific design of the project that I am designing.</a:t>
            </a:r>
          </a:p>
        </p:txBody>
      </p:sp>
    </p:spTree>
    <p:extLst>
      <p:ext uri="{BB962C8B-B14F-4D97-AF65-F5344CB8AC3E}">
        <p14:creationId xmlns:p14="http://schemas.microsoft.com/office/powerpoint/2010/main" val="359097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B308828-4749-4D6D-9CEA-433D2BD2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FA43358F-8AF6-45AF-B1D4-3EA84DDE72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33B887FE-73E4-4849-9FF5-BEBA0406869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8" name="Rectangle 17">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02821-9FA3-422A-8932-7096745747AF}"/>
              </a:ext>
            </a:extLst>
          </p:cNvPr>
          <p:cNvSpPr>
            <a:spLocks noGrp="1"/>
          </p:cNvSpPr>
          <p:nvPr>
            <p:ph type="title"/>
          </p:nvPr>
        </p:nvSpPr>
        <p:spPr>
          <a:xfrm>
            <a:off x="1143000" y="1066800"/>
            <a:ext cx="5410200" cy="1997075"/>
          </a:xfrm>
        </p:spPr>
        <p:txBody>
          <a:bodyPr>
            <a:normAutofit/>
          </a:bodyPr>
          <a:lstStyle/>
          <a:p>
            <a:r>
              <a:rPr lang="en-GB" sz="3600" dirty="0"/>
              <a:t>Premise:</a:t>
            </a:r>
          </a:p>
        </p:txBody>
      </p:sp>
      <p:sp>
        <p:nvSpPr>
          <p:cNvPr id="3" name="Content Placeholder 2">
            <a:extLst>
              <a:ext uri="{FF2B5EF4-FFF2-40B4-BE49-F238E27FC236}">
                <a16:creationId xmlns:a16="http://schemas.microsoft.com/office/drawing/2014/main" id="{44C110DD-773E-48B1-B470-C17929D03B39}"/>
              </a:ext>
            </a:extLst>
          </p:cNvPr>
          <p:cNvSpPr>
            <a:spLocks noGrp="1"/>
          </p:cNvSpPr>
          <p:nvPr>
            <p:ph idx="1"/>
          </p:nvPr>
        </p:nvSpPr>
        <p:spPr>
          <a:xfrm>
            <a:off x="1143000" y="3200400"/>
            <a:ext cx="5410200" cy="2590800"/>
          </a:xfrm>
        </p:spPr>
        <p:txBody>
          <a:bodyPr>
            <a:normAutofit/>
          </a:bodyPr>
          <a:lstStyle/>
          <a:p>
            <a:pPr marL="0" indent="0">
              <a:buNone/>
            </a:pPr>
            <a:r>
              <a:rPr lang="en-GB" sz="1800" dirty="0"/>
              <a:t>The premise of the application is that the application will be a functional simulation of the SIR model which will be able to be downloaded of a website.</a:t>
            </a:r>
          </a:p>
        </p:txBody>
      </p:sp>
    </p:spTree>
    <p:extLst>
      <p:ext uri="{BB962C8B-B14F-4D97-AF65-F5344CB8AC3E}">
        <p14:creationId xmlns:p14="http://schemas.microsoft.com/office/powerpoint/2010/main" val="302114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6" name="Rectangle 1045">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26D677D-2E72-42C3-85B6-C7C90EEDEB2C}"/>
              </a:ext>
            </a:extLst>
          </p:cNvPr>
          <p:cNvSpPr>
            <a:spLocks noGrp="1"/>
          </p:cNvSpPr>
          <p:nvPr>
            <p:ph type="title"/>
          </p:nvPr>
        </p:nvSpPr>
        <p:spPr>
          <a:xfrm>
            <a:off x="838200" y="559813"/>
            <a:ext cx="5179237" cy="2335786"/>
          </a:xfrm>
        </p:spPr>
        <p:txBody>
          <a:bodyPr anchor="ctr">
            <a:normAutofit/>
          </a:bodyPr>
          <a:lstStyle/>
          <a:p>
            <a:r>
              <a:rPr lang="en-GB" dirty="0"/>
              <a:t>Coding Environment</a:t>
            </a:r>
          </a:p>
        </p:txBody>
      </p:sp>
      <p:grpSp>
        <p:nvGrpSpPr>
          <p:cNvPr id="1048" name="Group 1047">
            <a:extLst>
              <a:ext uri="{FF2B5EF4-FFF2-40B4-BE49-F238E27FC236}">
                <a16:creationId xmlns:a16="http://schemas.microsoft.com/office/drawing/2014/main" id="{A9EF8060-0D63-402B-8B09-4993D1FE8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049" name="Picture 1048">
              <a:extLst>
                <a:ext uri="{FF2B5EF4-FFF2-40B4-BE49-F238E27FC236}">
                  <a16:creationId xmlns:a16="http://schemas.microsoft.com/office/drawing/2014/main" id="{E3E187C4-6014-4411-8AF9-DCFD1CFE75E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050" name="Picture 1049">
              <a:extLst>
                <a:ext uri="{FF2B5EF4-FFF2-40B4-BE49-F238E27FC236}">
                  <a16:creationId xmlns:a16="http://schemas.microsoft.com/office/drawing/2014/main" id="{A4C30D60-A578-4E7A-A75D-BCD44E0674D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1030" name="Content Placeholder 1029">
            <a:extLst>
              <a:ext uri="{FF2B5EF4-FFF2-40B4-BE49-F238E27FC236}">
                <a16:creationId xmlns:a16="http://schemas.microsoft.com/office/drawing/2014/main" id="{7793F411-8F43-E3A9-777F-0466D4789232}"/>
              </a:ext>
            </a:extLst>
          </p:cNvPr>
          <p:cNvSpPr>
            <a:spLocks noGrp="1"/>
          </p:cNvSpPr>
          <p:nvPr>
            <p:ph idx="1"/>
          </p:nvPr>
        </p:nvSpPr>
        <p:spPr>
          <a:xfrm>
            <a:off x="6174565" y="559814"/>
            <a:ext cx="5146081" cy="2335786"/>
          </a:xfrm>
        </p:spPr>
        <p:txBody>
          <a:bodyPr anchor="ctr">
            <a:normAutofit/>
          </a:bodyPr>
          <a:lstStyle/>
          <a:p>
            <a:pPr marL="0" indent="0">
              <a:buNone/>
            </a:pPr>
            <a:r>
              <a:rPr lang="en-US" sz="1800" dirty="0"/>
              <a:t>These are the two possible coding environments that can be used for us. It is not limited to this though, there are multiple that can be used to make sure that the project is abled to be developed.</a:t>
            </a:r>
          </a:p>
        </p:txBody>
      </p:sp>
      <p:pic>
        <p:nvPicPr>
          <p:cNvPr id="1026" name="Picture 2" descr="Visual Studio Code Variables Reference">
            <a:extLst>
              <a:ext uri="{FF2B5EF4-FFF2-40B4-BE49-F238E27FC236}">
                <a16:creationId xmlns:a16="http://schemas.microsoft.com/office/drawing/2014/main" id="{6CD1722B-688E-4D90-8E52-86388779E2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51547" y="3124200"/>
            <a:ext cx="4205667" cy="31812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earn about Solution Explorer - Visual Studio (Windows) | Microsoft Learn">
            <a:extLst>
              <a:ext uri="{FF2B5EF4-FFF2-40B4-BE49-F238E27FC236}">
                <a16:creationId xmlns:a16="http://schemas.microsoft.com/office/drawing/2014/main" id="{F9AB191A-D908-4D73-93B9-D6574AFFC5E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06768" y="3136509"/>
            <a:ext cx="5070832" cy="3156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89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 name="Group 28">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0" name="Picture 29">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1" name="Picture 30">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F2C14FC-AFFC-4EE9-9065-F6A1BCF76039}"/>
              </a:ext>
            </a:extLst>
          </p:cNvPr>
          <p:cNvSpPr>
            <a:spLocks noGrp="1"/>
          </p:cNvSpPr>
          <p:nvPr>
            <p:ph type="title"/>
          </p:nvPr>
        </p:nvSpPr>
        <p:spPr>
          <a:xfrm>
            <a:off x="838200" y="609599"/>
            <a:ext cx="4191000" cy="2682875"/>
          </a:xfrm>
        </p:spPr>
        <p:txBody>
          <a:bodyPr>
            <a:normAutofit/>
          </a:bodyPr>
          <a:lstStyle/>
          <a:p>
            <a:r>
              <a:rPr lang="en-GB" sz="4000"/>
              <a:t>UI</a:t>
            </a:r>
          </a:p>
        </p:txBody>
      </p:sp>
      <p:sp>
        <p:nvSpPr>
          <p:cNvPr id="9" name="Content Placeholder 8">
            <a:extLst>
              <a:ext uri="{FF2B5EF4-FFF2-40B4-BE49-F238E27FC236}">
                <a16:creationId xmlns:a16="http://schemas.microsoft.com/office/drawing/2014/main" id="{0B4CEAB2-A2EA-0B4D-D6F7-4F7C21920405}"/>
              </a:ext>
            </a:extLst>
          </p:cNvPr>
          <p:cNvSpPr>
            <a:spLocks noGrp="1"/>
          </p:cNvSpPr>
          <p:nvPr>
            <p:ph idx="1"/>
          </p:nvPr>
        </p:nvSpPr>
        <p:spPr>
          <a:xfrm>
            <a:off x="838200" y="3429000"/>
            <a:ext cx="4190730" cy="2667000"/>
          </a:xfrm>
        </p:spPr>
        <p:txBody>
          <a:bodyPr>
            <a:normAutofit/>
          </a:bodyPr>
          <a:lstStyle/>
          <a:p>
            <a:pPr marL="0" indent="0">
              <a:buNone/>
            </a:pPr>
            <a:r>
              <a:rPr lang="en-US" sz="1800" dirty="0"/>
              <a:t>This is the specific temporary outline of the UI that could be used for the project. Obviously, this is not finalized, it is just a temporary outline.</a:t>
            </a:r>
          </a:p>
        </p:txBody>
      </p:sp>
      <p:pic>
        <p:nvPicPr>
          <p:cNvPr id="4" name="Picture 3">
            <a:extLst>
              <a:ext uri="{FF2B5EF4-FFF2-40B4-BE49-F238E27FC236}">
                <a16:creationId xmlns:a16="http://schemas.microsoft.com/office/drawing/2014/main" id="{943F7CCC-BF0F-42A9-B559-D2F0EAE06524}"/>
              </a:ext>
            </a:extLst>
          </p:cNvPr>
          <p:cNvPicPr>
            <a:picLocks noChangeAspect="1"/>
          </p:cNvPicPr>
          <p:nvPr/>
        </p:nvPicPr>
        <p:blipFill>
          <a:blip r:embed="rId4"/>
          <a:stretch>
            <a:fillRect/>
          </a:stretch>
        </p:blipFill>
        <p:spPr>
          <a:xfrm>
            <a:off x="5562600" y="1058948"/>
            <a:ext cx="5881672" cy="4587704"/>
          </a:xfrm>
          <a:prstGeom prst="rect">
            <a:avLst/>
          </a:prstGeom>
        </p:spPr>
      </p:pic>
    </p:spTree>
    <p:extLst>
      <p:ext uri="{BB962C8B-B14F-4D97-AF65-F5344CB8AC3E}">
        <p14:creationId xmlns:p14="http://schemas.microsoft.com/office/powerpoint/2010/main" val="348644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70" name="Rectangle 2069">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72" name="Group 2071">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073" name="Picture 2072">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74" name="Picture 2073">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2571B42-0744-44CF-A66B-AF7C48B61D6E}"/>
              </a:ext>
            </a:extLst>
          </p:cNvPr>
          <p:cNvSpPr>
            <a:spLocks noGrp="1"/>
          </p:cNvSpPr>
          <p:nvPr>
            <p:ph type="title"/>
          </p:nvPr>
        </p:nvSpPr>
        <p:spPr>
          <a:xfrm>
            <a:off x="838200" y="609599"/>
            <a:ext cx="4191000" cy="2682875"/>
          </a:xfrm>
        </p:spPr>
        <p:txBody>
          <a:bodyPr>
            <a:normAutofit/>
          </a:bodyPr>
          <a:lstStyle/>
          <a:p>
            <a:r>
              <a:rPr lang="en-GB" sz="4000"/>
              <a:t>Data</a:t>
            </a:r>
          </a:p>
        </p:txBody>
      </p:sp>
      <p:sp>
        <p:nvSpPr>
          <p:cNvPr id="3" name="Content Placeholder 2">
            <a:extLst>
              <a:ext uri="{FF2B5EF4-FFF2-40B4-BE49-F238E27FC236}">
                <a16:creationId xmlns:a16="http://schemas.microsoft.com/office/drawing/2014/main" id="{B2369DF5-8A10-4170-8305-AC9D8952AB75}"/>
              </a:ext>
            </a:extLst>
          </p:cNvPr>
          <p:cNvSpPr>
            <a:spLocks noGrp="1"/>
          </p:cNvSpPr>
          <p:nvPr>
            <p:ph idx="1"/>
          </p:nvPr>
        </p:nvSpPr>
        <p:spPr>
          <a:xfrm>
            <a:off x="838200" y="3429000"/>
            <a:ext cx="4190730" cy="2667000"/>
          </a:xfrm>
        </p:spPr>
        <p:txBody>
          <a:bodyPr>
            <a:normAutofit/>
          </a:bodyPr>
          <a:lstStyle/>
          <a:p>
            <a:pPr marL="0" indent="0">
              <a:buNone/>
            </a:pPr>
            <a:r>
              <a:rPr lang="en-GB" sz="1800" dirty="0"/>
              <a:t>The data will go from my CMS (Content Management System), to the server and then the server will display the data to the client. The client will then be able to send data back for it to be stored.</a:t>
            </a:r>
          </a:p>
        </p:txBody>
      </p:sp>
      <p:pic>
        <p:nvPicPr>
          <p:cNvPr id="4" name="Picture 3">
            <a:extLst>
              <a:ext uri="{FF2B5EF4-FFF2-40B4-BE49-F238E27FC236}">
                <a16:creationId xmlns:a16="http://schemas.microsoft.com/office/drawing/2014/main" id="{D02BE9FC-00EF-4AA1-AD31-A02E1D7BC521}"/>
              </a:ext>
            </a:extLst>
          </p:cNvPr>
          <p:cNvPicPr>
            <a:picLocks noChangeAspect="1"/>
          </p:cNvPicPr>
          <p:nvPr/>
        </p:nvPicPr>
        <p:blipFill>
          <a:blip r:embed="rId4"/>
          <a:stretch>
            <a:fillRect/>
          </a:stretch>
        </p:blipFill>
        <p:spPr>
          <a:xfrm>
            <a:off x="5562600" y="2317294"/>
            <a:ext cx="5881672" cy="2071011"/>
          </a:xfrm>
          <a:prstGeom prst="rect">
            <a:avLst/>
          </a:prstGeom>
        </p:spPr>
      </p:pic>
    </p:spTree>
    <p:extLst>
      <p:ext uri="{BB962C8B-B14F-4D97-AF65-F5344CB8AC3E}">
        <p14:creationId xmlns:p14="http://schemas.microsoft.com/office/powerpoint/2010/main" val="2454262009"/>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61734"/>
      </a:dk2>
      <a:lt2>
        <a:srgbClr val="F0F3F2"/>
      </a:lt2>
      <a:accent1>
        <a:srgbClr val="DE3270"/>
      </a:accent1>
      <a:accent2>
        <a:srgbClr val="CC20A6"/>
      </a:accent2>
      <a:accent3>
        <a:srgbClr val="BC32DE"/>
      </a:accent3>
      <a:accent4>
        <a:srgbClr val="6320CC"/>
      </a:accent4>
      <a:accent5>
        <a:srgbClr val="3237DE"/>
      </a:accent5>
      <a:accent6>
        <a:srgbClr val="206DCC"/>
      </a:accent6>
      <a:hlink>
        <a:srgbClr val="6455C6"/>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9</TotalTime>
  <Words>174</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AvenirNext LT Pro Medium</vt:lpstr>
      <vt:lpstr>Sabon Next LT</vt:lpstr>
      <vt:lpstr>DappledVTI</vt:lpstr>
      <vt:lpstr>Project Design</vt:lpstr>
      <vt:lpstr>Introduction:</vt:lpstr>
      <vt:lpstr>Premise:</vt:lpstr>
      <vt:lpstr>Coding Environment</vt:lpstr>
      <vt:lpstr>UI</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Design</dc:title>
  <dc:creator>Goodman, Stuart</dc:creator>
  <cp:lastModifiedBy>Goodman, Stuart</cp:lastModifiedBy>
  <cp:revision>1</cp:revision>
  <dcterms:created xsi:type="dcterms:W3CDTF">2023-02-07T09:42:43Z</dcterms:created>
  <dcterms:modified xsi:type="dcterms:W3CDTF">2023-02-07T09:52:40Z</dcterms:modified>
</cp:coreProperties>
</file>