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1" r:id="rId5"/>
    <p:sldId id="260" r:id="rId6"/>
    <p:sldId id="259"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00" d="100"/>
          <a:sy n="100" d="100"/>
        </p:scale>
        <p:origin x="-946" y="283"/>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C7BB3EF3-B045-4E3D-9E76-D8BA8B7B3F9F}" type="datetimeFigureOut">
              <a:rPr lang="en-US" smtClean="0"/>
              <a:t>10/21/2020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1F343639-2475-4719-8086-CAC0A433898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BB3EF3-B045-4E3D-9E76-D8BA8B7B3F9F}"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43639-2475-4719-8086-CAC0A433898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C7BB3EF3-B045-4E3D-9E76-D8BA8B7B3F9F}" type="datetimeFigureOut">
              <a:rPr lang="en-US" smtClean="0"/>
              <a:t>10/21/2020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1F343639-2475-4719-8086-CAC0A433898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7BB3EF3-B045-4E3D-9E76-D8BA8B7B3F9F}"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F343639-2475-4719-8086-CAC0A433898B}"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C7BB3EF3-B045-4E3D-9E76-D8BA8B7B3F9F}" type="datetimeFigureOut">
              <a:rPr lang="en-US" smtClean="0"/>
              <a:t>10/21/2020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F343639-2475-4719-8086-CAC0A433898B}"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C7BB3EF3-B045-4E3D-9E76-D8BA8B7B3F9F}" type="datetimeFigureOut">
              <a:rPr lang="en-US" smtClean="0"/>
              <a:t>10/21/2020</a:t>
            </a:fld>
            <a:endParaRPr lang="en-US"/>
          </a:p>
        </p:txBody>
      </p:sp>
      <p:sp>
        <p:nvSpPr>
          <p:cNvPr id="10" name="Slide Number Placeholder 9"/>
          <p:cNvSpPr>
            <a:spLocks noGrp="1"/>
          </p:cNvSpPr>
          <p:nvPr>
            <p:ph type="sldNum" sz="quarter" idx="16"/>
          </p:nvPr>
        </p:nvSpPr>
        <p:spPr/>
        <p:txBody>
          <a:bodyPr rtlCol="0"/>
          <a:lstStyle/>
          <a:p>
            <a:fld id="{1F343639-2475-4719-8086-CAC0A433898B}"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C7BB3EF3-B045-4E3D-9E76-D8BA8B7B3F9F}" type="datetimeFigureOut">
              <a:rPr lang="en-US" smtClean="0"/>
              <a:t>10/21/2020</a:t>
            </a:fld>
            <a:endParaRPr lang="en-US"/>
          </a:p>
        </p:txBody>
      </p:sp>
      <p:sp>
        <p:nvSpPr>
          <p:cNvPr id="12" name="Slide Number Placeholder 11"/>
          <p:cNvSpPr>
            <a:spLocks noGrp="1"/>
          </p:cNvSpPr>
          <p:nvPr>
            <p:ph type="sldNum" sz="quarter" idx="16"/>
          </p:nvPr>
        </p:nvSpPr>
        <p:spPr/>
        <p:txBody>
          <a:bodyPr rtlCol="0"/>
          <a:lstStyle/>
          <a:p>
            <a:fld id="{1F343639-2475-4719-8086-CAC0A433898B}"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7BB3EF3-B045-4E3D-9E76-D8BA8B7B3F9F}" type="datetimeFigureOut">
              <a:rPr lang="en-US" smtClean="0"/>
              <a:t>10/21/2020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F343639-2475-4719-8086-CAC0A433898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BB3EF3-B045-4E3D-9E76-D8BA8B7B3F9F}" type="datetimeFigureOut">
              <a:rPr lang="en-US" smtClean="0"/>
              <a:t>10/21/2020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F343639-2475-4719-8086-CAC0A433898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7BB3EF3-B045-4E3D-9E76-D8BA8B7B3F9F}" type="datetimeFigureOut">
              <a:rPr lang="en-US" smtClean="0"/>
              <a:t>10/21/2020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F343639-2475-4719-8086-CAC0A433898B}"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C7BB3EF3-B045-4E3D-9E76-D8BA8B7B3F9F}" type="datetimeFigureOut">
              <a:rPr lang="en-US" smtClean="0"/>
              <a:t>10/21/2020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1F343639-2475-4719-8086-CAC0A433898B}"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C7BB3EF3-B045-4E3D-9E76-D8BA8B7B3F9F}" type="datetimeFigureOut">
              <a:rPr lang="en-US" smtClean="0"/>
              <a:t>10/21/2020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F343639-2475-4719-8086-CAC0A433898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Student Database with Smart Attendance System</a:t>
            </a:r>
            <a:endParaRPr lang="en-US" dirty="0"/>
          </a:p>
        </p:txBody>
      </p:sp>
      <p:sp>
        <p:nvSpPr>
          <p:cNvPr id="3" name="Subtitle 2"/>
          <p:cNvSpPr>
            <a:spLocks noGrp="1"/>
          </p:cNvSpPr>
          <p:nvPr>
            <p:ph type="subTitle" idx="1"/>
          </p:nvPr>
        </p:nvSpPr>
        <p:spPr/>
        <p:txBody>
          <a:bodyPr>
            <a:normAutofit lnSpcReduction="10000"/>
          </a:bodyPr>
          <a:lstStyle/>
          <a:p>
            <a:pPr algn="r"/>
            <a:r>
              <a:rPr lang="en-IN" sz="1800" dirty="0" smtClean="0"/>
              <a:t>By-Abdullah Abdul </a:t>
            </a:r>
            <a:r>
              <a:rPr lang="en-IN" sz="1800" dirty="0" err="1" smtClean="0"/>
              <a:t>Sattar</a:t>
            </a:r>
            <a:r>
              <a:rPr lang="en-IN" sz="1800" dirty="0" smtClean="0"/>
              <a:t> </a:t>
            </a:r>
            <a:r>
              <a:rPr lang="en-IN" sz="1800" dirty="0" err="1" smtClean="0"/>
              <a:t>Shaikh</a:t>
            </a:r>
            <a:r>
              <a:rPr lang="en-IN" sz="1800" dirty="0" smtClean="0"/>
              <a:t>(1BI18CS003)</a:t>
            </a:r>
          </a:p>
          <a:p>
            <a:pPr algn="r"/>
            <a:r>
              <a:rPr lang="en-IN" sz="1800" dirty="0" smtClean="0"/>
              <a:t>&amp; </a:t>
            </a:r>
            <a:r>
              <a:rPr lang="en-IN" sz="1800" dirty="0" err="1" smtClean="0"/>
              <a:t>Atharva</a:t>
            </a:r>
            <a:r>
              <a:rPr lang="en-IN" sz="1800" dirty="0" smtClean="0"/>
              <a:t> C.J(1BI18CS032)</a:t>
            </a:r>
            <a:endParaRPr lang="en-US" sz="1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US" dirty="0"/>
          </a:p>
        </p:txBody>
      </p:sp>
      <p:sp>
        <p:nvSpPr>
          <p:cNvPr id="3" name="Content Placeholder 2"/>
          <p:cNvSpPr>
            <a:spLocks noGrp="1"/>
          </p:cNvSpPr>
          <p:nvPr>
            <p:ph sz="quarter" idx="1"/>
          </p:nvPr>
        </p:nvSpPr>
        <p:spPr/>
        <p:txBody>
          <a:bodyPr>
            <a:normAutofit lnSpcReduction="10000"/>
          </a:bodyPr>
          <a:lstStyle/>
          <a:p>
            <a:r>
              <a:rPr lang="en-IN" sz="2200" dirty="0" smtClean="0"/>
              <a:t>In this project we are creating a student attendance database system with the implementation of facial recognition.</a:t>
            </a:r>
          </a:p>
          <a:p>
            <a:r>
              <a:rPr lang="en-IN" sz="2200" dirty="0" smtClean="0"/>
              <a:t>This system is able to recognise and detect and individuals face with only one sample with high accuracy.</a:t>
            </a:r>
          </a:p>
          <a:p>
            <a:r>
              <a:rPr lang="en-IN" sz="2200" dirty="0" smtClean="0"/>
              <a:t>If the system detects a face, it enters the credentials of the identified individual and the current timestamp form when he/she was detected.</a:t>
            </a:r>
          </a:p>
          <a:p>
            <a:r>
              <a:rPr lang="en-IN" sz="2200" dirty="0" smtClean="0"/>
              <a:t>We are using </a:t>
            </a:r>
            <a:r>
              <a:rPr lang="en-IN" sz="2200" dirty="0" err="1" smtClean="0"/>
              <a:t>MySQL</a:t>
            </a:r>
            <a:r>
              <a:rPr lang="en-IN" sz="2200" dirty="0" smtClean="0"/>
              <a:t> as our database Query language.</a:t>
            </a:r>
          </a:p>
          <a:p>
            <a:r>
              <a:rPr lang="en-IN" sz="2200" dirty="0" smtClean="0"/>
              <a:t>Front-end will be implemented using the web app frameworks React.JS and Node.JS. </a:t>
            </a:r>
          </a:p>
          <a:p>
            <a:r>
              <a:rPr lang="en-IN" sz="2200" dirty="0" smtClean="0"/>
              <a:t>Python along side </a:t>
            </a:r>
            <a:r>
              <a:rPr lang="en-IN" sz="2200" dirty="0" err="1" smtClean="0"/>
              <a:t>OpenCV</a:t>
            </a:r>
            <a:r>
              <a:rPr lang="en-IN" sz="2200" dirty="0" smtClean="0"/>
              <a:t> will be used for implementing facial recognition unit</a:t>
            </a:r>
            <a:r>
              <a:rPr lang="en-IN" sz="2200" dirty="0" smtClean="0"/>
              <a:t>.</a:t>
            </a:r>
          </a:p>
          <a:p>
            <a:pPr>
              <a:buNone/>
            </a:pPr>
            <a:endParaRPr lang="en-IN" sz="1800" dirty="0" smtClean="0"/>
          </a:p>
          <a:p>
            <a:endParaRPr lang="en-US"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Facial recognition(optional)</a:t>
            </a:r>
            <a:endParaRPr lang="en-US" dirty="0"/>
          </a:p>
        </p:txBody>
      </p:sp>
      <p:sp>
        <p:nvSpPr>
          <p:cNvPr id="3" name="Content Placeholder 2"/>
          <p:cNvSpPr>
            <a:spLocks noGrp="1"/>
          </p:cNvSpPr>
          <p:nvPr>
            <p:ph sz="quarter" idx="1"/>
          </p:nvPr>
        </p:nvSpPr>
        <p:spPr>
          <a:xfrm>
            <a:off x="285720" y="1643050"/>
            <a:ext cx="3714776" cy="4495800"/>
          </a:xfrm>
        </p:spPr>
        <p:txBody>
          <a:bodyPr>
            <a:normAutofit fontScale="55000" lnSpcReduction="20000"/>
          </a:bodyPr>
          <a:lstStyle/>
          <a:p>
            <a:r>
              <a:rPr lang="en-US" dirty="0" smtClean="0"/>
              <a:t>Encode a picture using the </a:t>
            </a:r>
            <a:r>
              <a:rPr lang="en-US" dirty="0" smtClean="0"/>
              <a:t>HOG(</a:t>
            </a:r>
            <a:r>
              <a:rPr lang="en-US" dirty="0" smtClean="0"/>
              <a:t>Histogram of Oriented </a:t>
            </a:r>
            <a:r>
              <a:rPr lang="en-US" dirty="0" smtClean="0"/>
              <a:t>Gradients) </a:t>
            </a:r>
            <a:r>
              <a:rPr lang="en-US" dirty="0" smtClean="0"/>
              <a:t>algorithm to create a simplified version of the image. Using this simplified image, find the part of the image that most looks like a generic HOG encoding of a face.</a:t>
            </a:r>
          </a:p>
          <a:p>
            <a:r>
              <a:rPr lang="en-US" dirty="0" smtClean="0"/>
              <a:t>Figure out the pose of the face by finding the main landmarks in the face. Once we find those landmarks, use them to warp the image so that the eyes and mouth are centered.</a:t>
            </a:r>
          </a:p>
          <a:p>
            <a:r>
              <a:rPr lang="en-US" dirty="0" smtClean="0"/>
              <a:t>Pass the centered face image through a neural network that knows how to measure features of the face. Save those 128 measurements.</a:t>
            </a:r>
          </a:p>
          <a:p>
            <a:r>
              <a:rPr lang="en-US" dirty="0" smtClean="0"/>
              <a:t>Looking at all the faces we’ve measured in the past, see which person has the closest measurements to our face’s measurements. That’s our match!</a:t>
            </a:r>
          </a:p>
          <a:p>
            <a:endParaRPr lang="en-US" dirty="0"/>
          </a:p>
        </p:txBody>
      </p:sp>
      <p:pic>
        <p:nvPicPr>
          <p:cNvPr id="7" name="Picture 6" descr="1_RZS05e_5XXQdofdRx1GvPA.gif"/>
          <p:cNvPicPr>
            <a:picLocks noChangeAspect="1"/>
          </p:cNvPicPr>
          <p:nvPr/>
        </p:nvPicPr>
        <p:blipFill>
          <a:blip r:embed="rId2"/>
          <a:stretch>
            <a:fillRect/>
          </a:stretch>
        </p:blipFill>
        <p:spPr>
          <a:xfrm>
            <a:off x="4286249" y="1714488"/>
            <a:ext cx="4053220" cy="1428760"/>
          </a:xfrm>
          <a:prstGeom prst="rect">
            <a:avLst/>
          </a:prstGeom>
        </p:spPr>
      </p:pic>
      <p:pic>
        <p:nvPicPr>
          <p:cNvPr id="9" name="Picture 8" descr="1_WF54tQnH1Hgpoqk-Vtf9Lg.gif"/>
          <p:cNvPicPr>
            <a:picLocks noChangeAspect="1"/>
          </p:cNvPicPr>
          <p:nvPr/>
        </p:nvPicPr>
        <p:blipFill>
          <a:blip r:embed="rId3"/>
          <a:stretch>
            <a:fillRect/>
          </a:stretch>
        </p:blipFill>
        <p:spPr>
          <a:xfrm>
            <a:off x="4214810" y="3286124"/>
            <a:ext cx="3000396" cy="954126"/>
          </a:xfrm>
          <a:prstGeom prst="rect">
            <a:avLst/>
          </a:prstGeom>
        </p:spPr>
      </p:pic>
      <p:pic>
        <p:nvPicPr>
          <p:cNvPr id="10" name="Picture 9" descr="1_6xgev0r-qn4oR88FrW6fiA.png"/>
          <p:cNvPicPr>
            <a:picLocks noChangeAspect="1"/>
          </p:cNvPicPr>
          <p:nvPr/>
        </p:nvPicPr>
        <p:blipFill>
          <a:blip r:embed="rId4" cstate="print"/>
          <a:stretch>
            <a:fillRect/>
          </a:stretch>
        </p:blipFill>
        <p:spPr>
          <a:xfrm>
            <a:off x="4286248" y="4429132"/>
            <a:ext cx="2820580" cy="1963124"/>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ER Diagram</a:t>
            </a:r>
            <a:endParaRPr lang="en-US" dirty="0"/>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ER Diagram (contd.)</a:t>
            </a:r>
            <a:endParaRPr lang="en-US" dirty="0"/>
          </a:p>
        </p:txBody>
      </p:sp>
      <p:sp>
        <p:nvSpPr>
          <p:cNvPr id="3" name="Content Placeholder 2"/>
          <p:cNvSpPr>
            <a:spLocks noGrp="1"/>
          </p:cNvSpPr>
          <p:nvPr>
            <p:ph sz="quarter" idx="1"/>
          </p:nvPr>
        </p:nvSpPr>
        <p:spPr/>
        <p:txBody>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a:t>
            </a:r>
            <a:endParaRPr lang="en-US" dirty="0"/>
          </a:p>
        </p:txBody>
      </p:sp>
      <p:sp>
        <p:nvSpPr>
          <p:cNvPr id="3" name="Content Placeholder 2"/>
          <p:cNvSpPr>
            <a:spLocks noGrp="1"/>
          </p:cNvSpPr>
          <p:nvPr>
            <p:ph sz="quarter" idx="1"/>
          </p:nvPr>
        </p:nvSpPr>
        <p:spPr/>
        <p:txBody>
          <a:bodyPr>
            <a:normAutofit/>
          </a:bodyPr>
          <a:lstStyle/>
          <a:p>
            <a:pPr fontAlgn="base"/>
            <a:r>
              <a:rPr lang="en-US" sz="1600" dirty="0" smtClean="0"/>
              <a:t>Most offices and government buildings use biometric systems for logging in work hours and restricting access to only those people that are permitted. Although facial recognition is now being implemented in many countries for this purpose, they still largely rely on fingerprint sensors because of the lower chance of duplication and fraud. The downside to this is that recording a fingerprint is a task that requires relatively more effort.</a:t>
            </a:r>
          </a:p>
          <a:p>
            <a:pPr fontAlgn="base"/>
            <a:r>
              <a:rPr lang="en-IN" sz="1600" dirty="0" smtClean="0"/>
              <a:t>This system will be able to mark down multiple entries with almost zero human interaction and no extra hassle.</a:t>
            </a:r>
          </a:p>
          <a:p>
            <a:pPr fontAlgn="base"/>
            <a:r>
              <a:rPr lang="en-IN" sz="1600" dirty="0" smtClean="0"/>
              <a:t>The most common places to implement a facial recognition </a:t>
            </a:r>
            <a:r>
              <a:rPr lang="en-IN" sz="1600" dirty="0" smtClean="0"/>
              <a:t>d</a:t>
            </a:r>
            <a:r>
              <a:rPr lang="en-IN" sz="1600" dirty="0" smtClean="0"/>
              <a:t>atabase system are used in places like hospitals ,banks , concerts etc where it becomes so crowded that verifying each and every soul becomes impractical.</a:t>
            </a:r>
            <a:endParaRPr lang="en-US" sz="1600" dirty="0" smtClean="0"/>
          </a:p>
          <a:p>
            <a:pPr fontAlgn="base"/>
            <a:r>
              <a:rPr lang="en-US" sz="1600" dirty="0" smtClean="0"/>
              <a:t>By far the most interesting implementation of facial recognition in attendance systems is that of event attendance. The deployment of this system poses many benefits, especially for large gatherings (</a:t>
            </a:r>
            <a:r>
              <a:rPr lang="en-US" sz="1600" dirty="0" err="1" smtClean="0"/>
              <a:t>eg</a:t>
            </a:r>
            <a:r>
              <a:rPr lang="en-US" sz="1600" dirty="0" smtClean="0"/>
              <a:t> schools , colleges etc).</a:t>
            </a:r>
          </a:p>
          <a:p>
            <a:pPr fontAlgn="base"/>
            <a:endParaRPr lang="en-US" sz="16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52</TotalTime>
  <Words>423</Words>
  <Application>Microsoft Office PowerPoint</Application>
  <PresentationFormat>On-screen Show (4:3)</PresentationFormat>
  <Paragraphs>22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Median</vt:lpstr>
      <vt:lpstr>Student Database with Smart Attendance System</vt:lpstr>
      <vt:lpstr>Introduction</vt:lpstr>
      <vt:lpstr>Facial recognition(optional)</vt:lpstr>
      <vt:lpstr>ER Diagram</vt:lpstr>
      <vt:lpstr>ER Diagram (contd.)</vt:lpstr>
      <vt:lpstr>Application</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Database with Smart Attendance System</dc:title>
  <dc:creator>abdul</dc:creator>
  <cp:lastModifiedBy>abdul</cp:lastModifiedBy>
  <cp:revision>7</cp:revision>
  <dcterms:created xsi:type="dcterms:W3CDTF">2020-10-21T14:57:14Z</dcterms:created>
  <dcterms:modified xsi:type="dcterms:W3CDTF">2020-10-21T15:49:49Z</dcterms:modified>
</cp:coreProperties>
</file>