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191-0424-436A-B48E-E475A082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0F1B-FBCF-4976-AB4C-376C6659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E33-2666-460B-85B4-5DEBEF8B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5051-C614-496B-82AA-9A831D98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F858-EE36-4E7A-9BF1-2C74B5DA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FB79-7D70-4C38-BDA1-9288CA2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BEA1E-14CA-4724-ADC1-AC8795ED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E51B-5EAE-4727-A6A8-A1DB2B00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C3BF-6E7F-42B6-AAED-6784710C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761C-A43D-4B06-83A8-1A8208F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A3959-9143-4F86-A2BA-E2EF539C8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D168B-2D34-4585-9450-376CD1F8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4E33-56B1-4044-9D10-0E2C7E3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5603-38D1-4A10-BB59-23586D35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4B74-B6C3-45FC-A065-18DE2355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AF62-BC9A-4889-A7F2-86A1C8BB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B91B-3424-4011-9719-5A33D730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9419-FFC4-4F1C-9264-A080DEE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3C09-73D2-4513-AC36-3D312F1C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A175-033F-4FC5-8515-2621F20F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EAA5-E4F1-4071-967B-649E9085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DA1D-DCE5-4CEB-AF4F-9906F7B6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A5BE-86AD-4F67-84B7-F0B50BED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32DB-3F05-45D6-BE27-C6033F66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5FC-EB98-4AD9-B82C-FD3872B2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CE62-C1EB-4534-8CF0-CCC3F04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E622-0D2D-4628-B314-D4A1E9938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64218-BF48-4397-941C-61F08DD6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363B-D45F-4201-A797-E4FA17EC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9F29B-08C4-42F0-833D-971F3BC4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7BB0B-4CAF-4746-B307-A31B5FC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4E9-3536-472A-A8F8-53302050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FDDA-3551-41E5-A1AD-A9FEF371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0C6EB-D533-4BDB-9DB4-A97CEF44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84321-CB94-4649-88F2-D8D30BA94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6398-13BC-4A13-9DC6-461408BB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EB618-CB21-4C4A-9C26-BB3C17C3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829FA-8E9E-46D0-8C18-9535A427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BF5EE-53F1-401F-8204-F1DA33A5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9CA-37AD-4E23-B737-42552DB7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D6FC6-80EC-422F-8B73-E2DEE93B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C3D24-045C-4753-9234-A82A96AF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1151F-26C3-4B83-86A8-5CAC596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E43FD-F0F5-454A-9037-7D5F802C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4A4EA-473C-4DA5-BC77-C8423910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3E0E0-0345-4B73-AD90-6E2664EE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F562-9922-4E38-A9DB-D0C80899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3939-4069-4375-A151-597F88F4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7421E-AADD-430B-B260-E56403C0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1D08-6DD5-4DD4-A6A8-E154F9F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7728-65B2-4DBF-817D-7938DFA2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D25F-8B7A-4EFD-AC35-C5D25BAA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1FBA-48C2-489B-9A59-3809AD0C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EBB6B-291F-4C40-A7DC-DF09E746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7E39-68EA-49A0-94A2-3B68C833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1F67-53AE-4D0E-AB0D-596880A7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98A9-319A-432F-84B0-5CE312F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05A2-6816-4353-9576-62E9E12B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65C1-9CB9-42B8-AB8A-D2C7B3D7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2079-DB7A-4F95-AABE-71836F8E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4E1F-D6E6-46B6-B27E-40527187F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693D-59EC-456E-8FA7-0F5B4BDCC40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71CE-45AA-43EA-8D57-4C4771D8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37D6-C4EF-479E-A14B-BEB11E4E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E5CB-D385-42CB-A92A-AF4F2E44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138C-2D79-48E6-A9A8-655F76536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Pressure Sensor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C8A6B-7440-4732-A632-5E43A5FA3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LaWiKa</a:t>
            </a:r>
            <a:endParaRPr lang="en-US" dirty="0"/>
          </a:p>
          <a:p>
            <a:r>
              <a:rPr lang="en-US" dirty="0" err="1"/>
              <a:t>ClarkY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546C9-40BE-4DFE-80E9-335AFAFC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481"/>
            <a:ext cx="12192000" cy="27410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80F5EFF-9A02-403F-AAED-39C57580553F}"/>
              </a:ext>
            </a:extLst>
          </p:cNvPr>
          <p:cNvSpPr/>
          <p:nvPr/>
        </p:nvSpPr>
        <p:spPr>
          <a:xfrm>
            <a:off x="436226" y="201335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CEE3C5-0A35-44AE-9151-144DF88D281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020057" y="785166"/>
            <a:ext cx="1342897" cy="18674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3D0F963-D182-444A-B218-B1550EC907DD}"/>
              </a:ext>
            </a:extLst>
          </p:cNvPr>
          <p:cNvSpPr/>
          <p:nvPr/>
        </p:nvSpPr>
        <p:spPr>
          <a:xfrm>
            <a:off x="7842314" y="1648281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8395D-A6DD-4850-9106-24E032E4A6E9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837650" y="2232112"/>
            <a:ext cx="4104833" cy="122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5B1C2CF-6BA8-4D64-A691-20DA8D399604}"/>
              </a:ext>
            </a:extLst>
          </p:cNvPr>
          <p:cNvSpPr/>
          <p:nvPr/>
        </p:nvSpPr>
        <p:spPr>
          <a:xfrm>
            <a:off x="8665735" y="377225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DFCA1E-2490-45DF-9B45-32DE026025B2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3666653" y="3892990"/>
            <a:ext cx="4999082" cy="221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C071FE-B443-4AF5-811B-962DB76B427E}"/>
              </a:ext>
            </a:extLst>
          </p:cNvPr>
          <p:cNvSpPr/>
          <p:nvPr/>
        </p:nvSpPr>
        <p:spPr>
          <a:xfrm>
            <a:off x="4744076" y="547501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D8962C-24B4-451E-97AB-45568E90142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340731" y="4114260"/>
            <a:ext cx="1503514" cy="1460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467CA42-2950-4BB7-A7F2-5AF220C93C80}"/>
              </a:ext>
            </a:extLst>
          </p:cNvPr>
          <p:cNvSpPr/>
          <p:nvPr/>
        </p:nvSpPr>
        <p:spPr>
          <a:xfrm>
            <a:off x="124622" y="3925980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D8502-910F-4602-9183-912230F45814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808622" y="3925982"/>
            <a:ext cx="1318942" cy="341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7952BC0-194F-4B47-B4F8-0B6D9EBEE2A6}"/>
              </a:ext>
            </a:extLst>
          </p:cNvPr>
          <p:cNvSpPr/>
          <p:nvPr/>
        </p:nvSpPr>
        <p:spPr>
          <a:xfrm>
            <a:off x="336057" y="5370296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11D28D-C46F-447B-8F56-2CB3D970777B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1020057" y="4438980"/>
            <a:ext cx="1542074" cy="1273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CB387D-7227-4C90-AA65-FF43FDC92CA7}"/>
              </a:ext>
            </a:extLst>
          </p:cNvPr>
          <p:cNvSpPr/>
          <p:nvPr/>
        </p:nvSpPr>
        <p:spPr>
          <a:xfrm>
            <a:off x="559189" y="4614776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82B261-94C4-48EF-BAF0-858C371D8B7D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1243189" y="3892990"/>
            <a:ext cx="1318942" cy="1063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01E5138-587D-419D-AE5B-2C73945C94A1}"/>
              </a:ext>
            </a:extLst>
          </p:cNvPr>
          <p:cNvSpPr/>
          <p:nvPr/>
        </p:nvSpPr>
        <p:spPr>
          <a:xfrm>
            <a:off x="2622005" y="5486614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F8FA44-9269-4023-A4D5-EAE75EC9D3D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888055" y="4110566"/>
            <a:ext cx="75950" cy="1376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1BACF2-490D-4F2B-AD80-CF38EB7A1A56}"/>
              </a:ext>
            </a:extLst>
          </p:cNvPr>
          <p:cNvSpPr/>
          <p:nvPr/>
        </p:nvSpPr>
        <p:spPr>
          <a:xfrm>
            <a:off x="121389" y="197941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77F8CB-C9BA-4A35-A883-40F4956CD641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705220" y="2563250"/>
            <a:ext cx="1307684" cy="695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B9D5B76-36AB-4430-B1BE-B94F4EFB606D}"/>
              </a:ext>
            </a:extLst>
          </p:cNvPr>
          <p:cNvSpPr/>
          <p:nvPr/>
        </p:nvSpPr>
        <p:spPr>
          <a:xfrm>
            <a:off x="463389" y="114482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72A3E9-036F-42DE-ABFC-185E25B33DB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1047220" y="1728660"/>
            <a:ext cx="1315734" cy="17003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3FE840-47CD-4564-BF37-FFE12CD1C529}"/>
              </a:ext>
            </a:extLst>
          </p:cNvPr>
          <p:cNvSpPr/>
          <p:nvPr/>
        </p:nvSpPr>
        <p:spPr>
          <a:xfrm>
            <a:off x="2204055" y="11522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158B13-A97D-402D-A31B-1FCF83AAD27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2546055" y="799227"/>
            <a:ext cx="0" cy="2219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D43C6B7-6968-4C19-8498-D9EFF0801A2C}"/>
              </a:ext>
            </a:extLst>
          </p:cNvPr>
          <p:cNvSpPr/>
          <p:nvPr/>
        </p:nvSpPr>
        <p:spPr>
          <a:xfrm>
            <a:off x="4953657" y="1395496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02118B-5635-478A-9C8F-33B96E9851FC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3340732" y="1979327"/>
            <a:ext cx="1713094" cy="845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A62AC8E-A952-4F2D-90E3-D4B6533489BE}"/>
              </a:ext>
            </a:extLst>
          </p:cNvPr>
          <p:cNvSpPr/>
          <p:nvPr/>
        </p:nvSpPr>
        <p:spPr>
          <a:xfrm>
            <a:off x="4142138" y="59085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F34EB09-5059-4B2E-ACC1-99CC4A04AD31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2919623" y="1174688"/>
            <a:ext cx="1322684" cy="1645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1DDE145-7D82-490F-95F7-B86CDCD37394}"/>
              </a:ext>
            </a:extLst>
          </p:cNvPr>
          <p:cNvSpPr/>
          <p:nvPr/>
        </p:nvSpPr>
        <p:spPr>
          <a:xfrm>
            <a:off x="3169728" y="185773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FDF13C-ABCA-4261-9D29-15EB6AAD00CB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3002098" y="869773"/>
            <a:ext cx="509630" cy="1529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56982AF-37F8-4DD1-9AA9-8BEB75858229}"/>
              </a:ext>
            </a:extLst>
          </p:cNvPr>
          <p:cNvSpPr/>
          <p:nvPr/>
        </p:nvSpPr>
        <p:spPr>
          <a:xfrm>
            <a:off x="5295657" y="27782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p35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EC7751-BA1B-4815-8821-194336CC282F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3666654" y="861660"/>
            <a:ext cx="1729172" cy="1624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F5CD029-D9AA-4187-87D9-CC860A4B285D}"/>
              </a:ext>
            </a:extLst>
          </p:cNvPr>
          <p:cNvSpPr/>
          <p:nvPr/>
        </p:nvSpPr>
        <p:spPr>
          <a:xfrm>
            <a:off x="7761381" y="919744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3BF12-18BB-44D9-A239-C70390EC4C9B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4095695" y="1503575"/>
            <a:ext cx="3765855" cy="1526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A629512-D4BA-4A50-A5FC-8665A18787D2}"/>
              </a:ext>
            </a:extLst>
          </p:cNvPr>
          <p:cNvSpPr/>
          <p:nvPr/>
        </p:nvSpPr>
        <p:spPr>
          <a:xfrm>
            <a:off x="6916483" y="80734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p37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2DB4B2-99F9-4D50-95B4-9FA132DB88D1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3654548" y="1391180"/>
            <a:ext cx="3362104" cy="1647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BF4D3F0-EF13-42EB-93F0-4CD693E44FCB}"/>
              </a:ext>
            </a:extLst>
          </p:cNvPr>
          <p:cNvSpPr/>
          <p:nvPr/>
        </p:nvSpPr>
        <p:spPr>
          <a:xfrm>
            <a:off x="8987248" y="210301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p38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321346A-D532-49C7-9BCB-691F195BF4E2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4152312" y="2686849"/>
            <a:ext cx="4935105" cy="983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F8D10B7-D107-445A-85D4-2345917C7C66}"/>
              </a:ext>
            </a:extLst>
          </p:cNvPr>
          <p:cNvSpPr/>
          <p:nvPr/>
        </p:nvSpPr>
        <p:spPr>
          <a:xfrm>
            <a:off x="7219213" y="4445340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64602-21EF-47B2-BE28-B901B96087DE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3853729" y="4254644"/>
            <a:ext cx="3365484" cy="532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9895B4A-5BFA-407B-9B77-7A7824A8F71B}"/>
              </a:ext>
            </a:extLst>
          </p:cNvPr>
          <p:cNvSpPr/>
          <p:nvPr/>
        </p:nvSpPr>
        <p:spPr>
          <a:xfrm>
            <a:off x="3623476" y="597892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p40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54E15D4-D968-4315-8F84-97531CDFA034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3246132" y="4548489"/>
            <a:ext cx="719344" cy="1430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5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A44DA-7822-41D8-85D9-E83C5DE6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159"/>
            <a:ext cx="12192000" cy="31296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553B3F-6AC9-4AD6-8233-6F3233D266AD}"/>
              </a:ext>
            </a:extLst>
          </p:cNvPr>
          <p:cNvSpPr/>
          <p:nvPr/>
        </p:nvSpPr>
        <p:spPr>
          <a:xfrm>
            <a:off x="11137423" y="590994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A34BFF-8D2F-4E56-AC87-3675AC07991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515192" y="4336610"/>
            <a:ext cx="1722400" cy="1673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D0B267-F950-498B-920A-6D8B96953236}"/>
              </a:ext>
            </a:extLst>
          </p:cNvPr>
          <p:cNvSpPr/>
          <p:nvPr/>
        </p:nvSpPr>
        <p:spPr>
          <a:xfrm>
            <a:off x="11470617" y="4184733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FF679-3703-45D7-B230-B0C4A894DB0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936145" y="3856776"/>
            <a:ext cx="1634641" cy="428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C9B3841-DCEA-4868-BA49-8DA1E94711CA}"/>
              </a:ext>
            </a:extLst>
          </p:cNvPr>
          <p:cNvSpPr/>
          <p:nvPr/>
        </p:nvSpPr>
        <p:spPr>
          <a:xfrm>
            <a:off x="10155308" y="603124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6E846-DE2C-4F0C-8C87-B07CE1A0444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195860" y="4041343"/>
            <a:ext cx="1059617" cy="2090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584030B-31FA-46C4-8CE5-F7D0DAD1AE6E}"/>
              </a:ext>
            </a:extLst>
          </p:cNvPr>
          <p:cNvSpPr/>
          <p:nvPr/>
        </p:nvSpPr>
        <p:spPr>
          <a:xfrm>
            <a:off x="5201333" y="590994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7D5FB-F7AC-4543-9EDF-13F57552518D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5785164" y="4182703"/>
            <a:ext cx="2455997" cy="1827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4347BAA-B3E8-4733-966C-B020D9AAB19D}"/>
              </a:ext>
            </a:extLst>
          </p:cNvPr>
          <p:cNvSpPr/>
          <p:nvPr/>
        </p:nvSpPr>
        <p:spPr>
          <a:xfrm>
            <a:off x="9181998" y="601011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D399E2-FE07-4695-AAF7-AF855E47761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883884" y="4526735"/>
            <a:ext cx="640114" cy="1483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5DF6E9A-8E6B-4EDA-943B-C4595844D866}"/>
              </a:ext>
            </a:extLst>
          </p:cNvPr>
          <p:cNvSpPr/>
          <p:nvPr/>
        </p:nvSpPr>
        <p:spPr>
          <a:xfrm>
            <a:off x="11237592" y="510464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94440-6CCB-4F53-8D40-6C3A2B188B78}"/>
              </a:ext>
            </a:extLst>
          </p:cNvPr>
          <p:cNvCxnSpPr>
            <a:cxnSpLocks/>
          </p:cNvCxnSpPr>
          <p:nvPr/>
        </p:nvCxnSpPr>
        <p:spPr>
          <a:xfrm flipH="1" flipV="1">
            <a:off x="9537860" y="3752780"/>
            <a:ext cx="1783636" cy="14256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4054E3-3BAE-41B3-AC39-26ADDAEF5BA9}"/>
              </a:ext>
            </a:extLst>
          </p:cNvPr>
          <p:cNvSpPr/>
          <p:nvPr/>
        </p:nvSpPr>
        <p:spPr>
          <a:xfrm>
            <a:off x="7697493" y="592260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CD65DB-4AE4-4336-9577-5529BA78E79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039493" y="4041344"/>
            <a:ext cx="753026" cy="18812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7BF0504-15D1-40BE-82FA-111D793353C1}"/>
              </a:ext>
            </a:extLst>
          </p:cNvPr>
          <p:cNvSpPr/>
          <p:nvPr/>
        </p:nvSpPr>
        <p:spPr>
          <a:xfrm>
            <a:off x="3935873" y="511730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74BFF9-0A8D-48B0-AF4E-DE1DA836F466}"/>
              </a:ext>
            </a:extLst>
          </p:cNvPr>
          <p:cNvCxnSpPr>
            <a:cxnSpLocks/>
          </p:cNvCxnSpPr>
          <p:nvPr/>
        </p:nvCxnSpPr>
        <p:spPr>
          <a:xfrm flipV="1">
            <a:off x="4599160" y="3809752"/>
            <a:ext cx="3846452" cy="1503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2C29F38-2A40-4E37-907E-4F8131464A4D}"/>
              </a:ext>
            </a:extLst>
          </p:cNvPr>
          <p:cNvSpPr/>
          <p:nvPr/>
        </p:nvSpPr>
        <p:spPr>
          <a:xfrm>
            <a:off x="3710709" y="4309840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717721-F1A0-46B6-B73E-96AD1AA9A33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052709" y="3612334"/>
            <a:ext cx="3895419" cy="697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854BC41-F3B6-4F15-9214-308A87D4957E}"/>
              </a:ext>
            </a:extLst>
          </p:cNvPr>
          <p:cNvSpPr/>
          <p:nvPr/>
        </p:nvSpPr>
        <p:spPr>
          <a:xfrm>
            <a:off x="4355313" y="1113678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457E31-33A8-461C-B440-3D2997DE01B0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939144" y="1697509"/>
            <a:ext cx="3374770" cy="1683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CBDBDF3-0962-4442-B80F-2B7DCC3D2C42}"/>
              </a:ext>
            </a:extLst>
          </p:cNvPr>
          <p:cNvSpPr/>
          <p:nvPr/>
        </p:nvSpPr>
        <p:spPr>
          <a:xfrm>
            <a:off x="6131563" y="871847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C5D8B7-A68A-40B5-A88B-DFC18C408F85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6715394" y="1455678"/>
            <a:ext cx="1324099" cy="1472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59AFBDA-C19C-49EC-834B-2A22F95EEC68}"/>
              </a:ext>
            </a:extLst>
          </p:cNvPr>
          <p:cNvSpPr/>
          <p:nvPr/>
        </p:nvSpPr>
        <p:spPr>
          <a:xfrm>
            <a:off x="7557161" y="4276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p26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74195D-A520-4582-BFC2-D41E6F39A3BA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7899161" y="726769"/>
            <a:ext cx="572896" cy="17159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B978D2C-0A3C-4E1B-9867-D88BBA42D6F1}"/>
              </a:ext>
            </a:extLst>
          </p:cNvPr>
          <p:cNvSpPr/>
          <p:nvPr/>
        </p:nvSpPr>
        <p:spPr>
          <a:xfrm>
            <a:off x="6564127" y="238023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BB32E-EDE7-4FD2-A0C4-0C7CAF10153A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7147958" y="821854"/>
            <a:ext cx="1297654" cy="2116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6578997-8940-47EB-A392-F683F0959BB6}"/>
              </a:ext>
            </a:extLst>
          </p:cNvPr>
          <p:cNvSpPr/>
          <p:nvPr/>
        </p:nvSpPr>
        <p:spPr>
          <a:xfrm>
            <a:off x="8371888" y="30110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p12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86B812-71DE-44FA-898E-3F0D0B2C2AD9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8713888" y="714110"/>
            <a:ext cx="64119" cy="20033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CB6D080-DE05-49C4-B784-A313921BFEFE}"/>
              </a:ext>
            </a:extLst>
          </p:cNvPr>
          <p:cNvSpPr/>
          <p:nvPr/>
        </p:nvSpPr>
        <p:spPr>
          <a:xfrm>
            <a:off x="9329218" y="4276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p08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331CD4-E2C5-4B90-9893-843DF04EB02B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9160580" y="726769"/>
            <a:ext cx="510638" cy="1593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8DAE580-8814-4343-A83E-F4DE240132B9}"/>
              </a:ext>
            </a:extLst>
          </p:cNvPr>
          <p:cNvSpPr/>
          <p:nvPr/>
        </p:nvSpPr>
        <p:spPr>
          <a:xfrm>
            <a:off x="10152668" y="141639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p10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2B9BFA-4E23-429D-B4E0-327095410657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9195860" y="825639"/>
            <a:ext cx="1298808" cy="19108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36C1BCF-0B48-4068-B8BC-23DCEFFE047B}"/>
              </a:ext>
            </a:extLst>
          </p:cNvPr>
          <p:cNvSpPr/>
          <p:nvPr/>
        </p:nvSpPr>
        <p:spPr>
          <a:xfrm>
            <a:off x="10982639" y="185183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p07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836546-6814-4E42-BC2C-DD41413AD669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9706498" y="869183"/>
            <a:ext cx="1618141" cy="17211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30396BA-D348-413F-96CE-0CA7EDB3B607}"/>
              </a:ext>
            </a:extLst>
          </p:cNvPr>
          <p:cNvSpPr/>
          <p:nvPr/>
        </p:nvSpPr>
        <p:spPr>
          <a:xfrm>
            <a:off x="11361781" y="920891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p09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F3E9A2-E227-4080-B744-38875DDDF9A7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9537862" y="1504722"/>
            <a:ext cx="1924088" cy="1494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9D50BDC-B3AE-4C04-B188-722D7FA5C55B}"/>
              </a:ext>
            </a:extLst>
          </p:cNvPr>
          <p:cNvSpPr/>
          <p:nvPr/>
        </p:nvSpPr>
        <p:spPr>
          <a:xfrm>
            <a:off x="11509037" y="1652432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p06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C35104-9B38-44BB-BD9E-15407DEBB764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10053791" y="2236263"/>
            <a:ext cx="1555415" cy="910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49CDC20-1D5F-4B56-AAF2-340382B88647}"/>
              </a:ext>
            </a:extLst>
          </p:cNvPr>
          <p:cNvSpPr/>
          <p:nvPr/>
        </p:nvSpPr>
        <p:spPr>
          <a:xfrm>
            <a:off x="11521110" y="2396825"/>
            <a:ext cx="684000" cy="684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p05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6F1837-7406-49DF-97F8-CB5BE6C8C0F0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9668847" y="2980656"/>
            <a:ext cx="1952432" cy="4252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26A1D-7C19-4629-B467-DD649859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805"/>
            <a:ext cx="12192000" cy="574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CD063-645F-4895-800D-25A63C897BCA}"/>
              </a:ext>
            </a:extLst>
          </p:cNvPr>
          <p:cNvSpPr txBox="1"/>
          <p:nvPr/>
        </p:nvSpPr>
        <p:spPr>
          <a:xfrm>
            <a:off x="235391" y="72428"/>
            <a:ext cx="395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Suction side (top surface)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BD1AC-9B83-499D-8852-22CF34EA004E}"/>
              </a:ext>
            </a:extLst>
          </p:cNvPr>
          <p:cNvSpPr txBox="1"/>
          <p:nvPr/>
        </p:nvSpPr>
        <p:spPr>
          <a:xfrm>
            <a:off x="6889687" y="8691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7ED4-A6FB-4F0E-A874-554B685B6C3A}"/>
              </a:ext>
            </a:extLst>
          </p:cNvPr>
          <p:cNvSpPr txBox="1"/>
          <p:nvPr/>
        </p:nvSpPr>
        <p:spPr>
          <a:xfrm>
            <a:off x="5825733" y="54848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201EB-EF2F-4C89-A41E-F3FB68FDCAFF}"/>
              </a:ext>
            </a:extLst>
          </p:cNvPr>
          <p:cNvCxnSpPr>
            <a:cxnSpLocks/>
          </p:cNvCxnSpPr>
          <p:nvPr/>
        </p:nvCxnSpPr>
        <p:spPr>
          <a:xfrm flipH="1">
            <a:off x="6201624" y="1353510"/>
            <a:ext cx="927980" cy="4131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C9674D-9759-407A-A0B4-99C797C4DA29}"/>
              </a:ext>
            </a:extLst>
          </p:cNvPr>
          <p:cNvSpPr txBox="1"/>
          <p:nvPr/>
        </p:nvSpPr>
        <p:spPr>
          <a:xfrm>
            <a:off x="5111590" y="21895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C16B0-3584-4FAF-85A4-D0ADAE224950}"/>
              </a:ext>
            </a:extLst>
          </p:cNvPr>
          <p:cNvSpPr txBox="1"/>
          <p:nvPr/>
        </p:nvSpPr>
        <p:spPr>
          <a:xfrm>
            <a:off x="4273886" y="21895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76A7C-1029-468B-B22D-18987B856B9A}"/>
              </a:ext>
            </a:extLst>
          </p:cNvPr>
          <p:cNvSpPr txBox="1"/>
          <p:nvPr/>
        </p:nvSpPr>
        <p:spPr>
          <a:xfrm>
            <a:off x="2625382" y="406358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C35F4-F404-416C-9ABC-1073B97FA483}"/>
              </a:ext>
            </a:extLst>
          </p:cNvPr>
          <p:cNvSpPr txBox="1"/>
          <p:nvPr/>
        </p:nvSpPr>
        <p:spPr>
          <a:xfrm>
            <a:off x="3445150" y="40609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76418-03BA-462F-BB92-F099BF39B6BB}"/>
              </a:ext>
            </a:extLst>
          </p:cNvPr>
          <p:cNvSpPr txBox="1"/>
          <p:nvPr/>
        </p:nvSpPr>
        <p:spPr>
          <a:xfrm>
            <a:off x="4273886" y="40609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F3B05-7956-4D35-B0DB-446BB3553828}"/>
              </a:ext>
            </a:extLst>
          </p:cNvPr>
          <p:cNvSpPr txBox="1"/>
          <p:nvPr/>
        </p:nvSpPr>
        <p:spPr>
          <a:xfrm>
            <a:off x="5102622" y="40457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23A51-E7FF-466E-808D-D34085D7B419}"/>
              </a:ext>
            </a:extLst>
          </p:cNvPr>
          <p:cNvSpPr txBox="1"/>
          <p:nvPr/>
        </p:nvSpPr>
        <p:spPr>
          <a:xfrm>
            <a:off x="2625382" y="21895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2293B-6E16-45D8-8939-BF35A04466B4}"/>
              </a:ext>
            </a:extLst>
          </p:cNvPr>
          <p:cNvSpPr txBox="1"/>
          <p:nvPr/>
        </p:nvSpPr>
        <p:spPr>
          <a:xfrm>
            <a:off x="3445150" y="21895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p35</a:t>
            </a:r>
          </a:p>
        </p:txBody>
      </p:sp>
    </p:spTree>
    <p:extLst>
      <p:ext uri="{BB962C8B-B14F-4D97-AF65-F5344CB8AC3E}">
        <p14:creationId xmlns:p14="http://schemas.microsoft.com/office/powerpoint/2010/main" val="14870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C070A-C2DB-48EF-9F08-A8A705A9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973279"/>
            <a:ext cx="12192000" cy="5424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CD063-645F-4895-800D-25A63C897BCA}"/>
              </a:ext>
            </a:extLst>
          </p:cNvPr>
          <p:cNvSpPr txBox="1"/>
          <p:nvPr/>
        </p:nvSpPr>
        <p:spPr>
          <a:xfrm>
            <a:off x="235391" y="72428"/>
            <a:ext cx="4730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Pressure side (bottom surface)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BD1AC-9B83-499D-8852-22CF34EA004E}"/>
              </a:ext>
            </a:extLst>
          </p:cNvPr>
          <p:cNvSpPr txBox="1"/>
          <p:nvPr/>
        </p:nvSpPr>
        <p:spPr>
          <a:xfrm>
            <a:off x="6665614" y="89629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7ED4-A6FB-4F0E-A874-554B685B6C3A}"/>
              </a:ext>
            </a:extLst>
          </p:cNvPr>
          <p:cNvSpPr txBox="1"/>
          <p:nvPr/>
        </p:nvSpPr>
        <p:spPr>
          <a:xfrm>
            <a:off x="5555466" y="53683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201EB-EF2F-4C89-A41E-F3FB68FDCAFF}"/>
              </a:ext>
            </a:extLst>
          </p:cNvPr>
          <p:cNvCxnSpPr>
            <a:cxnSpLocks/>
          </p:cNvCxnSpPr>
          <p:nvPr/>
        </p:nvCxnSpPr>
        <p:spPr>
          <a:xfrm flipH="1">
            <a:off x="6007900" y="1315018"/>
            <a:ext cx="927980" cy="4131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Pressure Sensor Location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marvin.jentzsch@tu-berlin.de</dc:creator>
  <cp:lastModifiedBy>marvin.jentzsch@tu-berlin.de</cp:lastModifiedBy>
  <cp:revision>11</cp:revision>
  <dcterms:created xsi:type="dcterms:W3CDTF">2022-08-04T10:09:12Z</dcterms:created>
  <dcterms:modified xsi:type="dcterms:W3CDTF">2022-08-04T11:49:46Z</dcterms:modified>
</cp:coreProperties>
</file>