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Jons" userId="edc1d49b-0074-4836-89c3-125256398db9" providerId="ADAL" clId="{F1D2F0A7-B3C6-4763-B505-778C530D9FB5}"/>
    <pc:docChg chg="custSel addSld modSld sldOrd">
      <pc:chgData name="Jonas Jons" userId="edc1d49b-0074-4836-89c3-125256398db9" providerId="ADAL" clId="{F1D2F0A7-B3C6-4763-B505-778C530D9FB5}" dt="2023-09-26T08:12:30.736" v="2506" actId="20577"/>
      <pc:docMkLst>
        <pc:docMk/>
      </pc:docMkLst>
      <pc:sldChg chg="modSp mod">
        <pc:chgData name="Jonas Jons" userId="edc1d49b-0074-4836-89c3-125256398db9" providerId="ADAL" clId="{F1D2F0A7-B3C6-4763-B505-778C530D9FB5}" dt="2023-09-26T07:50:30.634" v="1817" actId="20577"/>
        <pc:sldMkLst>
          <pc:docMk/>
          <pc:sldMk cId="3911131338" sldId="258"/>
        </pc:sldMkLst>
        <pc:spChg chg="mod">
          <ac:chgData name="Jonas Jons" userId="edc1d49b-0074-4836-89c3-125256398db9" providerId="ADAL" clId="{F1D2F0A7-B3C6-4763-B505-778C530D9FB5}" dt="2023-09-26T07:50:30.634" v="1817" actId="20577"/>
          <ac:spMkLst>
            <pc:docMk/>
            <pc:sldMk cId="3911131338" sldId="258"/>
            <ac:spMk id="3" creationId="{01A2E616-1D43-56B6-D018-FEE329E3D15E}"/>
          </ac:spMkLst>
        </pc:spChg>
      </pc:sldChg>
      <pc:sldChg chg="modSp mod">
        <pc:chgData name="Jonas Jons" userId="edc1d49b-0074-4836-89c3-125256398db9" providerId="ADAL" clId="{F1D2F0A7-B3C6-4763-B505-778C530D9FB5}" dt="2023-09-26T07:50:51.321" v="1821" actId="20577"/>
        <pc:sldMkLst>
          <pc:docMk/>
          <pc:sldMk cId="64628041" sldId="259"/>
        </pc:sldMkLst>
        <pc:spChg chg="mod">
          <ac:chgData name="Jonas Jons" userId="edc1d49b-0074-4836-89c3-125256398db9" providerId="ADAL" clId="{F1D2F0A7-B3C6-4763-B505-778C530D9FB5}" dt="2023-09-26T07:50:51.321" v="1821" actId="20577"/>
          <ac:spMkLst>
            <pc:docMk/>
            <pc:sldMk cId="64628041" sldId="259"/>
            <ac:spMk id="3" creationId="{F9B70D5A-8B20-9458-5EBE-6510CF18B442}"/>
          </ac:spMkLst>
        </pc:spChg>
      </pc:sldChg>
      <pc:sldChg chg="modSp mod">
        <pc:chgData name="Jonas Jons" userId="edc1d49b-0074-4836-89c3-125256398db9" providerId="ADAL" clId="{F1D2F0A7-B3C6-4763-B505-778C530D9FB5}" dt="2023-09-26T06:21:55.303" v="100" actId="20577"/>
        <pc:sldMkLst>
          <pc:docMk/>
          <pc:sldMk cId="1311120884" sldId="264"/>
        </pc:sldMkLst>
        <pc:spChg chg="mod">
          <ac:chgData name="Jonas Jons" userId="edc1d49b-0074-4836-89c3-125256398db9" providerId="ADAL" clId="{F1D2F0A7-B3C6-4763-B505-778C530D9FB5}" dt="2023-09-26T06:21:55.303" v="100" actId="20577"/>
          <ac:spMkLst>
            <pc:docMk/>
            <pc:sldMk cId="1311120884" sldId="264"/>
            <ac:spMk id="3" creationId="{BAD8138F-60E2-B512-967F-A4A50F58C3FF}"/>
          </ac:spMkLst>
        </pc:spChg>
      </pc:sldChg>
      <pc:sldChg chg="modSp mod">
        <pc:chgData name="Jonas Jons" userId="edc1d49b-0074-4836-89c3-125256398db9" providerId="ADAL" clId="{F1D2F0A7-B3C6-4763-B505-778C530D9FB5}" dt="2023-09-26T06:25:15.425" v="657" actId="20577"/>
        <pc:sldMkLst>
          <pc:docMk/>
          <pc:sldMk cId="14603652" sldId="265"/>
        </pc:sldMkLst>
        <pc:spChg chg="mod">
          <ac:chgData name="Jonas Jons" userId="edc1d49b-0074-4836-89c3-125256398db9" providerId="ADAL" clId="{F1D2F0A7-B3C6-4763-B505-778C530D9FB5}" dt="2023-09-26T06:22:09.973" v="103" actId="20577"/>
          <ac:spMkLst>
            <pc:docMk/>
            <pc:sldMk cId="14603652" sldId="265"/>
            <ac:spMk id="2" creationId="{04E58E51-474A-7A01-28DC-F5B414BFF62A}"/>
          </ac:spMkLst>
        </pc:spChg>
        <pc:spChg chg="mod">
          <ac:chgData name="Jonas Jons" userId="edc1d49b-0074-4836-89c3-125256398db9" providerId="ADAL" clId="{F1D2F0A7-B3C6-4763-B505-778C530D9FB5}" dt="2023-09-26T06:25:15.425" v="657" actId="20577"/>
          <ac:spMkLst>
            <pc:docMk/>
            <pc:sldMk cId="14603652" sldId="265"/>
            <ac:spMk id="3" creationId="{29810B7F-2545-F482-366E-B6D97575E49A}"/>
          </ac:spMkLst>
        </pc:spChg>
      </pc:sldChg>
      <pc:sldChg chg="modSp new mod">
        <pc:chgData name="Jonas Jons" userId="edc1d49b-0074-4836-89c3-125256398db9" providerId="ADAL" clId="{F1D2F0A7-B3C6-4763-B505-778C530D9FB5}" dt="2023-09-26T06:30:07.589" v="1586" actId="20577"/>
        <pc:sldMkLst>
          <pc:docMk/>
          <pc:sldMk cId="1086246803" sldId="266"/>
        </pc:sldMkLst>
        <pc:spChg chg="mod">
          <ac:chgData name="Jonas Jons" userId="edc1d49b-0074-4836-89c3-125256398db9" providerId="ADAL" clId="{F1D2F0A7-B3C6-4763-B505-778C530D9FB5}" dt="2023-09-26T06:25:33.731" v="661" actId="20577"/>
          <ac:spMkLst>
            <pc:docMk/>
            <pc:sldMk cId="1086246803" sldId="266"/>
            <ac:spMk id="2" creationId="{04FD3A78-F585-F934-AEDC-98441C4C68BB}"/>
          </ac:spMkLst>
        </pc:spChg>
        <pc:spChg chg="mod">
          <ac:chgData name="Jonas Jons" userId="edc1d49b-0074-4836-89c3-125256398db9" providerId="ADAL" clId="{F1D2F0A7-B3C6-4763-B505-778C530D9FB5}" dt="2023-09-26T06:30:07.589" v="1586" actId="20577"/>
          <ac:spMkLst>
            <pc:docMk/>
            <pc:sldMk cId="1086246803" sldId="266"/>
            <ac:spMk id="3" creationId="{D1098D01-E09A-1ECD-75C3-1255969B2C3D}"/>
          </ac:spMkLst>
        </pc:spChg>
      </pc:sldChg>
      <pc:sldChg chg="modSp new mod">
        <pc:chgData name="Jonas Jons" userId="edc1d49b-0074-4836-89c3-125256398db9" providerId="ADAL" clId="{F1D2F0A7-B3C6-4763-B505-778C530D9FB5}" dt="2023-09-26T06:30:52.817" v="1813" actId="20577"/>
        <pc:sldMkLst>
          <pc:docMk/>
          <pc:sldMk cId="3329033958" sldId="267"/>
        </pc:sldMkLst>
        <pc:spChg chg="mod">
          <ac:chgData name="Jonas Jons" userId="edc1d49b-0074-4836-89c3-125256398db9" providerId="ADAL" clId="{F1D2F0A7-B3C6-4763-B505-778C530D9FB5}" dt="2023-09-26T06:30:18.506" v="1605" actId="20577"/>
          <ac:spMkLst>
            <pc:docMk/>
            <pc:sldMk cId="3329033958" sldId="267"/>
            <ac:spMk id="2" creationId="{C9376677-78FE-3853-9B24-47CA0341D8BA}"/>
          </ac:spMkLst>
        </pc:spChg>
        <pc:spChg chg="mod">
          <ac:chgData name="Jonas Jons" userId="edc1d49b-0074-4836-89c3-125256398db9" providerId="ADAL" clId="{F1D2F0A7-B3C6-4763-B505-778C530D9FB5}" dt="2023-09-26T06:30:52.817" v="1813" actId="20577"/>
          <ac:spMkLst>
            <pc:docMk/>
            <pc:sldMk cId="3329033958" sldId="267"/>
            <ac:spMk id="3" creationId="{F507513E-4649-87D4-5AEE-DFE06B940D85}"/>
          </ac:spMkLst>
        </pc:spChg>
      </pc:sldChg>
      <pc:sldChg chg="modSp new mod ord">
        <pc:chgData name="Jonas Jons" userId="edc1d49b-0074-4836-89c3-125256398db9" providerId="ADAL" clId="{F1D2F0A7-B3C6-4763-B505-778C530D9FB5}" dt="2023-09-26T08:12:30.736" v="2506" actId="20577"/>
        <pc:sldMkLst>
          <pc:docMk/>
          <pc:sldMk cId="1491152994" sldId="268"/>
        </pc:sldMkLst>
        <pc:spChg chg="mod">
          <ac:chgData name="Jonas Jons" userId="edc1d49b-0074-4836-89c3-125256398db9" providerId="ADAL" clId="{F1D2F0A7-B3C6-4763-B505-778C530D9FB5}" dt="2023-09-26T08:02:05.541" v="2002" actId="20577"/>
          <ac:spMkLst>
            <pc:docMk/>
            <pc:sldMk cId="1491152994" sldId="268"/>
            <ac:spMk id="2" creationId="{0EB60769-A6EB-A36F-7BAC-475596F38810}"/>
          </ac:spMkLst>
        </pc:spChg>
        <pc:spChg chg="mod">
          <ac:chgData name="Jonas Jons" userId="edc1d49b-0074-4836-89c3-125256398db9" providerId="ADAL" clId="{F1D2F0A7-B3C6-4763-B505-778C530D9FB5}" dt="2023-09-26T08:12:30.736" v="2506" actId="20577"/>
          <ac:spMkLst>
            <pc:docMk/>
            <pc:sldMk cId="1491152994" sldId="268"/>
            <ac:spMk id="3" creationId="{DF487C02-59B2-B74B-7266-3E3FE68C49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4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0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cy.reactjs.org/docs/getting-started.html" TargetMode="External"/><Relationship Id="rId2" Type="http://schemas.openxmlformats.org/officeDocument/2006/relationships/hyperlink" Target="https://flask.palletsprojects.com/en/2.3.x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En bild som visar eld, hetta, flamma, byggnad&#10;&#10;Automatiskt genererad beskrivning">
            <a:extLst>
              <a:ext uri="{FF2B5EF4-FFF2-40B4-BE49-F238E27FC236}">
                <a16:creationId xmlns:a16="http://schemas.microsoft.com/office/drawing/2014/main" id="{BD37FA20-834B-327B-97EA-9CDBD4DE5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29D67BC-D4C6-B4BC-5D03-C96C945A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GB" sz="3400" dirty="0" err="1">
                <a:solidFill>
                  <a:srgbClr val="FFFFFF"/>
                </a:solidFill>
              </a:rPr>
              <a:t>Varmt</a:t>
            </a:r>
            <a:r>
              <a:rPr lang="en-GB" sz="3400" dirty="0">
                <a:solidFill>
                  <a:srgbClr val="FFFFFF"/>
                </a:solidFill>
              </a:rPr>
              <a:t> </a:t>
            </a:r>
            <a:r>
              <a:rPr lang="en-GB" sz="3400" dirty="0" err="1">
                <a:solidFill>
                  <a:srgbClr val="FFFFFF"/>
                </a:solidFill>
              </a:rPr>
              <a:t>välkomna</a:t>
            </a:r>
            <a:r>
              <a:rPr lang="en-GB" sz="3400" dirty="0">
                <a:solidFill>
                  <a:srgbClr val="FFFFFF"/>
                </a:solidFill>
              </a:rPr>
              <a:t> till </a:t>
            </a:r>
            <a:r>
              <a:rPr lang="en-GB" sz="3400" dirty="0" err="1">
                <a:solidFill>
                  <a:srgbClr val="FFFFFF"/>
                </a:solidFill>
              </a:rPr>
              <a:t>Pythonprogrammering</a:t>
            </a:r>
            <a:r>
              <a:rPr lang="en-GB" sz="3400" dirty="0">
                <a:solidFill>
                  <a:srgbClr val="FFFFFF"/>
                </a:solidFill>
              </a:rPr>
              <a:t>!</a:t>
            </a:r>
            <a:endParaRPr lang="sv-SE" sz="34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1DB5EB3-5098-5583-1F20-88D7B4AA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endParaRPr lang="sv-SE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8715C0-8FD3-6243-9CE3-88CDA637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Klar med </a:t>
            </a:r>
            <a:r>
              <a:rPr lang="en-GB" dirty="0" err="1"/>
              <a:t>detta</a:t>
            </a:r>
            <a:r>
              <a:rPr lang="en-GB" dirty="0"/>
              <a:t>? </a:t>
            </a:r>
            <a:r>
              <a:rPr lang="en-GB" dirty="0" err="1"/>
              <a:t>Nöj</a:t>
            </a:r>
            <a:r>
              <a:rPr lang="en-GB" dirty="0"/>
              <a:t> dig för </a:t>
            </a:r>
            <a:r>
              <a:rPr lang="en-GB" dirty="0" err="1"/>
              <a:t>dagen</a:t>
            </a:r>
            <a:r>
              <a:rPr lang="en-GB" dirty="0"/>
              <a:t> (1/3)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D8138F-60E2-B512-967F-A4A50F58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Efter</a:t>
            </a:r>
            <a:r>
              <a:rPr lang="en-GB" dirty="0"/>
              <a:t> installation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program, </a:t>
            </a:r>
            <a:r>
              <a:rPr lang="en-GB" dirty="0" err="1"/>
              <a:t>gör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:</a:t>
            </a:r>
          </a:p>
          <a:p>
            <a:r>
              <a:rPr lang="en-GB" dirty="0"/>
              <a:t>Skapa </a:t>
            </a:r>
            <a:r>
              <a:rPr lang="en-GB" dirty="0" err="1"/>
              <a:t>ett</a:t>
            </a:r>
            <a:r>
              <a:rPr lang="en-GB" dirty="0"/>
              <a:t> folder för </a:t>
            </a:r>
            <a:r>
              <a:rPr lang="en-GB" dirty="0" err="1"/>
              <a:t>kursen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exempelvis</a:t>
            </a:r>
            <a:r>
              <a:rPr lang="en-GB" dirty="0"/>
              <a:t> </a:t>
            </a:r>
            <a:r>
              <a:rPr lang="en-GB" dirty="0" err="1"/>
              <a:t>skrivbordet</a:t>
            </a:r>
            <a:r>
              <a:rPr lang="en-GB" dirty="0"/>
              <a:t>, </a:t>
            </a:r>
            <a:r>
              <a:rPr lang="en-GB" dirty="0" err="1"/>
              <a:t>där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folder </a:t>
            </a:r>
            <a:r>
              <a:rPr lang="en-GB" dirty="0" err="1"/>
              <a:t>kallat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dirty="0" err="1"/>
              <a:t>testground</a:t>
            </a:r>
            <a:endParaRPr lang="en-GB" dirty="0"/>
          </a:p>
          <a:p>
            <a:r>
              <a:rPr lang="en-GB" dirty="0" err="1"/>
              <a:t>Öppna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 err="1"/>
              <a:t>Navigera</a:t>
            </a:r>
            <a:r>
              <a:rPr lang="en-GB" dirty="0"/>
              <a:t> med cd till </a:t>
            </a:r>
            <a:r>
              <a:rPr lang="en-GB" dirty="0" err="1"/>
              <a:t>foldern</a:t>
            </a:r>
            <a:r>
              <a:rPr lang="en-GB" dirty="0"/>
              <a:t> du precis </a:t>
            </a:r>
            <a:r>
              <a:rPr lang="en-GB" dirty="0" err="1"/>
              <a:t>skapade</a:t>
            </a:r>
            <a:r>
              <a:rPr lang="en-GB" dirty="0"/>
              <a:t> </a:t>
            </a:r>
          </a:p>
          <a:p>
            <a:r>
              <a:rPr lang="en-GB" dirty="0" err="1"/>
              <a:t>Skriv</a:t>
            </a:r>
            <a:r>
              <a:rPr lang="en-GB" dirty="0"/>
              <a:t> code .</a:t>
            </a:r>
          </a:p>
          <a:p>
            <a:r>
              <a:rPr lang="en-GB" dirty="0" err="1"/>
              <a:t>Mappen</a:t>
            </a:r>
            <a:r>
              <a:rPr lang="en-GB" dirty="0"/>
              <a:t> </a:t>
            </a:r>
            <a:r>
              <a:rPr lang="en-GB" dirty="0" err="1"/>
              <a:t>bör</a:t>
            </a:r>
            <a:r>
              <a:rPr lang="en-GB" dirty="0"/>
              <a:t> nu ha </a:t>
            </a:r>
            <a:r>
              <a:rPr lang="en-GB" dirty="0" err="1"/>
              <a:t>öppnats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vscode</a:t>
            </a:r>
            <a:r>
              <a:rPr lang="en-GB" dirty="0"/>
              <a:t>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112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E58E51-474A-7A01-28DC-F5B414BF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Klar med </a:t>
            </a:r>
            <a:r>
              <a:rPr lang="en-GB" dirty="0" err="1"/>
              <a:t>detta</a:t>
            </a:r>
            <a:r>
              <a:rPr lang="en-GB" dirty="0"/>
              <a:t>? </a:t>
            </a:r>
            <a:r>
              <a:rPr lang="en-GB" dirty="0" err="1"/>
              <a:t>Nöj</a:t>
            </a:r>
            <a:r>
              <a:rPr lang="en-GB" dirty="0"/>
              <a:t> dig för </a:t>
            </a:r>
            <a:r>
              <a:rPr lang="en-GB" dirty="0" err="1"/>
              <a:t>dagen</a:t>
            </a:r>
            <a:r>
              <a:rPr lang="en-GB" dirty="0"/>
              <a:t> (2/3)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9810B7F-2545-F482-366E-B6D97575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Skapa </a:t>
            </a:r>
            <a:r>
              <a:rPr lang="en-GB" dirty="0" err="1"/>
              <a:t>en</a:t>
            </a:r>
            <a:r>
              <a:rPr lang="en-GB" dirty="0"/>
              <a:t> Python fil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mappen</a:t>
            </a:r>
            <a:r>
              <a:rPr lang="en-GB" dirty="0"/>
              <a:t> (</a:t>
            </a:r>
            <a:r>
              <a:rPr lang="en-GB" dirty="0" err="1"/>
              <a:t>bäst</a:t>
            </a:r>
            <a:r>
              <a:rPr lang="en-GB" dirty="0"/>
              <a:t> o </a:t>
            </a:r>
            <a:r>
              <a:rPr lang="en-GB" dirty="0" err="1"/>
              <a:t>vänja</a:t>
            </a:r>
            <a:r>
              <a:rPr lang="en-GB" dirty="0"/>
              <a:t> sig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göra</a:t>
            </a:r>
            <a:r>
              <a:rPr lang="en-GB" dirty="0"/>
              <a:t> via </a:t>
            </a:r>
            <a:r>
              <a:rPr lang="en-GB" dirty="0" err="1"/>
              <a:t>Vscode</a:t>
            </a:r>
            <a:r>
              <a:rPr lang="en-GB" dirty="0"/>
              <a:t>). </a:t>
            </a:r>
            <a:r>
              <a:rPr lang="en-GB" dirty="0" err="1"/>
              <a:t>Kör</a:t>
            </a:r>
            <a:r>
              <a:rPr lang="en-GB" dirty="0"/>
              <a:t> </a:t>
            </a:r>
            <a:r>
              <a:rPr lang="en-GB" dirty="0" err="1"/>
              <a:t>programmet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se till </a:t>
            </a:r>
            <a:r>
              <a:rPr lang="en-GB" dirty="0" err="1"/>
              <a:t>att</a:t>
            </a:r>
            <a:r>
              <a:rPr lang="en-GB" dirty="0"/>
              <a:t> din </a:t>
            </a:r>
            <a:r>
              <a:rPr lang="en-GB" dirty="0" err="1"/>
              <a:t>exempelvis</a:t>
            </a:r>
            <a:r>
              <a:rPr lang="en-GB" dirty="0"/>
              <a:t> print sats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tänkt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Skapa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fil </a:t>
            </a:r>
            <a:r>
              <a:rPr lang="en-GB" dirty="0" err="1"/>
              <a:t>eller</a:t>
            </a:r>
            <a:r>
              <a:rPr lang="en-GB" dirty="0"/>
              <a:t> HTML fil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testa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det </a:t>
            </a:r>
            <a:r>
              <a:rPr lang="en-GB" dirty="0" err="1"/>
              <a:t>funkar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“hello world” med console.log(“hello world”). </a:t>
            </a:r>
            <a:r>
              <a:rPr lang="en-GB" dirty="0" err="1"/>
              <a:t>Gör</a:t>
            </a:r>
            <a:r>
              <a:rPr lang="en-GB" dirty="0"/>
              <a:t> man </a:t>
            </a:r>
            <a:r>
              <a:rPr lang="en-GB" dirty="0" err="1"/>
              <a:t>direkt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fil </a:t>
            </a:r>
            <a:r>
              <a:rPr lang="en-GB" dirty="0" err="1"/>
              <a:t>behöver</a:t>
            </a:r>
            <a:r>
              <a:rPr lang="en-GB" dirty="0"/>
              <a:t> man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terminalen</a:t>
            </a:r>
            <a:r>
              <a:rPr lang="en-GB" dirty="0"/>
              <a:t> </a:t>
            </a:r>
            <a:r>
              <a:rPr lang="en-GB" dirty="0" err="1"/>
              <a:t>skriva</a:t>
            </a:r>
            <a:r>
              <a:rPr lang="en-GB" dirty="0"/>
              <a:t> node &lt;</a:t>
            </a:r>
            <a:r>
              <a:rPr lang="en-GB" dirty="0" err="1"/>
              <a:t>filnamn</a:t>
            </a:r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60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FD3A78-F585-F934-AEDC-98441C4C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Klar med </a:t>
            </a:r>
            <a:r>
              <a:rPr lang="en-GB" dirty="0" err="1"/>
              <a:t>detta</a:t>
            </a:r>
            <a:r>
              <a:rPr lang="en-GB" dirty="0"/>
              <a:t>? </a:t>
            </a:r>
            <a:r>
              <a:rPr lang="en-GB" dirty="0" err="1"/>
              <a:t>Nöj</a:t>
            </a:r>
            <a:r>
              <a:rPr lang="en-GB" dirty="0"/>
              <a:t> dig för </a:t>
            </a:r>
            <a:r>
              <a:rPr lang="en-GB" dirty="0" err="1"/>
              <a:t>dagen</a:t>
            </a:r>
            <a:r>
              <a:rPr lang="en-GB" dirty="0"/>
              <a:t> (3/3)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098D01-E09A-1ECD-75C3-1255969B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Gör</a:t>
            </a:r>
            <a:r>
              <a:rPr lang="en-GB" dirty="0"/>
              <a:t> lite </a:t>
            </a:r>
            <a:r>
              <a:rPr lang="en-GB" dirty="0" err="1"/>
              <a:t>fler</a:t>
            </a:r>
            <a:r>
              <a:rPr lang="en-GB" dirty="0"/>
              <a:t> saker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prova</a:t>
            </a:r>
            <a:r>
              <a:rPr lang="en-GB" dirty="0"/>
              <a:t> </a:t>
            </a:r>
            <a:r>
              <a:rPr lang="en-GB" dirty="0" err="1"/>
              <a:t>skriva</a:t>
            </a:r>
            <a:r>
              <a:rPr lang="en-GB" dirty="0"/>
              <a:t>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de </a:t>
            </a:r>
            <a:r>
              <a:rPr lang="en-GB" dirty="0" err="1"/>
              <a:t>olika</a:t>
            </a:r>
            <a:r>
              <a:rPr lang="en-GB" dirty="0"/>
              <a:t> </a:t>
            </a:r>
            <a:r>
              <a:rPr lang="en-GB" dirty="0" err="1"/>
              <a:t>språken</a:t>
            </a:r>
            <a:r>
              <a:rPr lang="en-GB" dirty="0"/>
              <a:t>, </a:t>
            </a:r>
            <a:r>
              <a:rPr lang="en-GB" dirty="0" err="1"/>
              <a:t>testa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exempelvis</a:t>
            </a:r>
            <a:r>
              <a:rPr lang="en-GB" dirty="0"/>
              <a:t> </a:t>
            </a:r>
            <a:r>
              <a:rPr lang="en-GB" dirty="0" err="1"/>
              <a:t>skriva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returnerar</a:t>
            </a:r>
            <a:r>
              <a:rPr lang="en-GB" dirty="0"/>
              <a:t> </a:t>
            </a:r>
            <a:r>
              <a:rPr lang="en-GB" dirty="0" err="1"/>
              <a:t>additionen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två</a:t>
            </a:r>
            <a:r>
              <a:rPr lang="en-GB" dirty="0"/>
              <a:t> variable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både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Python</a:t>
            </a:r>
          </a:p>
          <a:p>
            <a:endParaRPr lang="en-GB" dirty="0"/>
          </a:p>
          <a:p>
            <a:r>
              <a:rPr lang="en-GB" dirty="0"/>
              <a:t>Skapa </a:t>
            </a:r>
            <a:r>
              <a:rPr lang="en-GB" dirty="0" err="1"/>
              <a:t>ett</a:t>
            </a:r>
            <a:r>
              <a:rPr lang="en-GB" dirty="0"/>
              <a:t> till folder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samma</a:t>
            </a:r>
            <a:r>
              <a:rPr lang="en-GB" dirty="0"/>
              <a:t> </a:t>
            </a:r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ditt</a:t>
            </a:r>
            <a:r>
              <a:rPr lang="en-GB" dirty="0"/>
              <a:t> </a:t>
            </a:r>
            <a:r>
              <a:rPr lang="en-GB" dirty="0" err="1"/>
              <a:t>testfolder</a:t>
            </a:r>
            <a:r>
              <a:rPr lang="en-GB" dirty="0"/>
              <a:t>, </a:t>
            </a:r>
            <a:r>
              <a:rPr lang="en-GB" dirty="0" err="1"/>
              <a:t>döp</a:t>
            </a:r>
            <a:r>
              <a:rPr lang="en-GB" dirty="0"/>
              <a:t> den till </a:t>
            </a:r>
            <a:r>
              <a:rPr lang="en-GB" dirty="0" err="1"/>
              <a:t>PySite</a:t>
            </a:r>
            <a:r>
              <a:rPr lang="en-GB" dirty="0"/>
              <a:t>. Detta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vår</a:t>
            </a:r>
            <a:r>
              <a:rPr lang="en-GB" dirty="0"/>
              <a:t> </a:t>
            </a:r>
            <a:r>
              <a:rPr lang="en-GB" dirty="0" err="1"/>
              <a:t>arbetsmiljö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kursen</a:t>
            </a:r>
            <a:r>
              <a:rPr lang="en-GB" dirty="0"/>
              <a:t> </a:t>
            </a:r>
            <a:r>
              <a:rPr lang="en-GB" dirty="0" err="1"/>
              <a:t>framöver</a:t>
            </a:r>
            <a:endParaRPr lang="en-GB" dirty="0"/>
          </a:p>
          <a:p>
            <a:endParaRPr lang="en-GB" dirty="0"/>
          </a:p>
          <a:p>
            <a:r>
              <a:rPr lang="en-GB" dirty="0"/>
              <a:t>Skapa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konto</a:t>
            </a:r>
            <a:r>
              <a:rPr lang="en-GB" dirty="0"/>
              <a:t> om du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git, </a:t>
            </a:r>
            <a:r>
              <a:rPr lang="en-GB" dirty="0" err="1"/>
              <a:t>annars</a:t>
            </a:r>
            <a:r>
              <a:rPr lang="en-GB" dirty="0"/>
              <a:t> </a:t>
            </a:r>
            <a:r>
              <a:rPr lang="en-GB" dirty="0" err="1"/>
              <a:t>använd</a:t>
            </a:r>
            <a:r>
              <a:rPr lang="en-GB" dirty="0"/>
              <a:t> </a:t>
            </a:r>
            <a:r>
              <a:rPr lang="en-GB" dirty="0" err="1"/>
              <a:t>ditt</a:t>
            </a:r>
            <a:r>
              <a:rPr lang="en-GB" dirty="0"/>
              <a:t> </a:t>
            </a:r>
            <a:r>
              <a:rPr lang="en-GB" dirty="0" err="1"/>
              <a:t>nuvarande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skapa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repo för </a:t>
            </a:r>
            <a:r>
              <a:rPr lang="en-GB" dirty="0" err="1"/>
              <a:t>PySite</a:t>
            </a:r>
            <a:r>
              <a:rPr lang="en-GB" dirty="0"/>
              <a:t> </a:t>
            </a:r>
            <a:r>
              <a:rPr lang="en-GB" dirty="0" err="1"/>
              <a:t>där</a:t>
            </a:r>
            <a:r>
              <a:rPr lang="en-GB" dirty="0"/>
              <a:t> du </a:t>
            </a:r>
            <a:r>
              <a:rPr lang="en-GB" dirty="0" err="1"/>
              <a:t>laddar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din 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mapp</a:t>
            </a:r>
            <a:r>
              <a:rPr lang="en-GB" dirty="0"/>
              <a:t> (</a:t>
            </a:r>
            <a:r>
              <a:rPr lang="en-GB" dirty="0" err="1"/>
              <a:t>skapa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dummy.txt fil, </a:t>
            </a:r>
            <a:r>
              <a:rPr lang="en-GB" dirty="0" err="1"/>
              <a:t>annars</a:t>
            </a:r>
            <a:r>
              <a:rPr lang="en-GB" dirty="0"/>
              <a:t> </a:t>
            </a:r>
            <a:r>
              <a:rPr lang="en-GB" dirty="0" err="1"/>
              <a:t>tillåter</a:t>
            </a:r>
            <a:r>
              <a:rPr lang="en-GB" dirty="0"/>
              <a:t> git </a:t>
            </a:r>
            <a:r>
              <a:rPr lang="en-GB" dirty="0" err="1"/>
              <a:t>inte</a:t>
            </a:r>
            <a:r>
              <a:rPr lang="en-GB" dirty="0"/>
              <a:t> de)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624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376677-78FE-3853-9B24-47CA0341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Tack för </a:t>
            </a:r>
            <a:r>
              <a:rPr lang="en-GB" dirty="0" err="1"/>
              <a:t>idag</a:t>
            </a:r>
            <a:r>
              <a:rPr lang="en-GB" dirty="0"/>
              <a:t>!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07513E-4649-87D4-5AEE-DFE06B94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 var </a:t>
            </a:r>
            <a:r>
              <a:rPr lang="en-GB" dirty="0" err="1"/>
              <a:t>allt</a:t>
            </a:r>
            <a:r>
              <a:rPr lang="en-GB" dirty="0"/>
              <a:t>, men man ska </a:t>
            </a:r>
            <a:r>
              <a:rPr lang="en-GB" dirty="0" err="1"/>
              <a:t>knappast</a:t>
            </a:r>
            <a:r>
              <a:rPr lang="en-GB" dirty="0"/>
              <a:t> </a:t>
            </a:r>
            <a:r>
              <a:rPr lang="en-GB" dirty="0" err="1"/>
              <a:t>underskatta</a:t>
            </a:r>
            <a:r>
              <a:rPr lang="en-GB" dirty="0"/>
              <a:t> </a:t>
            </a:r>
            <a:r>
              <a:rPr lang="en-GB" dirty="0" err="1"/>
              <a:t>hur</a:t>
            </a:r>
            <a:r>
              <a:rPr lang="en-GB" dirty="0"/>
              <a:t> </a:t>
            </a:r>
            <a:r>
              <a:rPr lang="en-GB" dirty="0" err="1"/>
              <a:t>komplicerade</a:t>
            </a:r>
            <a:r>
              <a:rPr lang="en-GB" dirty="0"/>
              <a:t> </a:t>
            </a:r>
            <a:r>
              <a:rPr lang="en-GB" dirty="0" err="1"/>
              <a:t>installationer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vara</a:t>
            </a:r>
            <a:r>
              <a:rPr lang="en-GB" dirty="0"/>
              <a:t> </a:t>
            </a:r>
            <a:r>
              <a:rPr lang="en-GB" dirty="0" err="1"/>
              <a:t>ibland</a:t>
            </a:r>
            <a:r>
              <a:rPr lang="en-GB" dirty="0"/>
              <a:t>. </a:t>
            </a:r>
            <a:r>
              <a:rPr lang="en-GB" dirty="0" err="1"/>
              <a:t>Lycka</a:t>
            </a:r>
            <a:r>
              <a:rPr lang="en-GB" dirty="0"/>
              <a:t> till </a:t>
            </a:r>
            <a:r>
              <a:rPr lang="en-GB" dirty="0" err="1"/>
              <a:t>så</a:t>
            </a:r>
            <a:r>
              <a:rPr lang="en-GB" dirty="0"/>
              <a:t> om </a:t>
            </a:r>
            <a:r>
              <a:rPr lang="en-GB" dirty="0" err="1"/>
              <a:t>inte</a:t>
            </a:r>
            <a:r>
              <a:rPr lang="en-GB" dirty="0"/>
              <a:t> annat </a:t>
            </a:r>
            <a:r>
              <a:rPr lang="en-GB" dirty="0" err="1"/>
              <a:t>hörs</a:t>
            </a:r>
            <a:r>
              <a:rPr lang="en-GB" dirty="0"/>
              <a:t> vi </a:t>
            </a:r>
            <a:r>
              <a:rPr lang="en-GB" dirty="0" err="1"/>
              <a:t>igen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Torsdag</a:t>
            </a:r>
            <a:r>
              <a:rPr lang="en-GB" dirty="0">
                <a:sym typeface="Wingdings" panose="05000000000000000000" pitchFamily="2" charset="2"/>
              </a:rPr>
              <a:t>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2903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C0A7D1-17BB-40A7-D28B-35CAC66D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Kursens</a:t>
            </a:r>
            <a:r>
              <a:rPr lang="en-GB" dirty="0"/>
              <a:t> </a:t>
            </a:r>
            <a:r>
              <a:rPr lang="en-GB" dirty="0" err="1"/>
              <a:t>innhåll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syfte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7324E4-36AF-FD9B-5AC6-607B751F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Fördjupa</a:t>
            </a:r>
            <a:r>
              <a:rPr lang="en-GB" dirty="0"/>
              <a:t> </a:t>
            </a:r>
            <a:r>
              <a:rPr lang="en-GB" dirty="0" err="1"/>
              <a:t>grundkundskaper</a:t>
            </a:r>
            <a:r>
              <a:rPr lang="en-GB" dirty="0"/>
              <a:t> </a:t>
            </a:r>
            <a:r>
              <a:rPr lang="en-GB" dirty="0" err="1"/>
              <a:t>inom</a:t>
            </a:r>
            <a:r>
              <a:rPr lang="en-GB" dirty="0"/>
              <a:t> Python,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specifikt</a:t>
            </a:r>
            <a:r>
              <a:rPr lang="en-GB" dirty="0"/>
              <a:t> mot </a:t>
            </a:r>
            <a:r>
              <a:rPr lang="en-GB" dirty="0" err="1"/>
              <a:t>mjukvaruutveckling</a:t>
            </a:r>
            <a:r>
              <a:rPr lang="en-GB" dirty="0"/>
              <a:t> med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nätverksprogrammering</a:t>
            </a:r>
            <a:endParaRPr lang="en-GB" dirty="0"/>
          </a:p>
          <a:p>
            <a:r>
              <a:rPr lang="en-GB" dirty="0" err="1"/>
              <a:t>Fördjupa</a:t>
            </a:r>
            <a:r>
              <a:rPr lang="en-GB" dirty="0"/>
              <a:t> </a:t>
            </a:r>
            <a:r>
              <a:rPr lang="en-GB" dirty="0" err="1"/>
              <a:t>förståelse</a:t>
            </a:r>
            <a:r>
              <a:rPr lang="en-GB" dirty="0"/>
              <a:t> för Front-/backend </a:t>
            </a:r>
            <a:r>
              <a:rPr lang="en-GB" dirty="0" err="1"/>
              <a:t>utveckling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jobba</a:t>
            </a:r>
            <a:r>
              <a:rPr lang="en-GB" dirty="0"/>
              <a:t> med </a:t>
            </a:r>
            <a:r>
              <a:rPr lang="en-GB" dirty="0" err="1"/>
              <a:t>API:er</a:t>
            </a:r>
            <a:endParaRPr lang="en-GB" dirty="0"/>
          </a:p>
          <a:p>
            <a:r>
              <a:rPr lang="en-GB" dirty="0" err="1"/>
              <a:t>Integrera</a:t>
            </a:r>
            <a:r>
              <a:rPr lang="en-GB" dirty="0"/>
              <a:t> Python </a:t>
            </a:r>
            <a:r>
              <a:rPr lang="en-GB" dirty="0" err="1"/>
              <a:t>tillsammas</a:t>
            </a:r>
            <a:r>
              <a:rPr lang="en-GB" dirty="0"/>
              <a:t> med </a:t>
            </a:r>
            <a:r>
              <a:rPr lang="en-GB" dirty="0" err="1"/>
              <a:t>andra</a:t>
            </a:r>
            <a:r>
              <a:rPr lang="en-GB" dirty="0"/>
              <a:t> </a:t>
            </a:r>
            <a:r>
              <a:rPr lang="en-GB" dirty="0" err="1"/>
              <a:t>språk</a:t>
            </a:r>
            <a:r>
              <a:rPr lang="en-GB" dirty="0"/>
              <a:t>, </a:t>
            </a:r>
            <a:r>
              <a:rPr lang="en-GB" dirty="0" err="1"/>
              <a:t>exempelvis</a:t>
            </a:r>
            <a:r>
              <a:rPr lang="en-GB" dirty="0"/>
              <a:t>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 err="1"/>
              <a:t>Sätta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webbsida</a:t>
            </a:r>
            <a:r>
              <a:rPr lang="en-GB" dirty="0"/>
              <a:t> (All examination </a:t>
            </a:r>
            <a:r>
              <a:rPr lang="en-GB" dirty="0" err="1"/>
              <a:t>grundar</a:t>
            </a:r>
            <a:r>
              <a:rPr lang="en-GB" dirty="0"/>
              <a:t> sig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03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B60769-A6EB-A36F-7BAC-475596F3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0ch </a:t>
            </a:r>
            <a:r>
              <a:rPr lang="en-GB" dirty="0" err="1"/>
              <a:t>examinering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487C02-59B2-B74B-7266-3E3FE68C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Föreläsningar</a:t>
            </a:r>
            <a:r>
              <a:rPr lang="en-GB" dirty="0"/>
              <a:t> </a:t>
            </a:r>
            <a:r>
              <a:rPr lang="en-GB" dirty="0" err="1"/>
              <a:t>tisdagar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torsdagar</a:t>
            </a:r>
            <a:r>
              <a:rPr lang="en-GB" dirty="0"/>
              <a:t> </a:t>
            </a:r>
            <a:r>
              <a:rPr lang="en-GB" dirty="0" err="1"/>
              <a:t>mellan</a:t>
            </a:r>
            <a:r>
              <a:rPr lang="en-GB" dirty="0"/>
              <a:t> 10.00 – 15.00. Det </a:t>
            </a:r>
            <a:r>
              <a:rPr lang="en-GB" dirty="0" err="1"/>
              <a:t>är</a:t>
            </a:r>
            <a:r>
              <a:rPr lang="en-GB" dirty="0"/>
              <a:t> paus </a:t>
            </a:r>
            <a:r>
              <a:rPr lang="en-GB" dirty="0" err="1"/>
              <a:t>över</a:t>
            </a:r>
            <a:r>
              <a:rPr lang="en-GB" dirty="0"/>
              <a:t> </a:t>
            </a:r>
            <a:r>
              <a:rPr lang="en-GB" dirty="0" err="1"/>
              <a:t>lunchen</a:t>
            </a:r>
            <a:r>
              <a:rPr lang="en-GB" dirty="0"/>
              <a:t> </a:t>
            </a:r>
            <a:r>
              <a:rPr lang="en-GB" dirty="0" err="1"/>
              <a:t>mellan</a:t>
            </a:r>
            <a:r>
              <a:rPr lang="en-GB" dirty="0"/>
              <a:t> 12.00 – 13.00</a:t>
            </a:r>
          </a:p>
          <a:p>
            <a:endParaRPr lang="en-GB" dirty="0"/>
          </a:p>
          <a:p>
            <a:r>
              <a:rPr lang="sv-SE" dirty="0"/>
              <a:t>Examinering sker inom webbprojektet genom att delmål uppfylls. Kursen är upplagd i sprintar där man efter varje sprint förväntas ha slutfört ett delmål. Mer om detta i starten av varje sprint!</a:t>
            </a:r>
          </a:p>
          <a:p>
            <a:r>
              <a:rPr lang="sv-SE" dirty="0"/>
              <a:t>För och bli godkänd måste varje delmål uppfyllas</a:t>
            </a:r>
          </a:p>
          <a:p>
            <a:r>
              <a:rPr lang="sv-SE" dirty="0"/>
              <a:t>För väl godkänd ska en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review</a:t>
            </a:r>
            <a:r>
              <a:rPr lang="sv-SE" dirty="0"/>
              <a:t> av en kurskamrat utföras i slutet av kursen</a:t>
            </a:r>
          </a:p>
        </p:txBody>
      </p:sp>
    </p:spTree>
    <p:extLst>
      <p:ext uri="{BB962C8B-B14F-4D97-AF65-F5344CB8AC3E}">
        <p14:creationId xmlns:p14="http://schemas.microsoft.com/office/powerpoint/2010/main" val="149115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AD9254-2906-039B-5EA5-2D9CC858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Vad vi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lära</a:t>
            </a:r>
            <a:r>
              <a:rPr lang="en-GB" dirty="0"/>
              <a:t> </a:t>
            </a:r>
            <a:r>
              <a:rPr lang="en-GB" dirty="0" err="1"/>
              <a:t>oss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A2E616-1D43-56B6-D018-FEE329E3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Jobba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känt</a:t>
            </a:r>
            <a:r>
              <a:rPr lang="en-GB" dirty="0"/>
              <a:t> “</a:t>
            </a:r>
            <a:r>
              <a:rPr lang="en-GB" dirty="0" err="1"/>
              <a:t>techstack</a:t>
            </a:r>
            <a:r>
              <a:rPr lang="en-GB" dirty="0"/>
              <a:t>” </a:t>
            </a:r>
            <a:r>
              <a:rPr lang="en-GB" dirty="0" err="1"/>
              <a:t>beståendes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Python, </a:t>
            </a:r>
            <a:r>
              <a:rPr lang="en-GB" dirty="0" err="1"/>
              <a:t>Javascript</a:t>
            </a:r>
            <a:r>
              <a:rPr lang="en-GB" dirty="0"/>
              <a:t>, HTML </a:t>
            </a:r>
            <a:r>
              <a:rPr lang="en-GB" dirty="0" err="1"/>
              <a:t>och</a:t>
            </a:r>
            <a:r>
              <a:rPr lang="en-GB" dirty="0"/>
              <a:t> CSS. </a:t>
            </a:r>
            <a:r>
              <a:rPr lang="en-GB" dirty="0" err="1"/>
              <a:t>Marknadskraftig</a:t>
            </a:r>
            <a:r>
              <a:rPr lang="en-GB" dirty="0"/>
              <a:t> </a:t>
            </a:r>
            <a:r>
              <a:rPr lang="en-GB" dirty="0" err="1"/>
              <a:t>kompetens</a:t>
            </a:r>
            <a:endParaRPr lang="en-GB" dirty="0"/>
          </a:p>
          <a:p>
            <a:r>
              <a:rPr lang="en-GB" dirty="0" err="1"/>
              <a:t>Webbutvecklingsprojekt</a:t>
            </a:r>
            <a:r>
              <a:rPr lang="en-GB" dirty="0"/>
              <a:t> med </a:t>
            </a:r>
            <a:r>
              <a:rPr lang="en-GB" dirty="0" err="1"/>
              <a:t>tydlig</a:t>
            </a:r>
            <a:r>
              <a:rPr lang="en-GB" dirty="0"/>
              <a:t> </a:t>
            </a:r>
            <a:r>
              <a:rPr lang="en-GB" dirty="0" err="1"/>
              <a:t>förankring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verkligheten</a:t>
            </a:r>
            <a:endParaRPr lang="en-GB" dirty="0"/>
          </a:p>
          <a:p>
            <a:r>
              <a:rPr lang="en-GB" dirty="0" err="1"/>
              <a:t>Jobba</a:t>
            </a:r>
            <a:r>
              <a:rPr lang="en-GB" dirty="0"/>
              <a:t> </a:t>
            </a:r>
            <a:r>
              <a:rPr lang="en-GB" dirty="0" err="1"/>
              <a:t>från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“</a:t>
            </a:r>
            <a:r>
              <a:rPr lang="en-GB" dirty="0" err="1"/>
              <a:t>fullstack</a:t>
            </a:r>
            <a:r>
              <a:rPr lang="en-GB" dirty="0"/>
              <a:t>” </a:t>
            </a:r>
            <a:r>
              <a:rPr lang="en-GB" dirty="0" err="1"/>
              <a:t>perspektiv</a:t>
            </a:r>
            <a:r>
              <a:rPr lang="en-GB" dirty="0"/>
              <a:t> med bade frontend </a:t>
            </a:r>
            <a:r>
              <a:rPr lang="en-GB" dirty="0" err="1"/>
              <a:t>och</a:t>
            </a:r>
            <a:r>
              <a:rPr lang="en-GB" dirty="0"/>
              <a:t> backend</a:t>
            </a:r>
          </a:p>
          <a:p>
            <a:r>
              <a:rPr lang="en-GB" dirty="0" err="1"/>
              <a:t>Nätverk</a:t>
            </a:r>
            <a:r>
              <a:rPr lang="en-GB" dirty="0"/>
              <a:t>-, </a:t>
            </a:r>
            <a:r>
              <a:rPr lang="en-GB" dirty="0" err="1"/>
              <a:t>funktionell</a:t>
            </a:r>
            <a:r>
              <a:rPr lang="en-GB" dirty="0"/>
              <a:t>-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flertrådsprogrammering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113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9F8A4A-D031-01D1-3F07-F13DF885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Vad </a:t>
            </a:r>
            <a:r>
              <a:rPr lang="en-GB" dirty="0" err="1"/>
              <a:t>är</a:t>
            </a:r>
            <a:r>
              <a:rPr lang="en-GB" dirty="0"/>
              <a:t> bra </a:t>
            </a:r>
            <a:r>
              <a:rPr lang="en-GB" dirty="0" err="1"/>
              <a:t>att</a:t>
            </a:r>
            <a:r>
              <a:rPr lang="en-GB" dirty="0"/>
              <a:t> ha </a:t>
            </a:r>
            <a:r>
              <a:rPr lang="en-GB" dirty="0" err="1"/>
              <a:t>koll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?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B70D5A-8B20-9458-5EBE-6510CF18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 till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träna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dina</a:t>
            </a:r>
            <a:r>
              <a:rPr lang="en-GB" dirty="0"/>
              <a:t> “basic” </a:t>
            </a:r>
            <a:r>
              <a:rPr lang="en-GB" dirty="0" err="1"/>
              <a:t>kunskaper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Python, </a:t>
            </a:r>
            <a:r>
              <a:rPr lang="en-GB" dirty="0" err="1"/>
              <a:t>nästa</a:t>
            </a:r>
            <a:r>
              <a:rPr lang="en-GB" dirty="0"/>
              <a:t> </a:t>
            </a:r>
            <a:r>
              <a:rPr lang="en-GB" dirty="0" err="1"/>
              <a:t>vecka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avsatt</a:t>
            </a:r>
            <a:r>
              <a:rPr lang="en-GB" dirty="0"/>
              <a:t> för just </a:t>
            </a:r>
            <a:r>
              <a:rPr lang="en-GB" dirty="0" err="1"/>
              <a:t>detta</a:t>
            </a:r>
            <a:r>
              <a:rPr lang="en-GB" dirty="0"/>
              <a:t> men det </a:t>
            </a:r>
            <a:r>
              <a:rPr lang="en-GB" dirty="0" err="1"/>
              <a:t>är</a:t>
            </a:r>
            <a:r>
              <a:rPr lang="en-GB" dirty="0"/>
              <a:t> bra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gräva</a:t>
            </a:r>
            <a:r>
              <a:rPr lang="en-GB" dirty="0"/>
              <a:t> </a:t>
            </a:r>
            <a:r>
              <a:rPr lang="en-GB" dirty="0" err="1"/>
              <a:t>ner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del </a:t>
            </a:r>
            <a:r>
              <a:rPr lang="en-GB" dirty="0" err="1"/>
              <a:t>i</a:t>
            </a:r>
            <a:r>
              <a:rPr lang="en-GB" dirty="0"/>
              <a:t> det redan nu</a:t>
            </a:r>
          </a:p>
          <a:p>
            <a:endParaRPr lang="en-GB" dirty="0"/>
          </a:p>
          <a:p>
            <a:r>
              <a:rPr lang="en-GB" dirty="0" err="1"/>
              <a:t>Läs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lite om </a:t>
            </a:r>
            <a:r>
              <a:rPr lang="en-GB" dirty="0" err="1"/>
              <a:t>Javascript</a:t>
            </a:r>
            <a:r>
              <a:rPr lang="en-GB" dirty="0"/>
              <a:t>, HTML </a:t>
            </a:r>
            <a:r>
              <a:rPr lang="en-GB" dirty="0" err="1"/>
              <a:t>och</a:t>
            </a:r>
            <a:r>
              <a:rPr lang="en-GB" dirty="0"/>
              <a:t> CSS </a:t>
            </a:r>
            <a:r>
              <a:rPr lang="en-GB" dirty="0" err="1"/>
              <a:t>också</a:t>
            </a:r>
            <a:r>
              <a:rPr lang="en-GB" dirty="0"/>
              <a:t> om du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använt</a:t>
            </a:r>
            <a:r>
              <a:rPr lang="en-GB" dirty="0"/>
              <a:t> det </a:t>
            </a:r>
            <a:r>
              <a:rPr lang="en-GB" dirty="0" err="1"/>
              <a:t>tidigare</a:t>
            </a:r>
            <a:endParaRPr lang="en-GB" dirty="0"/>
          </a:p>
          <a:p>
            <a:endParaRPr lang="en-GB" dirty="0"/>
          </a:p>
          <a:p>
            <a:r>
              <a:rPr lang="en-GB" dirty="0"/>
              <a:t>Lek runt </a:t>
            </a:r>
            <a:r>
              <a:rPr lang="en-GB" dirty="0" err="1"/>
              <a:t>i</a:t>
            </a:r>
            <a:r>
              <a:rPr lang="en-GB" dirty="0"/>
              <a:t> dessa </a:t>
            </a:r>
            <a:r>
              <a:rPr lang="en-GB" dirty="0" err="1"/>
              <a:t>språk</a:t>
            </a:r>
            <a:r>
              <a:rPr lang="en-GB" dirty="0"/>
              <a:t>, </a:t>
            </a:r>
            <a:r>
              <a:rPr lang="en-GB" dirty="0" err="1"/>
              <a:t>skriv</a:t>
            </a:r>
            <a:r>
              <a:rPr lang="en-GB" dirty="0"/>
              <a:t> lite </a:t>
            </a:r>
            <a:r>
              <a:rPr lang="en-GB" dirty="0" err="1"/>
              <a:t>olika</a:t>
            </a:r>
            <a:r>
              <a:rPr lang="en-GB" dirty="0"/>
              <a:t> </a:t>
            </a:r>
            <a:r>
              <a:rPr lang="en-GB" dirty="0" err="1"/>
              <a:t>skriptfiler</a:t>
            </a:r>
            <a:r>
              <a:rPr lang="en-GB" dirty="0"/>
              <a:t>, </a:t>
            </a:r>
            <a:r>
              <a:rPr lang="en-GB" dirty="0" err="1"/>
              <a:t>skapa</a:t>
            </a:r>
            <a:r>
              <a:rPr lang="en-GB" dirty="0"/>
              <a:t> </a:t>
            </a:r>
            <a:r>
              <a:rPr lang="en-GB" dirty="0" err="1"/>
              <a:t>variabler</a:t>
            </a:r>
            <a:r>
              <a:rPr lang="en-GB" dirty="0"/>
              <a:t>,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dylikt</a:t>
            </a:r>
            <a:r>
              <a:rPr lang="en-GB" dirty="0"/>
              <a:t> bara för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testa</a:t>
            </a:r>
            <a:endParaRPr lang="sv-SE" dirty="0"/>
          </a:p>
          <a:p>
            <a:r>
              <a:rPr lang="sv-SE" dirty="0"/>
              <a:t>Om du inte kan the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basics</a:t>
            </a:r>
            <a:r>
              <a:rPr lang="sv-SE" dirty="0"/>
              <a:t> av Git, läs på! (push, </a:t>
            </a:r>
            <a:r>
              <a:rPr lang="sv-SE" dirty="0" err="1"/>
              <a:t>pull</a:t>
            </a:r>
            <a:r>
              <a:rPr lang="sv-SE" dirty="0"/>
              <a:t>, </a:t>
            </a:r>
            <a:r>
              <a:rPr lang="sv-SE" dirty="0" err="1"/>
              <a:t>add</a:t>
            </a:r>
            <a:r>
              <a:rPr lang="sv-SE" dirty="0"/>
              <a:t>, </a:t>
            </a:r>
            <a:r>
              <a:rPr lang="sv-SE" dirty="0" err="1"/>
              <a:t>commit</a:t>
            </a:r>
            <a:r>
              <a:rPr lang="sv-SE" dirty="0"/>
              <a:t> </a:t>
            </a:r>
            <a:r>
              <a:rPr lang="sv-SE" dirty="0" err="1"/>
              <a:t>etc</a:t>
            </a:r>
            <a:r>
              <a:rPr lang="sv-SE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780A56-C1D8-2D34-3650-AC40EFE7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 </a:t>
            </a:r>
            <a:r>
              <a:rPr lang="en-GB" dirty="0" err="1"/>
              <a:t>behöver</a:t>
            </a:r>
            <a:r>
              <a:rPr lang="en-GB" dirty="0"/>
              <a:t> </a:t>
            </a:r>
            <a:r>
              <a:rPr lang="en-GB" dirty="0" err="1"/>
              <a:t>inte</a:t>
            </a:r>
            <a:r>
              <a:rPr lang="en-GB" dirty="0"/>
              <a:t> ha </a:t>
            </a:r>
            <a:r>
              <a:rPr lang="en-GB" dirty="0" err="1"/>
              <a:t>koll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I </a:t>
            </a:r>
            <a:r>
              <a:rPr lang="en-GB" dirty="0" err="1"/>
              <a:t>detalj</a:t>
            </a:r>
            <a:r>
              <a:rPr lang="en-GB" dirty="0"/>
              <a:t>: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DEDF5A-ABD7-C335-DEA0-5F12ACDD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Hur man </a:t>
            </a:r>
            <a:r>
              <a:rPr lang="en-GB" dirty="0" err="1"/>
              <a:t>jobbar</a:t>
            </a:r>
            <a:r>
              <a:rPr lang="en-GB" dirty="0"/>
              <a:t> med frontend </a:t>
            </a:r>
            <a:r>
              <a:rPr lang="en-GB" dirty="0" err="1"/>
              <a:t>och</a:t>
            </a:r>
            <a:r>
              <a:rPr lang="en-GB" dirty="0"/>
              <a:t> backend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webbprogrammering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Nätverk</a:t>
            </a:r>
            <a:r>
              <a:rPr lang="en-GB" dirty="0"/>
              <a:t>-, </a:t>
            </a:r>
            <a:r>
              <a:rPr lang="en-GB" dirty="0" err="1"/>
              <a:t>funktionell</a:t>
            </a:r>
            <a:r>
              <a:rPr lang="en-GB" dirty="0"/>
              <a:t>-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flertrådsprogrammering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Top tier skills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(</a:t>
            </a:r>
            <a:r>
              <a:rPr lang="en-GB" dirty="0" err="1"/>
              <a:t>kursens</a:t>
            </a:r>
            <a:r>
              <a:rPr lang="en-GB" dirty="0"/>
              <a:t>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Python, </a:t>
            </a:r>
            <a:r>
              <a:rPr lang="en-GB" dirty="0" err="1"/>
              <a:t>inte</a:t>
            </a:r>
            <a:r>
              <a:rPr lang="en-GB" dirty="0"/>
              <a:t> JS)</a:t>
            </a:r>
          </a:p>
        </p:txBody>
      </p:sp>
    </p:spTree>
    <p:extLst>
      <p:ext uri="{BB962C8B-B14F-4D97-AF65-F5344CB8AC3E}">
        <p14:creationId xmlns:p14="http://schemas.microsoft.com/office/powerpoint/2010/main" val="246734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E82EC7-65E5-EE12-A920-2103970A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techstack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C1E969E-2882-2025-25FE-159AA86C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Frontend - </a:t>
            </a:r>
            <a:r>
              <a:rPr lang="en-GB" dirty="0" err="1"/>
              <a:t>Javascript</a:t>
            </a:r>
            <a:r>
              <a:rPr lang="en-GB" dirty="0"/>
              <a:t> (React), HTML </a:t>
            </a:r>
            <a:r>
              <a:rPr lang="en-GB" dirty="0" err="1"/>
              <a:t>och</a:t>
            </a:r>
            <a:r>
              <a:rPr lang="en-GB" dirty="0"/>
              <a:t> CSS.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Node </a:t>
            </a:r>
            <a:r>
              <a:rPr lang="en-GB" dirty="0" err="1"/>
              <a:t>behövs</a:t>
            </a:r>
            <a:r>
              <a:rPr lang="en-GB" dirty="0"/>
              <a:t> för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jobba</a:t>
            </a:r>
            <a:r>
              <a:rPr lang="en-GB" dirty="0"/>
              <a:t> med React</a:t>
            </a:r>
          </a:p>
          <a:p>
            <a:r>
              <a:rPr lang="en-GB" dirty="0"/>
              <a:t>Backend – Python (Flask). Pip för installation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bibliotek</a:t>
            </a:r>
            <a:r>
              <a:rPr lang="en-GB" dirty="0"/>
              <a:t> </a:t>
            </a:r>
            <a:r>
              <a:rPr lang="en-GB" dirty="0" err="1"/>
              <a:t>likt</a:t>
            </a:r>
            <a:r>
              <a:rPr lang="en-GB" dirty="0"/>
              <a:t> Flask</a:t>
            </a:r>
          </a:p>
          <a:p>
            <a:r>
              <a:rPr lang="en-GB" dirty="0"/>
              <a:t>Git – För Version Control</a:t>
            </a:r>
          </a:p>
          <a:p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kort</a:t>
            </a:r>
            <a:r>
              <a:rPr lang="en-GB" dirty="0"/>
              <a:t> om </a:t>
            </a:r>
            <a:r>
              <a:rPr lang="en-GB" dirty="0" err="1"/>
              <a:t>databasintegration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Python, </a:t>
            </a:r>
            <a:r>
              <a:rPr lang="en-GB" dirty="0" err="1"/>
              <a:t>inget</a:t>
            </a:r>
            <a:r>
              <a:rPr lang="en-GB" dirty="0"/>
              <a:t> vi </a:t>
            </a:r>
            <a:r>
              <a:rPr lang="en-GB" dirty="0" err="1"/>
              <a:t>lägger</a:t>
            </a:r>
            <a:r>
              <a:rPr lang="en-GB" dirty="0"/>
              <a:t> </a:t>
            </a:r>
            <a:r>
              <a:rPr lang="en-GB" dirty="0" err="1"/>
              <a:t>tid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2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CA45E8-037D-3A6D-6309-7392F669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Övriga</a:t>
            </a:r>
            <a:r>
              <a:rPr lang="en-GB" dirty="0"/>
              <a:t> </a:t>
            </a:r>
            <a:r>
              <a:rPr lang="en-GB" dirty="0" err="1"/>
              <a:t>resurser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75E0A1-F223-714B-7CF1-C731BE72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Editor: Visual Studio Code (</a:t>
            </a:r>
            <a:r>
              <a:rPr lang="en-GB" dirty="0" err="1"/>
              <a:t>Rekommenderad</a:t>
            </a:r>
            <a:r>
              <a:rPr lang="en-GB" dirty="0"/>
              <a:t>, </a:t>
            </a:r>
            <a:r>
              <a:rPr lang="en-GB" dirty="0" err="1"/>
              <a:t>inte</a:t>
            </a:r>
            <a:r>
              <a:rPr lang="en-GB" dirty="0"/>
              <a:t>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krav</a:t>
            </a:r>
            <a:r>
              <a:rPr lang="en-GB" dirty="0"/>
              <a:t>)</a:t>
            </a:r>
          </a:p>
          <a:p>
            <a:r>
              <a:rPr lang="en-GB" dirty="0" err="1"/>
              <a:t>Kommandotolken</a:t>
            </a:r>
            <a:r>
              <a:rPr lang="en-GB" dirty="0"/>
              <a:t> (CMD)</a:t>
            </a:r>
          </a:p>
          <a:p>
            <a:r>
              <a:rPr lang="en-GB" dirty="0" err="1"/>
              <a:t>Stackoverflow</a:t>
            </a:r>
            <a:r>
              <a:rPr lang="en-GB" dirty="0"/>
              <a:t>, ChatGPT</a:t>
            </a:r>
          </a:p>
          <a:p>
            <a:r>
              <a:rPr lang="en-GB" dirty="0"/>
              <a:t>Docs för Flask: </a:t>
            </a:r>
            <a:r>
              <a:rPr lang="en-GB" dirty="0">
                <a:hlinkClick r:id="rId2"/>
              </a:rPr>
              <a:t>https://flask.palletsprojects.com/en/2.3.x/</a:t>
            </a:r>
            <a:endParaRPr lang="en-GB" dirty="0"/>
          </a:p>
          <a:p>
            <a:r>
              <a:rPr lang="en-GB" dirty="0"/>
              <a:t>Docs för React: </a:t>
            </a:r>
            <a:r>
              <a:rPr lang="en-GB" dirty="0">
                <a:hlinkClick r:id="rId3"/>
              </a:rPr>
              <a:t>https://legacy.reactjs.org/docs/getting-started.html</a:t>
            </a:r>
            <a:r>
              <a:rPr lang="en-GB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768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33D502-ABA4-F95B-B55F-7CE78F05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Nedladdningslänkar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674E992-6AF7-761C-B8FF-6B8F8C8B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Python: </a:t>
            </a:r>
            <a:r>
              <a:rPr lang="en-GB" dirty="0">
                <a:hlinkClick r:id="rId2"/>
              </a:rPr>
              <a:t>https://www.python.org/downloads/</a:t>
            </a:r>
            <a:r>
              <a:rPr lang="en-GB" dirty="0"/>
              <a:t> </a:t>
            </a:r>
          </a:p>
          <a:p>
            <a:r>
              <a:rPr lang="en-GB" dirty="0"/>
              <a:t>Node: </a:t>
            </a:r>
            <a:r>
              <a:rPr lang="en-GB" dirty="0">
                <a:hlinkClick r:id="rId3"/>
              </a:rPr>
              <a:t>https://nodejs.org/en/download</a:t>
            </a:r>
            <a:r>
              <a:rPr lang="en-GB" dirty="0"/>
              <a:t> </a:t>
            </a:r>
          </a:p>
          <a:p>
            <a:r>
              <a:rPr lang="en-GB" dirty="0" err="1"/>
              <a:t>Vscode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https://code.visualstudio.com/</a:t>
            </a:r>
            <a:endParaRPr lang="en-GB" dirty="0"/>
          </a:p>
          <a:p>
            <a:r>
              <a:rPr lang="en-GB" dirty="0" err="1"/>
              <a:t>Gå</a:t>
            </a:r>
            <a:r>
              <a:rPr lang="en-GB" dirty="0"/>
              <a:t> med basically default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allt</a:t>
            </a:r>
            <a:r>
              <a:rPr lang="en-GB" dirty="0"/>
              <a:t>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302765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412C24"/>
      </a:dk2>
      <a:lt2>
        <a:srgbClr val="E8E2E8"/>
      </a:lt2>
      <a:accent1>
        <a:srgbClr val="36B92F"/>
      </a:accent1>
      <a:accent2>
        <a:srgbClr val="66B421"/>
      </a:accent2>
      <a:accent3>
        <a:srgbClr val="9BAA2B"/>
      </a:accent3>
      <a:accent4>
        <a:srgbClr val="C79625"/>
      </a:accent4>
      <a:accent5>
        <a:srgbClr val="D96437"/>
      </a:accent5>
      <a:accent6>
        <a:srgbClr val="C7253B"/>
      </a:accent6>
      <a:hlink>
        <a:srgbClr val="B5723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FAC4C1450A540B3178B8906D4058A" ma:contentTypeVersion="0" ma:contentTypeDescription="Create a new document." ma:contentTypeScope="" ma:versionID="0d1e7171745024fdbebf8e4b551d7b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2EE9F3-2DE4-4084-A094-9060ED4CA23D}"/>
</file>

<file path=customXml/itemProps2.xml><?xml version="1.0" encoding="utf-8"?>
<ds:datastoreItem xmlns:ds="http://schemas.openxmlformats.org/officeDocument/2006/customXml" ds:itemID="{3276D94E-9ABF-4E6A-8419-F8CAAC2EF92E}"/>
</file>

<file path=customXml/itemProps3.xml><?xml version="1.0" encoding="utf-8"?>
<ds:datastoreItem xmlns:ds="http://schemas.openxmlformats.org/officeDocument/2006/customXml" ds:itemID="{3259EC88-42E7-4C0E-BD6A-B11811438B11}"/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747</Words>
  <Application>Microsoft Office PowerPoint</Application>
  <PresentationFormat>Bredbild</PresentationFormat>
  <Paragraphs>65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Univers Condensed</vt:lpstr>
      <vt:lpstr>ChronicleVTI</vt:lpstr>
      <vt:lpstr>Varmt välkomna till Pythonprogrammering!</vt:lpstr>
      <vt:lpstr>Kursens innhåll och syfte</vt:lpstr>
      <vt:lpstr>Schema 0ch examinering</vt:lpstr>
      <vt:lpstr>Vad vi kommer lära oss</vt:lpstr>
      <vt:lpstr>Vad är bra att ha koll på?</vt:lpstr>
      <vt:lpstr>Du behöver inte ha koll på I detalj:</vt:lpstr>
      <vt:lpstr>techstack</vt:lpstr>
      <vt:lpstr>Övriga resurser</vt:lpstr>
      <vt:lpstr>Nedladdningslänkar</vt:lpstr>
      <vt:lpstr>Klar med detta? Nöj dig för dagen (1/3)</vt:lpstr>
      <vt:lpstr>Klar med detta? Nöj dig för dagen (2/3)</vt:lpstr>
      <vt:lpstr>Klar med detta? Nöj dig för dagen (3/3)</vt:lpstr>
      <vt:lpstr>Tack för idag!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Varmt välkomna till Pythonprogrammering!</dc:title>
  <dc:creator>Jonas Jons</dc:creator>
  <cp:lastModifiedBy>Jonas Jons</cp:lastModifiedBy>
  <cp:revision>1</cp:revision>
  <dcterms:created xsi:type="dcterms:W3CDTF">2023-09-25T07:57:40Z</dcterms:created>
  <dcterms:modified xsi:type="dcterms:W3CDTF">2023-09-26T08:12:35Z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0x010100236FAC4C1450A540B3178B8906D4058A</vt:lpwstr>
  </property>
</Properties>
</file>