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 14" userId="3bbbd68c144e6778" providerId="LiveId" clId="{957F116A-1833-49B3-A511-CA226F924C1D}"/>
    <pc:docChg chg="modSld">
      <pc:chgData name="ser 14" userId="3bbbd68c144e6778" providerId="LiveId" clId="{957F116A-1833-49B3-A511-CA226F924C1D}" dt="2023-09-28T14:41:53.299" v="0" actId="1076"/>
      <pc:docMkLst>
        <pc:docMk/>
      </pc:docMkLst>
      <pc:sldChg chg="modSp mod">
        <pc:chgData name="ser 14" userId="3bbbd68c144e6778" providerId="LiveId" clId="{957F116A-1833-49B3-A511-CA226F924C1D}" dt="2023-09-28T14:41:53.299" v="0" actId="1076"/>
        <pc:sldMkLst>
          <pc:docMk/>
          <pc:sldMk cId="1058451562" sldId="256"/>
        </pc:sldMkLst>
        <pc:graphicFrameChg chg="mod">
          <ac:chgData name="ser 14" userId="3bbbd68c144e6778" providerId="LiveId" clId="{957F116A-1833-49B3-A511-CA226F924C1D}" dt="2023-09-28T14:41:53.299" v="0" actId="1076"/>
          <ac:graphicFrameMkLst>
            <pc:docMk/>
            <pc:sldMk cId="1058451562" sldId="256"/>
            <ac:graphicFrameMk id="5" creationId="{B5BFAF6B-23CC-689A-0F40-141D8C6D22E3}"/>
          </ac:graphicFrameMkLst>
        </pc:graphicFrameChg>
      </pc:sldChg>
    </pc:docChg>
  </pc:docChgLst>
  <pc:docChgLst>
    <pc:chgData name="ser 14" userId="3bbbd68c144e6778" providerId="LiveId" clId="{D040146B-6482-4435-B309-57A86F292B89}"/>
    <pc:docChg chg="custSel addSld modSld">
      <pc:chgData name="ser 14" userId="3bbbd68c144e6778" providerId="LiveId" clId="{D040146B-6482-4435-B309-57A86F292B89}" dt="2023-09-26T12:36:22.753" v="690" actId="20577"/>
      <pc:docMkLst>
        <pc:docMk/>
      </pc:docMkLst>
      <pc:sldChg chg="addSp delSp modSp new mod">
        <pc:chgData name="ser 14" userId="3bbbd68c144e6778" providerId="LiveId" clId="{D040146B-6482-4435-B309-57A86F292B89}" dt="2023-09-26T12:36:22.753" v="690" actId="20577"/>
        <pc:sldMkLst>
          <pc:docMk/>
          <pc:sldMk cId="1058451562" sldId="256"/>
        </pc:sldMkLst>
        <pc:spChg chg="del">
          <ac:chgData name="ser 14" userId="3bbbd68c144e6778" providerId="LiveId" clId="{D040146B-6482-4435-B309-57A86F292B89}" dt="2023-09-20T18:17:35.546" v="1" actId="478"/>
          <ac:spMkLst>
            <pc:docMk/>
            <pc:sldMk cId="1058451562" sldId="256"/>
            <ac:spMk id="2" creationId="{311C1FE4-195B-7C57-EFE1-782557A84061}"/>
          </ac:spMkLst>
        </pc:spChg>
        <pc:spChg chg="del">
          <ac:chgData name="ser 14" userId="3bbbd68c144e6778" providerId="LiveId" clId="{D040146B-6482-4435-B309-57A86F292B89}" dt="2023-09-20T18:17:37.062" v="2" actId="478"/>
          <ac:spMkLst>
            <pc:docMk/>
            <pc:sldMk cId="1058451562" sldId="256"/>
            <ac:spMk id="3" creationId="{439D475A-6598-9BF3-5F42-905254413694}"/>
          </ac:spMkLst>
        </pc:spChg>
        <pc:spChg chg="add mod">
          <ac:chgData name="ser 14" userId="3bbbd68c144e6778" providerId="LiveId" clId="{D040146B-6482-4435-B309-57A86F292B89}" dt="2023-09-26T12:36:22.753" v="690" actId="20577"/>
          <ac:spMkLst>
            <pc:docMk/>
            <pc:sldMk cId="1058451562" sldId="256"/>
            <ac:spMk id="4" creationId="{EE13D9BC-9823-8B6C-7312-B5B2F7435628}"/>
          </ac:spMkLst>
        </pc:spChg>
        <pc:graphicFrameChg chg="add mod modGraphic">
          <ac:chgData name="ser 14" userId="3bbbd68c144e6778" providerId="LiveId" clId="{D040146B-6482-4435-B309-57A86F292B89}" dt="2023-09-26T12:34:59.903" v="674" actId="14734"/>
          <ac:graphicFrameMkLst>
            <pc:docMk/>
            <pc:sldMk cId="1058451562" sldId="256"/>
            <ac:graphicFrameMk id="2" creationId="{70E941A6-9B42-C845-9780-25397BB634E3}"/>
          </ac:graphicFrameMkLst>
        </pc:graphicFrameChg>
        <pc:graphicFrameChg chg="add mod modGraphic">
          <ac:chgData name="ser 14" userId="3bbbd68c144e6778" providerId="LiveId" clId="{D040146B-6482-4435-B309-57A86F292B89}" dt="2023-09-25T17:35:49.291" v="637" actId="1076"/>
          <ac:graphicFrameMkLst>
            <pc:docMk/>
            <pc:sldMk cId="1058451562" sldId="256"/>
            <ac:graphicFrameMk id="5" creationId="{B5BFAF6B-23CC-689A-0F40-141D8C6D22E3}"/>
          </ac:graphicFrameMkLst>
        </pc:graphicFrameChg>
      </pc:sldChg>
      <pc:sldChg chg="addSp delSp modSp new mod">
        <pc:chgData name="ser 14" userId="3bbbd68c144e6778" providerId="LiveId" clId="{D040146B-6482-4435-B309-57A86F292B89}" dt="2023-09-20T18:24:42.012" v="227" actId="14100"/>
        <pc:sldMkLst>
          <pc:docMk/>
          <pc:sldMk cId="2881482684" sldId="257"/>
        </pc:sldMkLst>
        <pc:spChg chg="mod">
          <ac:chgData name="ser 14" userId="3bbbd68c144e6778" providerId="LiveId" clId="{D040146B-6482-4435-B309-57A86F292B89}" dt="2023-09-20T18:23:47.426" v="204" actId="20577"/>
          <ac:spMkLst>
            <pc:docMk/>
            <pc:sldMk cId="2881482684" sldId="257"/>
            <ac:spMk id="2" creationId="{F024AE61-7473-E6BF-917F-05E7B31EF4DA}"/>
          </ac:spMkLst>
        </pc:spChg>
        <pc:spChg chg="del">
          <ac:chgData name="ser 14" userId="3bbbd68c144e6778" providerId="LiveId" clId="{D040146B-6482-4435-B309-57A86F292B89}" dt="2023-09-20T18:23:49.826" v="205" actId="478"/>
          <ac:spMkLst>
            <pc:docMk/>
            <pc:sldMk cId="2881482684" sldId="257"/>
            <ac:spMk id="3" creationId="{B24436B2-56F7-BD52-233D-251A7E8AF1D2}"/>
          </ac:spMkLst>
        </pc:spChg>
        <pc:spChg chg="add mod">
          <ac:chgData name="ser 14" userId="3bbbd68c144e6778" providerId="LiveId" clId="{D040146B-6482-4435-B309-57A86F292B89}" dt="2023-09-20T18:24:42.012" v="227" actId="14100"/>
          <ac:spMkLst>
            <pc:docMk/>
            <pc:sldMk cId="2881482684" sldId="257"/>
            <ac:spMk id="4" creationId="{897E0E19-49A0-4F07-F29F-833EE949D3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8DB0-6547-2118-EC56-CC481043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BB398-9778-5C20-7359-C4FD5E58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7476-9F2F-D41A-F9BA-C681FBBF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D41F-F899-1ED9-F2EB-D3BA4595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BCF2-D139-5812-968F-255BF17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F77-A877-9337-ED8C-61481803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C4DB-B9B0-A16B-7EDE-71E61E995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D8EE-A7AF-E13A-3FB4-3E3F829B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4AF2-9345-CE55-A229-F15E764A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5746-2B8D-7514-6B7C-F81DEFC7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2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032D7-1850-8611-1440-F757FE79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F8F29-F25B-3A88-6042-F2AE3B37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4338-219B-C63F-6356-1D25C674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BC94-CEE4-F578-741B-02A5AA57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2140-39D6-CF9B-F8D9-C5293D32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BC7B-CAE6-C7CB-B28D-A7BF5ED0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3AFE-FE6C-3344-0FA2-20CD4A5A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8444-E8E4-A2DB-6BC2-F465119F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8F1F-B8B8-1729-A4E4-59EFE560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A62A-8306-4220-96DD-62C9F3EC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55B-192A-26EB-0489-918803D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B579-50E2-8ECE-6C57-2754074D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D6FA-C443-628C-FA75-65D4B4DC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8169-CCDB-C30C-6B77-28C9BB2E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4657-98DA-CE25-73AD-0DA0557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EF53-FB6E-63C3-735A-F92E0042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5AD7-8016-4D68-B870-101D8FBC0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86D6A-CF8B-81A9-B5A6-9ECDB9AB8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9A63-F451-B029-6C1A-C4B89379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8BE47-2E26-D33C-0152-ACAFEFC7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A5191-29CC-5887-6B0D-3CEBB277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10E-21BE-3496-3A10-0396C47F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3B26-7CE2-5F98-0BB4-F22306AC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59DE-74B5-BD91-7F13-A18F88F4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3D7CD-334E-13C9-BE4B-D3A3BE989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8AEAF-A499-DE3C-B15C-F0098625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0887D-1881-78D3-9CC9-4E94E67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14353-D615-A156-AE09-86E9FCEE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A63D5-A77B-BC27-F385-C0E5AC49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7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6E75-FD42-69F2-3C7D-B1C50BDC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6FFA2-7004-43B0-83ED-6E98B2E3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B39DB-DCF3-5135-73C4-F823C174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EAF4D-0067-2B1A-5F02-A4EC47C4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ACC6-B835-CB71-12D9-A606F154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2B0BC-96CE-3B9B-CC72-2CE7A6DA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14F64-2BE4-650C-721C-48F10A44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4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C188-574D-8E8F-147D-5A25521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715D-2985-A48E-BF64-24E31EBC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A4518-8F48-77F6-D7C9-821EB0B1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CFAE-DCD0-7C14-8B2C-E4D9AB18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DF79-69A2-D64F-EA14-DBE2C32F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14093-1336-1337-26F2-49AF71C0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43B5-42B2-9702-2654-3CFE0398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33F9-C6C0-32DB-E852-D57E0E561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E7F0E-C5CA-CB70-4A8D-A5A819EA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D6E8-C8F0-8B64-8E06-A83AFBB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10B9-57A0-9997-8A01-A4B4C495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65BF3-72D8-F876-5E97-518C8232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57210-10DC-82F1-45A2-1D558949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71AD-8598-C87D-F8CC-2F9C8AB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5B5-AD5E-8A72-40DA-9344061F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4708-61BD-416F-95C4-C074E675B255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8AB8-E59A-2F1F-6998-0D87EF27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6BAC-3E77-2A03-766A-A7D9F594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7230-7B62-4F27-843C-A6B80C524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13D9BC-9823-8B6C-7312-B5B2F7435628}"/>
              </a:ext>
            </a:extLst>
          </p:cNvPr>
          <p:cNvSpPr txBox="1"/>
          <p:nvPr/>
        </p:nvSpPr>
        <p:spPr>
          <a:xfrm>
            <a:off x="816427" y="163285"/>
            <a:ext cx="7217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Folders/ organisation</a:t>
            </a:r>
          </a:p>
          <a:p>
            <a:r>
              <a:rPr lang="en-GB" dirty="0"/>
              <a:t>UFO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MEDIA</a:t>
            </a:r>
          </a:p>
          <a:p>
            <a:r>
              <a:rPr lang="en-GB" dirty="0"/>
              <a:t>	&gt; Movies</a:t>
            </a:r>
          </a:p>
          <a:p>
            <a:r>
              <a:rPr lang="en-GB" dirty="0"/>
              <a:t>		&gt;</a:t>
            </a:r>
            <a:r>
              <a:rPr lang="en-GB" dirty="0" err="1"/>
              <a:t>movie_data</a:t>
            </a:r>
            <a:endParaRPr lang="en-GB" dirty="0"/>
          </a:p>
          <a:p>
            <a:r>
              <a:rPr lang="en-GB" dirty="0"/>
              <a:t>			&gt; csv files for movie, date, daily gross</a:t>
            </a:r>
          </a:p>
          <a:p>
            <a:r>
              <a:rPr lang="en-GB" dirty="0"/>
              <a:t>		&gt; scrapper</a:t>
            </a:r>
          </a:p>
          <a:p>
            <a:r>
              <a:rPr lang="en-GB" dirty="0"/>
              <a:t>		&gt; cleaner</a:t>
            </a:r>
          </a:p>
          <a:p>
            <a:r>
              <a:rPr lang="en-GB" dirty="0"/>
              <a:t>			-&gt;population.csv - </a:t>
            </a:r>
          </a:p>
          <a:p>
            <a:r>
              <a:rPr lang="en-GB" dirty="0"/>
              <a:t>		&gt; graphs + analysis (include hypothesis testing)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GEO</a:t>
            </a:r>
          </a:p>
          <a:p>
            <a:r>
              <a:rPr lang="en-GB" dirty="0"/>
              <a:t>	&gt; </a:t>
            </a:r>
            <a:r>
              <a:rPr lang="en-GB" dirty="0" err="1"/>
              <a:t>weatherballons</a:t>
            </a:r>
            <a:endParaRPr lang="en-GB" dirty="0"/>
          </a:p>
          <a:p>
            <a:r>
              <a:rPr lang="en-GB" dirty="0"/>
              <a:t>		&gt; locations,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Nuforc</a:t>
            </a:r>
            <a:r>
              <a:rPr lang="en-GB" dirty="0"/>
              <a:t> file -  state, date, time, city, duration?, long, </a:t>
            </a:r>
            <a:r>
              <a:rPr lang="en-GB" dirty="0" err="1"/>
              <a:t>lat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Cleaner – </a:t>
            </a:r>
            <a:r>
              <a:rPr lang="en-GB" dirty="0" err="1"/>
              <a:t>nuforc</a:t>
            </a:r>
            <a:r>
              <a:rPr lang="en-GB" dirty="0"/>
              <a:t> file and population?, merge </a:t>
            </a:r>
            <a:r>
              <a:rPr lang="en-GB" dirty="0" err="1"/>
              <a:t>nuforc</a:t>
            </a:r>
            <a:r>
              <a:rPr lang="en-GB" dirty="0"/>
              <a:t> and population?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Popoulation</a:t>
            </a:r>
            <a:r>
              <a:rPr lang="en-GB" dirty="0"/>
              <a:t> data - state, total,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Population.cvs</a:t>
            </a:r>
            <a:r>
              <a:rPr lang="en-GB" dirty="0"/>
              <a:t> – state, sightings per population,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FAF6B-23CC-689A-0F40-141D8C6D2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08796"/>
              </p:ext>
            </p:extLst>
          </p:nvPr>
        </p:nvGraphicFramePr>
        <p:xfrm>
          <a:off x="6418944" y="5559478"/>
          <a:ext cx="5588001" cy="101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307863985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4187982220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206217157"/>
                    </a:ext>
                  </a:extLst>
                </a:gridCol>
              </a:tblGrid>
              <a:tr h="374953">
                <a:tc>
                  <a:txBody>
                    <a:bodyPr/>
                    <a:lstStyle/>
                    <a:p>
                      <a:r>
                        <a:rPr lang="en-GB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Ufo</a:t>
                      </a:r>
                      <a:r>
                        <a:rPr lang="en-GB" dirty="0"/>
                        <a:t> sightings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Population per year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21478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en-GB" dirty="0" err="1"/>
                        <a:t>alabama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83823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0E941A6-9B42-C845-9780-25397BB63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3065"/>
              </p:ext>
            </p:extLst>
          </p:nvPr>
        </p:nvGraphicFramePr>
        <p:xfrm>
          <a:off x="7696200" y="1052792"/>
          <a:ext cx="4310745" cy="128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5">
                  <a:extLst>
                    <a:ext uri="{9D8B030D-6E8A-4147-A177-3AD203B41FA5}">
                      <a16:colId xmlns:a16="http://schemas.microsoft.com/office/drawing/2014/main" val="307863985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4187982220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206217157"/>
                    </a:ext>
                  </a:extLst>
                </a:gridCol>
              </a:tblGrid>
              <a:tr h="182132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Daily gross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Population per year 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21478"/>
                  </a:ext>
                </a:extLst>
              </a:tr>
              <a:tr h="374953">
                <a:tc>
                  <a:txBody>
                    <a:bodyPr/>
                    <a:lstStyle/>
                    <a:p>
                      <a:r>
                        <a:rPr lang="en-GB" dirty="0" err="1"/>
                        <a:t>alabama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8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AE61-7473-E6BF-917F-05E7B31E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E0E19-49A0-4F07-F29F-833EE949D34C}"/>
              </a:ext>
            </a:extLst>
          </p:cNvPr>
          <p:cNvSpPr txBox="1"/>
          <p:nvPr/>
        </p:nvSpPr>
        <p:spPr>
          <a:xfrm>
            <a:off x="1230087" y="1360714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CVS files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48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 14</dc:creator>
  <cp:lastModifiedBy>Geneve Purayil</cp:lastModifiedBy>
  <cp:revision>1</cp:revision>
  <dcterms:created xsi:type="dcterms:W3CDTF">2023-09-20T18:17:27Z</dcterms:created>
  <dcterms:modified xsi:type="dcterms:W3CDTF">2023-09-28T14:42:04Z</dcterms:modified>
</cp:coreProperties>
</file>