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18"/>
  </p:notesMasterIdLst>
  <p:handoutMasterIdLst>
    <p:handoutMasterId r:id="rId19"/>
  </p:handoutMasterIdLst>
  <p:sldIdLst>
    <p:sldId id="302" r:id="rId2"/>
    <p:sldId id="347" r:id="rId3"/>
    <p:sldId id="336" r:id="rId4"/>
    <p:sldId id="281" r:id="rId5"/>
    <p:sldId id="348" r:id="rId6"/>
    <p:sldId id="349" r:id="rId7"/>
    <p:sldId id="350" r:id="rId8"/>
    <p:sldId id="339" r:id="rId9"/>
    <p:sldId id="330" r:id="rId10"/>
    <p:sldId id="331" r:id="rId11"/>
    <p:sldId id="341" r:id="rId12"/>
    <p:sldId id="351" r:id="rId13"/>
    <p:sldId id="352" r:id="rId14"/>
    <p:sldId id="354" r:id="rId15"/>
    <p:sldId id="353" r:id="rId16"/>
    <p:sldId id="318" r:id="rId17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/>
    <p:restoredTop sz="89857"/>
  </p:normalViewPr>
  <p:slideViewPr>
    <p:cSldViewPr>
      <p:cViewPr varScale="1">
        <p:scale>
          <a:sx n="97" d="100"/>
          <a:sy n="97" d="100"/>
        </p:scale>
        <p:origin x="20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5310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257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80196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1467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5747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66334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464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2463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6828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626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7707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774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1123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Object-Oriented Programming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#1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 err="1">
                <a:ea typeface="新細明體" panose="02020500000000000000" pitchFamily="18" charset="-120"/>
              </a:rPr>
              <a:t>request.txt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#nodes	#</a:t>
            </a:r>
            <a:r>
              <a:rPr lang="en-US" altLang="zh-CN" dirty="0" err="1">
                <a:solidFill>
                  <a:srgbClr val="C00000"/>
                </a:solidFill>
                <a:ea typeface="Cambria Math" panose="02040503050406030204" pitchFamily="18" charset="0"/>
              </a:rPr>
              <a:t>undirectedLinks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linkID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firstNodeID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secondNodeID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</a:t>
            </a:r>
            <a:r>
              <a:rPr lang="en-US" altLang="zh-CN" dirty="0" err="1">
                <a:ea typeface="Cambria Math" panose="02040503050406030204" pitchFamily="18" charset="0"/>
              </a:rPr>
              <a:t>requestFlows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flowID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sourceID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destinationID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Cambria Math" panose="02040503050406030204" pitchFamily="18" charset="0"/>
              </a:rPr>
              <a:t>下次揭曉，先自己設計</a:t>
            </a:r>
            <a:r>
              <a:rPr lang="en-US" altLang="zh-CN" dirty="0">
                <a:ea typeface="Cambria Math" panose="02040503050406030204" pitchFamily="18" charset="0"/>
              </a:rPr>
              <a:t>input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 err="1">
                <a:ea typeface="新細明體" panose="02020500000000000000" pitchFamily="18" charset="-120"/>
              </a:rPr>
              <a:t>result.txt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flowID</a:t>
            </a:r>
            <a:r>
              <a:rPr lang="en-US" altLang="zh-CN" dirty="0">
                <a:ea typeface="Cambria Math" panose="02040503050406030204" pitchFamily="18" charset="0"/>
              </a:rPr>
              <a:t>	</a:t>
            </a:r>
            <a:r>
              <a:rPr lang="en-US" altLang="zh-CN" dirty="0" err="1">
                <a:ea typeface="Cambria Math" panose="02040503050406030204" pitchFamily="18" charset="0"/>
              </a:rPr>
              <a:t>firstNode</a:t>
            </a:r>
            <a:r>
              <a:rPr lang="en-US" altLang="zh-CN" dirty="0">
                <a:ea typeface="Cambria Math" panose="02040503050406030204" pitchFamily="18" charset="0"/>
              </a:rPr>
              <a:t>		</a:t>
            </a:r>
            <a:r>
              <a:rPr lang="en-US" altLang="zh-CN" dirty="0" err="1">
                <a:ea typeface="Cambria Math" panose="02040503050406030204" pitchFamily="18" charset="0"/>
              </a:rPr>
              <a:t>secondNode</a:t>
            </a:r>
            <a:r>
              <a:rPr lang="en-US" altLang="zh-CN" dirty="0">
                <a:ea typeface="Cambria Math" panose="02040503050406030204" pitchFamily="18" charset="0"/>
              </a:rPr>
              <a:t>	…	</a:t>
            </a:r>
            <a:r>
              <a:rPr lang="en-US" altLang="zh-CN" dirty="0" err="1">
                <a:ea typeface="Cambria Math" panose="02040503050406030204" pitchFamily="18" charset="0"/>
              </a:rPr>
              <a:t>lastNode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Cambria Math" panose="02040503050406030204" pitchFamily="18" charset="0"/>
              </a:rPr>
              <a:t>下次揭曉，用自己設計</a:t>
            </a:r>
            <a:r>
              <a:rPr lang="en-US" altLang="zh-CN" dirty="0">
                <a:ea typeface="Cambria Math" panose="02040503050406030204" pitchFamily="18" charset="0"/>
              </a:rPr>
              <a:t>input</a:t>
            </a:r>
            <a:r>
              <a:rPr lang="zh-CN" altLang="en-US" dirty="0">
                <a:ea typeface="Cambria Math" panose="02040503050406030204" pitchFamily="18" charset="0"/>
              </a:rPr>
              <a:t>產生答案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6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std </a:t>
            </a:r>
            <a:r>
              <a:rPr lang="en-US" altLang="zh-TW" dirty="0" err="1">
                <a:solidFill>
                  <a:srgbClr val="C00000"/>
                </a:solidFill>
                <a:ea typeface="新細明體" panose="02020500000000000000" pitchFamily="18" charset="-120"/>
              </a:rPr>
              <a:t>cin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251E8-9CCE-7F4A-97BF-E1B60BCF26A4}"/>
              </a:ext>
            </a:extLst>
          </p:cNvPr>
          <p:cNvSpPr txBox="1">
            <a:spLocks noChangeArrowheads="1"/>
          </p:cNvSpPr>
          <p:nvPr/>
        </p:nvSpPr>
        <p:spPr>
          <a:xfrm>
            <a:off x="107379" y="1444320"/>
            <a:ext cx="2902925" cy="50485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Example: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6	8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0	0	1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1	0	3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2	1	3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3	1	5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4	2	3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5	2	4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6	2	5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7	4	5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4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  <a:ea typeface="Cambria Math" panose="02040503050406030204" pitchFamily="18" charset="0"/>
              </a:rPr>
              <a:t>0	0	4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ea typeface="Cambria Math" panose="02040503050406030204" pitchFamily="18" charset="0"/>
              </a:rPr>
              <a:t>1	3	5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Cambria Math" panose="02040503050406030204" pitchFamily="18" charset="0"/>
              </a:rPr>
              <a:t>2	2	0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  <a:ea typeface="Cambria Math" panose="02040503050406030204" pitchFamily="18" charset="0"/>
              </a:rPr>
              <a:t>3	4	0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1DCE568-E338-B243-BC12-6AA86E3279F1}"/>
              </a:ext>
            </a:extLst>
          </p:cNvPr>
          <p:cNvGrpSpPr/>
          <p:nvPr/>
        </p:nvGrpSpPr>
        <p:grpSpPr>
          <a:xfrm>
            <a:off x="3677487" y="2590166"/>
            <a:ext cx="4341810" cy="3115463"/>
            <a:chOff x="3187162" y="3521639"/>
            <a:chExt cx="4341810" cy="3115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79C4B2-DA36-5D4C-9DC0-FF5A2E832108}"/>
                </a:ext>
              </a:extLst>
            </p:cNvPr>
            <p:cNvSpPr/>
            <p:nvPr/>
          </p:nvSpPr>
          <p:spPr>
            <a:xfrm>
              <a:off x="3187162" y="3521639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1E84FB-0EBB-8A44-9D3E-34F6B73F9B33}"/>
                </a:ext>
              </a:extLst>
            </p:cNvPr>
            <p:cNvSpPr/>
            <p:nvPr/>
          </p:nvSpPr>
          <p:spPr>
            <a:xfrm>
              <a:off x="4561214" y="3931149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F9DBBE-925D-054A-99B9-AEE3C3F4C88E}"/>
                </a:ext>
              </a:extLst>
            </p:cNvPr>
            <p:cNvSpPr/>
            <p:nvPr/>
          </p:nvSpPr>
          <p:spPr>
            <a:xfrm>
              <a:off x="3589106" y="503488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22C411-25E5-D940-A724-787E2358F433}"/>
                </a:ext>
              </a:extLst>
            </p:cNvPr>
            <p:cNvSpPr/>
            <p:nvPr/>
          </p:nvSpPr>
          <p:spPr>
            <a:xfrm>
              <a:off x="5440187" y="4766449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5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A13AB1F-62C1-784B-8623-5A01D45C4366}"/>
                </a:ext>
              </a:extLst>
            </p:cNvPr>
            <p:cNvCxnSpPr>
              <a:cxnSpLocks/>
              <a:stCxn id="5" idx="6"/>
              <a:endCxn id="6" idx="1"/>
            </p:cNvCxnSpPr>
            <p:nvPr/>
          </p:nvCxnSpPr>
          <p:spPr>
            <a:xfrm>
              <a:off x="3907242" y="3881679"/>
              <a:ext cx="759425" cy="154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AFB34F-974D-9747-AF8D-5CB8C7A0F369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5175841" y="4545776"/>
              <a:ext cx="369799" cy="326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DC480A-F1EF-9848-887C-E5DBD8E8037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3949146" y="4545776"/>
              <a:ext cx="717521" cy="489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4EF832-85CA-1B47-93C2-F858EF31C013}"/>
                </a:ext>
              </a:extLst>
            </p:cNvPr>
            <p:cNvCxnSpPr>
              <a:cxnSpLocks/>
              <a:stCxn id="64" idx="7"/>
              <a:endCxn id="9" idx="3"/>
            </p:cNvCxnSpPr>
            <p:nvPr/>
          </p:nvCxnSpPr>
          <p:spPr>
            <a:xfrm flipV="1">
              <a:off x="5106554" y="5381076"/>
              <a:ext cx="439086" cy="641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559D7DD-177E-7645-8CBD-D5B438C93971}"/>
                </a:ext>
              </a:extLst>
            </p:cNvPr>
            <p:cNvSpPr/>
            <p:nvPr/>
          </p:nvSpPr>
          <p:spPr>
            <a:xfrm>
              <a:off x="6808892" y="525448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4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D2C4F0-8832-F74D-B3D9-4201FDAE07F8}"/>
                </a:ext>
              </a:extLst>
            </p:cNvPr>
            <p:cNvCxnSpPr>
              <a:cxnSpLocks/>
              <a:stCxn id="9" idx="6"/>
              <a:endCxn id="51" idx="2"/>
            </p:cNvCxnSpPr>
            <p:nvPr/>
          </p:nvCxnSpPr>
          <p:spPr>
            <a:xfrm>
              <a:off x="6160267" y="5126489"/>
              <a:ext cx="648625" cy="488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1A6B76-C16F-EB47-873D-893B52B73A9A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3547202" y="4241719"/>
              <a:ext cx="401944" cy="793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2A91A03-E021-E04F-8B48-771A0A2F793C}"/>
                </a:ext>
              </a:extLst>
            </p:cNvPr>
            <p:cNvSpPr/>
            <p:nvPr/>
          </p:nvSpPr>
          <p:spPr>
            <a:xfrm>
              <a:off x="4491927" y="591702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9C029B-E8E8-AA48-BC9A-6A09439E07FB}"/>
                </a:ext>
              </a:extLst>
            </p:cNvPr>
            <p:cNvCxnSpPr>
              <a:cxnSpLocks/>
              <a:stCxn id="64" idx="6"/>
              <a:endCxn id="51" idx="3"/>
            </p:cNvCxnSpPr>
            <p:nvPr/>
          </p:nvCxnSpPr>
          <p:spPr>
            <a:xfrm flipV="1">
              <a:off x="5212007" y="5869111"/>
              <a:ext cx="1702338" cy="407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79E8964-95E5-CA4F-8411-9B547BE250FE}"/>
                </a:ext>
              </a:extLst>
            </p:cNvPr>
            <p:cNvCxnSpPr>
              <a:cxnSpLocks/>
              <a:stCxn id="8" idx="5"/>
              <a:endCxn id="64" idx="1"/>
            </p:cNvCxnSpPr>
            <p:nvPr/>
          </p:nvCxnSpPr>
          <p:spPr>
            <a:xfrm>
              <a:off x="4203733" y="5649509"/>
              <a:ext cx="393647" cy="372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285A4B-52B7-1D4A-A3FB-13C3F124ECDC}"/>
              </a:ext>
            </a:extLst>
          </p:cNvPr>
          <p:cNvSpPr/>
          <p:nvPr/>
        </p:nvSpPr>
        <p:spPr>
          <a:xfrm>
            <a:off x="4922330" y="2979973"/>
            <a:ext cx="419962" cy="439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0B904F5-6CFB-514C-A742-74FD93F11023}"/>
              </a:ext>
            </a:extLst>
          </p:cNvPr>
          <p:cNvSpPr/>
          <p:nvPr/>
        </p:nvSpPr>
        <p:spPr>
          <a:xfrm>
            <a:off x="4175753" y="3858856"/>
            <a:ext cx="419962" cy="439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514D3A1-7D70-3F47-BFF8-BFE7CA6CCDD4}"/>
              </a:ext>
            </a:extLst>
          </p:cNvPr>
          <p:cNvSpPr/>
          <p:nvPr/>
        </p:nvSpPr>
        <p:spPr>
          <a:xfrm>
            <a:off x="6094387" y="3617649"/>
            <a:ext cx="419962" cy="439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D768243-CD9D-FA4F-838A-46CE31A380D5}"/>
              </a:ext>
            </a:extLst>
          </p:cNvPr>
          <p:cNvSpPr/>
          <p:nvPr/>
        </p:nvSpPr>
        <p:spPr>
          <a:xfrm>
            <a:off x="5058285" y="4737868"/>
            <a:ext cx="419962" cy="439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8B527F-A6C2-3A45-8C33-EE9A6B27A844}"/>
              </a:ext>
            </a:extLst>
          </p:cNvPr>
          <p:cNvSpPr/>
          <p:nvPr/>
        </p:nvSpPr>
        <p:spPr>
          <a:xfrm>
            <a:off x="7272141" y="4129505"/>
            <a:ext cx="419962" cy="439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44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std </a:t>
            </a:r>
            <a:r>
              <a:rPr lang="en-US" altLang="zh-TW" dirty="0" err="1">
                <a:solidFill>
                  <a:srgbClr val="C00000"/>
                </a:solidFill>
                <a:ea typeface="新細明體" panose="02020500000000000000" pitchFamily="18" charset="-120"/>
              </a:rPr>
              <a:t>cout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251E8-9CCE-7F4A-97BF-E1B60BCF26A4}"/>
              </a:ext>
            </a:extLst>
          </p:cNvPr>
          <p:cNvSpPr txBox="1">
            <a:spLocks noChangeArrowheads="1"/>
          </p:cNvSpPr>
          <p:nvPr/>
        </p:nvSpPr>
        <p:spPr>
          <a:xfrm>
            <a:off x="107379" y="1444320"/>
            <a:ext cx="2902925" cy="50485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ea typeface="Cambria Math" panose="02040503050406030204" pitchFamily="18" charset="0"/>
              </a:rPr>
              <a:t>0	0	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ea typeface="Cambria Math" panose="02040503050406030204" pitchFamily="18" charset="0"/>
              </a:rPr>
              <a:t>1	3	5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ea typeface="Cambria Math" panose="02040503050406030204" pitchFamily="18" charset="0"/>
              </a:rPr>
              <a:t>2	2	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  <a:ea typeface="Cambria Math" panose="02040503050406030204" pitchFamily="18" charset="0"/>
              </a:rPr>
              <a:t>3	4	0</a:t>
            </a:r>
          </a:p>
          <a:p>
            <a:pPr marL="0" indent="0">
              <a:buNone/>
            </a:pPr>
            <a:endParaRPr lang="en-US" altLang="zh-CN" sz="2000" dirty="0">
              <a:ea typeface="Cambria Math" panose="02040503050406030204" pitchFamily="18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C75BC3-BE87-EF4C-88D5-54D8DC523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44278"/>
              </p:ext>
            </p:extLst>
          </p:nvPr>
        </p:nvGraphicFramePr>
        <p:xfrm>
          <a:off x="1954153" y="1229033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87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673583"/>
                  </a:ext>
                </a:extLst>
              </a:tr>
            </a:tbl>
          </a:graphicData>
        </a:graphic>
      </p:graphicFrame>
      <p:grpSp>
        <p:nvGrpSpPr>
          <p:cNvPr id="95" name="Group 94">
            <a:extLst>
              <a:ext uri="{FF2B5EF4-FFF2-40B4-BE49-F238E27FC236}">
                <a16:creationId xmlns:a16="http://schemas.microsoft.com/office/drawing/2014/main" id="{51DCE568-E338-B243-BC12-6AA86E3279F1}"/>
              </a:ext>
            </a:extLst>
          </p:cNvPr>
          <p:cNvGrpSpPr/>
          <p:nvPr/>
        </p:nvGrpSpPr>
        <p:grpSpPr>
          <a:xfrm>
            <a:off x="3677487" y="2590166"/>
            <a:ext cx="4341810" cy="3115463"/>
            <a:chOff x="3187162" y="3521639"/>
            <a:chExt cx="4341810" cy="3115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79C4B2-DA36-5D4C-9DC0-FF5A2E832108}"/>
                </a:ext>
              </a:extLst>
            </p:cNvPr>
            <p:cNvSpPr/>
            <p:nvPr/>
          </p:nvSpPr>
          <p:spPr>
            <a:xfrm>
              <a:off x="3187162" y="3521639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1E84FB-0EBB-8A44-9D3E-34F6B73F9B33}"/>
                </a:ext>
              </a:extLst>
            </p:cNvPr>
            <p:cNvSpPr/>
            <p:nvPr/>
          </p:nvSpPr>
          <p:spPr>
            <a:xfrm>
              <a:off x="4561214" y="3931149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F9DBBE-925D-054A-99B9-AEE3C3F4C88E}"/>
                </a:ext>
              </a:extLst>
            </p:cNvPr>
            <p:cNvSpPr/>
            <p:nvPr/>
          </p:nvSpPr>
          <p:spPr>
            <a:xfrm>
              <a:off x="3589106" y="503488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22C411-25E5-D940-A724-787E2358F433}"/>
                </a:ext>
              </a:extLst>
            </p:cNvPr>
            <p:cNvSpPr/>
            <p:nvPr/>
          </p:nvSpPr>
          <p:spPr>
            <a:xfrm>
              <a:off x="5440187" y="4766449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5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A13AB1F-62C1-784B-8623-5A01D45C4366}"/>
                </a:ext>
              </a:extLst>
            </p:cNvPr>
            <p:cNvCxnSpPr>
              <a:cxnSpLocks/>
              <a:stCxn id="5" idx="6"/>
              <a:endCxn id="6" idx="1"/>
            </p:cNvCxnSpPr>
            <p:nvPr/>
          </p:nvCxnSpPr>
          <p:spPr>
            <a:xfrm>
              <a:off x="3907242" y="3881679"/>
              <a:ext cx="759425" cy="154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AFB34F-974D-9747-AF8D-5CB8C7A0F369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5175841" y="4545776"/>
              <a:ext cx="369799" cy="326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DC480A-F1EF-9848-887C-E5DBD8E8037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3949146" y="4545776"/>
              <a:ext cx="717521" cy="489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4EF832-85CA-1B47-93C2-F858EF31C013}"/>
                </a:ext>
              </a:extLst>
            </p:cNvPr>
            <p:cNvCxnSpPr>
              <a:cxnSpLocks/>
              <a:stCxn id="64" idx="7"/>
              <a:endCxn id="9" idx="3"/>
            </p:cNvCxnSpPr>
            <p:nvPr/>
          </p:nvCxnSpPr>
          <p:spPr>
            <a:xfrm flipV="1">
              <a:off x="5106554" y="5381076"/>
              <a:ext cx="439086" cy="641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559D7DD-177E-7645-8CBD-D5B438C93971}"/>
                </a:ext>
              </a:extLst>
            </p:cNvPr>
            <p:cNvSpPr/>
            <p:nvPr/>
          </p:nvSpPr>
          <p:spPr>
            <a:xfrm>
              <a:off x="6808892" y="525448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4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D2C4F0-8832-F74D-B3D9-4201FDAE07F8}"/>
                </a:ext>
              </a:extLst>
            </p:cNvPr>
            <p:cNvCxnSpPr>
              <a:cxnSpLocks/>
              <a:stCxn id="9" idx="6"/>
              <a:endCxn id="51" idx="2"/>
            </p:cNvCxnSpPr>
            <p:nvPr/>
          </p:nvCxnSpPr>
          <p:spPr>
            <a:xfrm>
              <a:off x="6160267" y="5126489"/>
              <a:ext cx="648625" cy="488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1A6B76-C16F-EB47-873D-893B52B73A9A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3547202" y="4241719"/>
              <a:ext cx="401944" cy="793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2A91A03-E021-E04F-8B48-771A0A2F793C}"/>
                </a:ext>
              </a:extLst>
            </p:cNvPr>
            <p:cNvSpPr/>
            <p:nvPr/>
          </p:nvSpPr>
          <p:spPr>
            <a:xfrm>
              <a:off x="4491927" y="591702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9C029B-E8E8-AA48-BC9A-6A09439E07FB}"/>
                </a:ext>
              </a:extLst>
            </p:cNvPr>
            <p:cNvCxnSpPr>
              <a:cxnSpLocks/>
              <a:stCxn id="64" idx="6"/>
              <a:endCxn id="51" idx="3"/>
            </p:cNvCxnSpPr>
            <p:nvPr/>
          </p:nvCxnSpPr>
          <p:spPr>
            <a:xfrm flipV="1">
              <a:off x="5212007" y="5869111"/>
              <a:ext cx="1702338" cy="407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79E8964-95E5-CA4F-8411-9B547BE250FE}"/>
                </a:ext>
              </a:extLst>
            </p:cNvPr>
            <p:cNvCxnSpPr>
              <a:cxnSpLocks/>
              <a:stCxn id="8" idx="5"/>
              <a:endCxn id="64" idx="1"/>
            </p:cNvCxnSpPr>
            <p:nvPr/>
          </p:nvCxnSpPr>
          <p:spPr>
            <a:xfrm>
              <a:off x="4203733" y="5649509"/>
              <a:ext cx="393647" cy="372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47193283-6B09-AA47-BBCF-88AF700DE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68439"/>
              </p:ext>
            </p:extLst>
          </p:nvPr>
        </p:nvGraphicFramePr>
        <p:xfrm>
          <a:off x="5706504" y="4632960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20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460386"/>
                  </a:ext>
                </a:extLst>
              </a:tr>
            </a:tbl>
          </a:graphicData>
        </a:graphic>
      </p:graphicFrame>
      <p:sp>
        <p:nvSpPr>
          <p:cNvPr id="28" name="Rectangle 3">
            <a:extLst>
              <a:ext uri="{FF2B5EF4-FFF2-40B4-BE49-F238E27FC236}">
                <a16:creationId xmlns:a16="http://schemas.microsoft.com/office/drawing/2014/main" id="{A9C9F084-2EC9-0A4C-B53C-79A5C5F79DDB}"/>
              </a:ext>
            </a:extLst>
          </p:cNvPr>
          <p:cNvSpPr txBox="1">
            <a:spLocks noChangeArrowheads="1"/>
          </p:cNvSpPr>
          <p:nvPr/>
        </p:nvSpPr>
        <p:spPr>
          <a:xfrm>
            <a:off x="15358" y="4135100"/>
            <a:ext cx="3415448" cy="50485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ea typeface="Cambria Math" panose="02040503050406030204" pitchFamily="18" charset="0"/>
              </a:rPr>
              <a:t>0	0	3	2	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ea typeface="Cambria Math" panose="02040503050406030204" pitchFamily="18" charset="0"/>
              </a:rPr>
              <a:t>1	3	1	5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ea typeface="Cambria Math" panose="02040503050406030204" pitchFamily="18" charset="0"/>
              </a:rPr>
              <a:t>2	2	3	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  <a:ea typeface="Cambria Math" panose="02040503050406030204" pitchFamily="18" charset="0"/>
              </a:rPr>
              <a:t>3	4	5	1	0</a:t>
            </a:r>
          </a:p>
          <a:p>
            <a:pPr marL="0" indent="0">
              <a:buNone/>
            </a:pPr>
            <a:endParaRPr lang="en-US" altLang="zh-CN" sz="2000" dirty="0">
              <a:ea typeface="Cambria Math" panose="02040503050406030204" pitchFamily="18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6CBD20E-0DC2-2742-98D6-252AB1246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29986"/>
              </p:ext>
            </p:extLst>
          </p:nvPr>
        </p:nvGraphicFramePr>
        <p:xfrm>
          <a:off x="3044302" y="4569149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6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70919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773354A6-8E4E-2548-9AC8-65268B123455}"/>
              </a:ext>
            </a:extLst>
          </p:cNvPr>
          <p:cNvSpPr/>
          <p:nvPr/>
        </p:nvSpPr>
        <p:spPr>
          <a:xfrm>
            <a:off x="4922330" y="2979973"/>
            <a:ext cx="419962" cy="439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E6B7F0-3DDB-4F4C-A153-D56323F599BC}"/>
              </a:ext>
            </a:extLst>
          </p:cNvPr>
          <p:cNvSpPr/>
          <p:nvPr/>
        </p:nvSpPr>
        <p:spPr>
          <a:xfrm>
            <a:off x="4175753" y="3858856"/>
            <a:ext cx="419962" cy="439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D14909-0217-1049-B380-6B0F560E3C49}"/>
              </a:ext>
            </a:extLst>
          </p:cNvPr>
          <p:cNvSpPr/>
          <p:nvPr/>
        </p:nvSpPr>
        <p:spPr>
          <a:xfrm>
            <a:off x="6094387" y="3617649"/>
            <a:ext cx="419962" cy="439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A59533-820F-3A42-9DFC-2D687BAAFD8C}"/>
              </a:ext>
            </a:extLst>
          </p:cNvPr>
          <p:cNvSpPr/>
          <p:nvPr/>
        </p:nvSpPr>
        <p:spPr>
          <a:xfrm>
            <a:off x="5058285" y="4737868"/>
            <a:ext cx="419962" cy="439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ECF1E2-6F27-B147-AC3A-39D893C68099}"/>
              </a:ext>
            </a:extLst>
          </p:cNvPr>
          <p:cNvSpPr/>
          <p:nvPr/>
        </p:nvSpPr>
        <p:spPr>
          <a:xfrm>
            <a:off x="7272141" y="4129505"/>
            <a:ext cx="419962" cy="4394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200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std </a:t>
            </a:r>
            <a:r>
              <a:rPr lang="en-US" altLang="zh-TW" dirty="0" err="1">
                <a:solidFill>
                  <a:srgbClr val="C00000"/>
                </a:solidFill>
                <a:ea typeface="新細明體" panose="02020500000000000000" pitchFamily="18" charset="-120"/>
              </a:rPr>
              <a:t>cout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251E8-9CCE-7F4A-97BF-E1B60BCF26A4}"/>
              </a:ext>
            </a:extLst>
          </p:cNvPr>
          <p:cNvSpPr txBox="1">
            <a:spLocks noChangeArrowheads="1"/>
          </p:cNvSpPr>
          <p:nvPr/>
        </p:nvSpPr>
        <p:spPr>
          <a:xfrm>
            <a:off x="107379" y="1444320"/>
            <a:ext cx="2902925" cy="50485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ea typeface="Cambria Math" panose="02040503050406030204" pitchFamily="18" charset="0"/>
              </a:rPr>
              <a:t>0	0	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ea typeface="Cambria Math" panose="02040503050406030204" pitchFamily="18" charset="0"/>
              </a:rPr>
              <a:t>1	3	5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ea typeface="Cambria Math" panose="02040503050406030204" pitchFamily="18" charset="0"/>
              </a:rPr>
              <a:t>2	2	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  <a:ea typeface="Cambria Math" panose="02040503050406030204" pitchFamily="18" charset="0"/>
              </a:rPr>
              <a:t>3	4	0</a:t>
            </a:r>
          </a:p>
          <a:p>
            <a:pPr marL="0" indent="0">
              <a:buNone/>
            </a:pPr>
            <a:endParaRPr lang="en-US" altLang="zh-CN" sz="2000" dirty="0">
              <a:ea typeface="Cambria Math" panose="02040503050406030204" pitchFamily="18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C75BC3-BE87-EF4C-88D5-54D8DC523B1B}"/>
              </a:ext>
            </a:extLst>
          </p:cNvPr>
          <p:cNvGraphicFramePr>
            <a:graphicFrameLocks noGrp="1"/>
          </p:cNvGraphicFramePr>
          <p:nvPr/>
        </p:nvGraphicFramePr>
        <p:xfrm>
          <a:off x="1954153" y="1229033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87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67358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4F81C5F-861C-884E-9940-E017575633D9}"/>
              </a:ext>
            </a:extLst>
          </p:cNvPr>
          <p:cNvGraphicFramePr>
            <a:graphicFrameLocks noGrp="1"/>
          </p:cNvGraphicFramePr>
          <p:nvPr/>
        </p:nvGraphicFramePr>
        <p:xfrm>
          <a:off x="4691596" y="545146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36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8857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49E9CCA-2E7D-8B4F-9E4A-1DBA0C83F097}"/>
              </a:ext>
            </a:extLst>
          </p:cNvPr>
          <p:cNvGraphicFramePr>
            <a:graphicFrameLocks noGrp="1"/>
          </p:cNvGraphicFramePr>
          <p:nvPr/>
        </p:nvGraphicFramePr>
        <p:xfrm>
          <a:off x="7438668" y="4632960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20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460386"/>
                  </a:ext>
                </a:extLst>
              </a:tr>
            </a:tbl>
          </a:graphicData>
        </a:graphic>
      </p:graphicFrame>
      <p:grpSp>
        <p:nvGrpSpPr>
          <p:cNvPr id="95" name="Group 94">
            <a:extLst>
              <a:ext uri="{FF2B5EF4-FFF2-40B4-BE49-F238E27FC236}">
                <a16:creationId xmlns:a16="http://schemas.microsoft.com/office/drawing/2014/main" id="{51DCE568-E338-B243-BC12-6AA86E3279F1}"/>
              </a:ext>
            </a:extLst>
          </p:cNvPr>
          <p:cNvGrpSpPr/>
          <p:nvPr/>
        </p:nvGrpSpPr>
        <p:grpSpPr>
          <a:xfrm>
            <a:off x="3677487" y="2590166"/>
            <a:ext cx="4341810" cy="3115463"/>
            <a:chOff x="3187162" y="3521639"/>
            <a:chExt cx="4341810" cy="3115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79C4B2-DA36-5D4C-9DC0-FF5A2E832108}"/>
                </a:ext>
              </a:extLst>
            </p:cNvPr>
            <p:cNvSpPr/>
            <p:nvPr/>
          </p:nvSpPr>
          <p:spPr>
            <a:xfrm>
              <a:off x="3187162" y="3521639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1E84FB-0EBB-8A44-9D3E-34F6B73F9B33}"/>
                </a:ext>
              </a:extLst>
            </p:cNvPr>
            <p:cNvSpPr/>
            <p:nvPr/>
          </p:nvSpPr>
          <p:spPr>
            <a:xfrm>
              <a:off x="4561214" y="3931149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F9DBBE-925D-054A-99B9-AEE3C3F4C88E}"/>
                </a:ext>
              </a:extLst>
            </p:cNvPr>
            <p:cNvSpPr/>
            <p:nvPr/>
          </p:nvSpPr>
          <p:spPr>
            <a:xfrm>
              <a:off x="3589106" y="503488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22C411-25E5-D940-A724-787E2358F433}"/>
                </a:ext>
              </a:extLst>
            </p:cNvPr>
            <p:cNvSpPr/>
            <p:nvPr/>
          </p:nvSpPr>
          <p:spPr>
            <a:xfrm>
              <a:off x="5440187" y="4766449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5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A13AB1F-62C1-784B-8623-5A01D45C4366}"/>
                </a:ext>
              </a:extLst>
            </p:cNvPr>
            <p:cNvCxnSpPr>
              <a:cxnSpLocks/>
              <a:stCxn id="5" idx="6"/>
              <a:endCxn id="6" idx="1"/>
            </p:cNvCxnSpPr>
            <p:nvPr/>
          </p:nvCxnSpPr>
          <p:spPr>
            <a:xfrm>
              <a:off x="3907242" y="3881679"/>
              <a:ext cx="759425" cy="154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AFB34F-974D-9747-AF8D-5CB8C7A0F369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5175841" y="4545776"/>
              <a:ext cx="369799" cy="326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DC480A-F1EF-9848-887C-E5DBD8E8037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3949146" y="4545776"/>
              <a:ext cx="717521" cy="489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4EF832-85CA-1B47-93C2-F858EF31C013}"/>
                </a:ext>
              </a:extLst>
            </p:cNvPr>
            <p:cNvCxnSpPr>
              <a:cxnSpLocks/>
              <a:stCxn id="64" idx="7"/>
              <a:endCxn id="9" idx="3"/>
            </p:cNvCxnSpPr>
            <p:nvPr/>
          </p:nvCxnSpPr>
          <p:spPr>
            <a:xfrm flipV="1">
              <a:off x="5106554" y="5381076"/>
              <a:ext cx="439086" cy="641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559D7DD-177E-7645-8CBD-D5B438C93971}"/>
                </a:ext>
              </a:extLst>
            </p:cNvPr>
            <p:cNvSpPr/>
            <p:nvPr/>
          </p:nvSpPr>
          <p:spPr>
            <a:xfrm>
              <a:off x="6808892" y="525448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4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D2C4F0-8832-F74D-B3D9-4201FDAE07F8}"/>
                </a:ext>
              </a:extLst>
            </p:cNvPr>
            <p:cNvCxnSpPr>
              <a:cxnSpLocks/>
              <a:stCxn id="9" idx="6"/>
              <a:endCxn id="51" idx="2"/>
            </p:cNvCxnSpPr>
            <p:nvPr/>
          </p:nvCxnSpPr>
          <p:spPr>
            <a:xfrm>
              <a:off x="6160267" y="5126489"/>
              <a:ext cx="648625" cy="488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1A6B76-C16F-EB47-873D-893B52B73A9A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3547202" y="4241719"/>
              <a:ext cx="401944" cy="793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2A91A03-E021-E04F-8B48-771A0A2F793C}"/>
                </a:ext>
              </a:extLst>
            </p:cNvPr>
            <p:cNvSpPr/>
            <p:nvPr/>
          </p:nvSpPr>
          <p:spPr>
            <a:xfrm>
              <a:off x="4491927" y="591702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9C029B-E8E8-AA48-BC9A-6A09439E07FB}"/>
                </a:ext>
              </a:extLst>
            </p:cNvPr>
            <p:cNvCxnSpPr>
              <a:cxnSpLocks/>
              <a:stCxn id="64" idx="6"/>
              <a:endCxn id="51" idx="3"/>
            </p:cNvCxnSpPr>
            <p:nvPr/>
          </p:nvCxnSpPr>
          <p:spPr>
            <a:xfrm flipV="1">
              <a:off x="5212007" y="5869111"/>
              <a:ext cx="1702338" cy="407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79E8964-95E5-CA4F-8411-9B547BE250FE}"/>
                </a:ext>
              </a:extLst>
            </p:cNvPr>
            <p:cNvCxnSpPr>
              <a:cxnSpLocks/>
              <a:stCxn id="8" idx="5"/>
              <a:endCxn id="64" idx="1"/>
            </p:cNvCxnSpPr>
            <p:nvPr/>
          </p:nvCxnSpPr>
          <p:spPr>
            <a:xfrm>
              <a:off x="4203733" y="5649509"/>
              <a:ext cx="393647" cy="372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47193283-6B09-AA47-BBCF-88AF700DEAC7}"/>
              </a:ext>
            </a:extLst>
          </p:cNvPr>
          <p:cNvGraphicFramePr>
            <a:graphicFrameLocks noGrp="1"/>
          </p:cNvGraphicFramePr>
          <p:nvPr/>
        </p:nvGraphicFramePr>
        <p:xfrm>
          <a:off x="5706504" y="4632960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20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460386"/>
                  </a:ext>
                </a:extLst>
              </a:tr>
            </a:tbl>
          </a:graphicData>
        </a:graphic>
      </p:graphicFrame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E39816B6-8DCA-FC41-98AD-34FFAC9B45C1}"/>
              </a:ext>
            </a:extLst>
          </p:cNvPr>
          <p:cNvGraphicFramePr>
            <a:graphicFrameLocks noGrp="1"/>
          </p:cNvGraphicFramePr>
          <p:nvPr/>
        </p:nvGraphicFramePr>
        <p:xfrm>
          <a:off x="6418177" y="1723965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20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460386"/>
                  </a:ext>
                </a:extLst>
              </a:tr>
            </a:tbl>
          </a:graphicData>
        </a:graphic>
      </p:graphicFrame>
      <p:sp>
        <p:nvSpPr>
          <p:cNvPr id="28" name="Rectangle 3">
            <a:extLst>
              <a:ext uri="{FF2B5EF4-FFF2-40B4-BE49-F238E27FC236}">
                <a16:creationId xmlns:a16="http://schemas.microsoft.com/office/drawing/2014/main" id="{A9C9F084-2EC9-0A4C-B53C-79A5C5F79DDB}"/>
              </a:ext>
            </a:extLst>
          </p:cNvPr>
          <p:cNvSpPr txBox="1">
            <a:spLocks noChangeArrowheads="1"/>
          </p:cNvSpPr>
          <p:nvPr/>
        </p:nvSpPr>
        <p:spPr>
          <a:xfrm>
            <a:off x="15358" y="4135100"/>
            <a:ext cx="3415448" cy="50485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ea typeface="Cambria Math" panose="02040503050406030204" pitchFamily="18" charset="0"/>
              </a:rPr>
              <a:t>0	0	3	2	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ea typeface="Cambria Math" panose="02040503050406030204" pitchFamily="18" charset="0"/>
              </a:rPr>
              <a:t>1	3	1	5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ea typeface="Cambria Math" panose="02040503050406030204" pitchFamily="18" charset="0"/>
              </a:rPr>
              <a:t>2	2	3	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  <a:ea typeface="Cambria Math" panose="02040503050406030204" pitchFamily="18" charset="0"/>
              </a:rPr>
              <a:t>3	4	5	1	0</a:t>
            </a:r>
          </a:p>
          <a:p>
            <a:pPr marL="0" indent="0">
              <a:buNone/>
            </a:pPr>
            <a:endParaRPr lang="en-US" altLang="zh-CN" sz="2000" dirty="0">
              <a:ea typeface="Cambria Math" panose="02040503050406030204" pitchFamily="18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3F0E166-CBAE-4B44-891B-8BBC19C90DD2}"/>
              </a:ext>
            </a:extLst>
          </p:cNvPr>
          <p:cNvSpPr/>
          <p:nvPr/>
        </p:nvSpPr>
        <p:spPr>
          <a:xfrm>
            <a:off x="3642610" y="3252866"/>
            <a:ext cx="3844977" cy="2450239"/>
          </a:xfrm>
          <a:custGeom>
            <a:avLst/>
            <a:gdLst>
              <a:gd name="connsiteX0" fmla="*/ 0 w 3844977"/>
              <a:gd name="connsiteY0" fmla="*/ 0 h 2450239"/>
              <a:gd name="connsiteX1" fmla="*/ 382249 w 3844977"/>
              <a:gd name="connsiteY1" fmla="*/ 1491521 h 2450239"/>
              <a:gd name="connsiteX2" fmla="*/ 1356610 w 3844977"/>
              <a:gd name="connsiteY2" fmla="*/ 2443396 h 2450239"/>
              <a:gd name="connsiteX3" fmla="*/ 3844977 w 3844977"/>
              <a:gd name="connsiteY3" fmla="*/ 1843790 h 245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4977" h="2450239">
                <a:moveTo>
                  <a:pt x="0" y="0"/>
                </a:moveTo>
                <a:cubicBezTo>
                  <a:pt x="78073" y="542144"/>
                  <a:pt x="156147" y="1084288"/>
                  <a:pt x="382249" y="1491521"/>
                </a:cubicBezTo>
                <a:cubicBezTo>
                  <a:pt x="608351" y="1898754"/>
                  <a:pt x="779489" y="2384684"/>
                  <a:pt x="1356610" y="2443396"/>
                </a:cubicBezTo>
                <a:cubicBezTo>
                  <a:pt x="1933731" y="2502108"/>
                  <a:pt x="2889354" y="2172949"/>
                  <a:pt x="3844977" y="184379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6CBD20E-0DC2-2742-98D6-252AB1246CA1}"/>
              </a:ext>
            </a:extLst>
          </p:cNvPr>
          <p:cNvGraphicFramePr>
            <a:graphicFrameLocks noGrp="1"/>
          </p:cNvGraphicFramePr>
          <p:nvPr/>
        </p:nvGraphicFramePr>
        <p:xfrm>
          <a:off x="3044302" y="4569149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6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709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1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std </a:t>
            </a:r>
            <a:r>
              <a:rPr lang="en-US" altLang="zh-TW" dirty="0" err="1">
                <a:solidFill>
                  <a:srgbClr val="C00000"/>
                </a:solidFill>
                <a:ea typeface="新細明體" panose="02020500000000000000" pitchFamily="18" charset="-120"/>
              </a:rPr>
              <a:t>cout</a:t>
            </a:r>
            <a:endParaRPr lang="en-US" altLang="zh-TW" dirty="0">
              <a:solidFill>
                <a:srgbClr val="C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251E8-9CCE-7F4A-97BF-E1B60BCF26A4}"/>
              </a:ext>
            </a:extLst>
          </p:cNvPr>
          <p:cNvSpPr txBox="1">
            <a:spLocks noChangeArrowheads="1"/>
          </p:cNvSpPr>
          <p:nvPr/>
        </p:nvSpPr>
        <p:spPr>
          <a:xfrm>
            <a:off x="107379" y="1444320"/>
            <a:ext cx="2902925" cy="50485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ea typeface="Cambria Math" panose="02040503050406030204" pitchFamily="18" charset="0"/>
              </a:rPr>
              <a:t>0	0	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ea typeface="Cambria Math" panose="02040503050406030204" pitchFamily="18" charset="0"/>
              </a:rPr>
              <a:t>1	3	5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ea typeface="Cambria Math" panose="02040503050406030204" pitchFamily="18" charset="0"/>
              </a:rPr>
              <a:t>2	2	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  <a:ea typeface="Cambria Math" panose="02040503050406030204" pitchFamily="18" charset="0"/>
              </a:rPr>
              <a:t>3	4	0</a:t>
            </a:r>
          </a:p>
          <a:p>
            <a:pPr marL="0" indent="0">
              <a:buNone/>
            </a:pPr>
            <a:endParaRPr lang="en-US" altLang="zh-CN" sz="2000" dirty="0">
              <a:ea typeface="Cambria Math" panose="02040503050406030204" pitchFamily="18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C75BC3-BE87-EF4C-88D5-54D8DC523B1B}"/>
              </a:ext>
            </a:extLst>
          </p:cNvPr>
          <p:cNvGraphicFramePr>
            <a:graphicFrameLocks noGrp="1"/>
          </p:cNvGraphicFramePr>
          <p:nvPr/>
        </p:nvGraphicFramePr>
        <p:xfrm>
          <a:off x="1954153" y="1229033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87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67358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4F81C5F-861C-884E-9940-E017575633D9}"/>
              </a:ext>
            </a:extLst>
          </p:cNvPr>
          <p:cNvGraphicFramePr>
            <a:graphicFrameLocks noGrp="1"/>
          </p:cNvGraphicFramePr>
          <p:nvPr/>
        </p:nvGraphicFramePr>
        <p:xfrm>
          <a:off x="4691596" y="545146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36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8857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49E9CCA-2E7D-8B4F-9E4A-1DBA0C83F097}"/>
              </a:ext>
            </a:extLst>
          </p:cNvPr>
          <p:cNvGraphicFramePr>
            <a:graphicFrameLocks noGrp="1"/>
          </p:cNvGraphicFramePr>
          <p:nvPr/>
        </p:nvGraphicFramePr>
        <p:xfrm>
          <a:off x="7438668" y="4632960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20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460386"/>
                  </a:ext>
                </a:extLst>
              </a:tr>
            </a:tbl>
          </a:graphicData>
        </a:graphic>
      </p:graphicFrame>
      <p:grpSp>
        <p:nvGrpSpPr>
          <p:cNvPr id="95" name="Group 94">
            <a:extLst>
              <a:ext uri="{FF2B5EF4-FFF2-40B4-BE49-F238E27FC236}">
                <a16:creationId xmlns:a16="http://schemas.microsoft.com/office/drawing/2014/main" id="{51DCE568-E338-B243-BC12-6AA86E3279F1}"/>
              </a:ext>
            </a:extLst>
          </p:cNvPr>
          <p:cNvGrpSpPr/>
          <p:nvPr/>
        </p:nvGrpSpPr>
        <p:grpSpPr>
          <a:xfrm>
            <a:off x="3677487" y="2590166"/>
            <a:ext cx="4341810" cy="3115463"/>
            <a:chOff x="3187162" y="3521639"/>
            <a:chExt cx="4341810" cy="3115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79C4B2-DA36-5D4C-9DC0-FF5A2E832108}"/>
                </a:ext>
              </a:extLst>
            </p:cNvPr>
            <p:cNvSpPr/>
            <p:nvPr/>
          </p:nvSpPr>
          <p:spPr>
            <a:xfrm>
              <a:off x="3187162" y="3521639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1E84FB-0EBB-8A44-9D3E-34F6B73F9B33}"/>
                </a:ext>
              </a:extLst>
            </p:cNvPr>
            <p:cNvSpPr/>
            <p:nvPr/>
          </p:nvSpPr>
          <p:spPr>
            <a:xfrm>
              <a:off x="4561214" y="3931149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F9DBBE-925D-054A-99B9-AEE3C3F4C88E}"/>
                </a:ext>
              </a:extLst>
            </p:cNvPr>
            <p:cNvSpPr/>
            <p:nvPr/>
          </p:nvSpPr>
          <p:spPr>
            <a:xfrm>
              <a:off x="3589106" y="503488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22C411-25E5-D940-A724-787E2358F433}"/>
                </a:ext>
              </a:extLst>
            </p:cNvPr>
            <p:cNvSpPr/>
            <p:nvPr/>
          </p:nvSpPr>
          <p:spPr>
            <a:xfrm>
              <a:off x="5440187" y="4766449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5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A13AB1F-62C1-784B-8623-5A01D45C4366}"/>
                </a:ext>
              </a:extLst>
            </p:cNvPr>
            <p:cNvCxnSpPr>
              <a:cxnSpLocks/>
              <a:stCxn id="5" idx="6"/>
              <a:endCxn id="6" idx="1"/>
            </p:cNvCxnSpPr>
            <p:nvPr/>
          </p:nvCxnSpPr>
          <p:spPr>
            <a:xfrm>
              <a:off x="3907242" y="3881679"/>
              <a:ext cx="759425" cy="154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AFB34F-974D-9747-AF8D-5CB8C7A0F369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5175841" y="4545776"/>
              <a:ext cx="369799" cy="326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DC480A-F1EF-9848-887C-E5DBD8E80373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3949146" y="4545776"/>
              <a:ext cx="717521" cy="489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4EF832-85CA-1B47-93C2-F858EF31C013}"/>
                </a:ext>
              </a:extLst>
            </p:cNvPr>
            <p:cNvCxnSpPr>
              <a:cxnSpLocks/>
              <a:stCxn id="64" idx="7"/>
              <a:endCxn id="9" idx="3"/>
            </p:cNvCxnSpPr>
            <p:nvPr/>
          </p:nvCxnSpPr>
          <p:spPr>
            <a:xfrm flipV="1">
              <a:off x="5106554" y="5381076"/>
              <a:ext cx="439086" cy="641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559D7DD-177E-7645-8CBD-D5B438C93971}"/>
                </a:ext>
              </a:extLst>
            </p:cNvPr>
            <p:cNvSpPr/>
            <p:nvPr/>
          </p:nvSpPr>
          <p:spPr>
            <a:xfrm>
              <a:off x="6808892" y="525448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4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D2C4F0-8832-F74D-B3D9-4201FDAE07F8}"/>
                </a:ext>
              </a:extLst>
            </p:cNvPr>
            <p:cNvCxnSpPr>
              <a:cxnSpLocks/>
              <a:stCxn id="9" idx="6"/>
              <a:endCxn id="51" idx="2"/>
            </p:cNvCxnSpPr>
            <p:nvPr/>
          </p:nvCxnSpPr>
          <p:spPr>
            <a:xfrm>
              <a:off x="6160267" y="5126489"/>
              <a:ext cx="648625" cy="488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1A6B76-C16F-EB47-873D-893B52B73A9A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3547202" y="4241719"/>
              <a:ext cx="401944" cy="793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2A91A03-E021-E04F-8B48-771A0A2F793C}"/>
                </a:ext>
              </a:extLst>
            </p:cNvPr>
            <p:cNvSpPr/>
            <p:nvPr/>
          </p:nvSpPr>
          <p:spPr>
            <a:xfrm>
              <a:off x="4491927" y="591702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9C029B-E8E8-AA48-BC9A-6A09439E07FB}"/>
                </a:ext>
              </a:extLst>
            </p:cNvPr>
            <p:cNvCxnSpPr>
              <a:cxnSpLocks/>
              <a:stCxn id="64" idx="6"/>
              <a:endCxn id="51" idx="3"/>
            </p:cNvCxnSpPr>
            <p:nvPr/>
          </p:nvCxnSpPr>
          <p:spPr>
            <a:xfrm flipV="1">
              <a:off x="5212007" y="5869111"/>
              <a:ext cx="1702338" cy="407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79E8964-95E5-CA4F-8411-9B547BE250FE}"/>
                </a:ext>
              </a:extLst>
            </p:cNvPr>
            <p:cNvCxnSpPr>
              <a:cxnSpLocks/>
              <a:stCxn id="8" idx="5"/>
              <a:endCxn id="64" idx="1"/>
            </p:cNvCxnSpPr>
            <p:nvPr/>
          </p:nvCxnSpPr>
          <p:spPr>
            <a:xfrm>
              <a:off x="4203733" y="5649509"/>
              <a:ext cx="393647" cy="372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47193283-6B09-AA47-BBCF-88AF700DEAC7}"/>
              </a:ext>
            </a:extLst>
          </p:cNvPr>
          <p:cNvGraphicFramePr>
            <a:graphicFrameLocks noGrp="1"/>
          </p:cNvGraphicFramePr>
          <p:nvPr/>
        </p:nvGraphicFramePr>
        <p:xfrm>
          <a:off x="5706504" y="4632960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20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460386"/>
                  </a:ext>
                </a:extLst>
              </a:tr>
            </a:tbl>
          </a:graphicData>
        </a:graphic>
      </p:graphicFrame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E39816B6-8DCA-FC41-98AD-34FFAC9B45C1}"/>
              </a:ext>
            </a:extLst>
          </p:cNvPr>
          <p:cNvGraphicFramePr>
            <a:graphicFrameLocks noGrp="1"/>
          </p:cNvGraphicFramePr>
          <p:nvPr/>
        </p:nvGraphicFramePr>
        <p:xfrm>
          <a:off x="6418177" y="1723965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20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460386"/>
                  </a:ext>
                </a:extLst>
              </a:tr>
            </a:tbl>
          </a:graphicData>
        </a:graphic>
      </p:graphicFrame>
      <p:sp>
        <p:nvSpPr>
          <p:cNvPr id="10" name="Freeform 9">
            <a:extLst>
              <a:ext uri="{FF2B5EF4-FFF2-40B4-BE49-F238E27FC236}">
                <a16:creationId xmlns:a16="http://schemas.microsoft.com/office/drawing/2014/main" id="{297C18FF-3B98-8F44-BEB3-2965E36F9B16}"/>
              </a:ext>
            </a:extLst>
          </p:cNvPr>
          <p:cNvSpPr/>
          <p:nvPr/>
        </p:nvSpPr>
        <p:spPr>
          <a:xfrm>
            <a:off x="4204741" y="2540833"/>
            <a:ext cx="3440243" cy="1611442"/>
          </a:xfrm>
          <a:custGeom>
            <a:avLst/>
            <a:gdLst>
              <a:gd name="connsiteX0" fmla="*/ 3440243 w 3440243"/>
              <a:gd name="connsiteY0" fmla="*/ 1611442 h 1611442"/>
              <a:gd name="connsiteX1" fmla="*/ 2300990 w 3440243"/>
              <a:gd name="connsiteY1" fmla="*/ 1169233 h 1611442"/>
              <a:gd name="connsiteX2" fmla="*/ 1334125 w 3440243"/>
              <a:gd name="connsiteY2" fmla="*/ 359764 h 1611442"/>
              <a:gd name="connsiteX3" fmla="*/ 0 w 3440243"/>
              <a:gd name="connsiteY3" fmla="*/ 0 h 161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243" h="1611442">
                <a:moveTo>
                  <a:pt x="3440243" y="1611442"/>
                </a:moveTo>
                <a:cubicBezTo>
                  <a:pt x="3046126" y="1494644"/>
                  <a:pt x="2652010" y="1377846"/>
                  <a:pt x="2300990" y="1169233"/>
                </a:cubicBezTo>
                <a:cubicBezTo>
                  <a:pt x="1949970" y="960620"/>
                  <a:pt x="1717623" y="554636"/>
                  <a:pt x="1334125" y="359764"/>
                </a:cubicBezTo>
                <a:cubicBezTo>
                  <a:pt x="950627" y="164892"/>
                  <a:pt x="244839" y="69954"/>
                  <a:pt x="0" y="0"/>
                </a:cubicBezTo>
              </a:path>
            </a:pathLst>
          </a:cu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A9C9F084-2EC9-0A4C-B53C-79A5C5F79DDB}"/>
              </a:ext>
            </a:extLst>
          </p:cNvPr>
          <p:cNvSpPr txBox="1">
            <a:spLocks noChangeArrowheads="1"/>
          </p:cNvSpPr>
          <p:nvPr/>
        </p:nvSpPr>
        <p:spPr>
          <a:xfrm>
            <a:off x="15358" y="4135100"/>
            <a:ext cx="3415448" cy="50485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ea typeface="Cambria Math" panose="0204050305040603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  <a:ea typeface="Cambria Math" panose="02040503050406030204" pitchFamily="18" charset="0"/>
              </a:rPr>
              <a:t>0	0	3	2	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ea typeface="Cambria Math" panose="02040503050406030204" pitchFamily="18" charset="0"/>
              </a:rPr>
              <a:t>1	3	1	5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ea typeface="Cambria Math" panose="02040503050406030204" pitchFamily="18" charset="0"/>
              </a:rPr>
              <a:t>2	2	3	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  <a:ea typeface="Cambria Math" panose="02040503050406030204" pitchFamily="18" charset="0"/>
              </a:rPr>
              <a:t>3	4	5	1	0</a:t>
            </a:r>
          </a:p>
          <a:p>
            <a:pPr marL="0" indent="0">
              <a:buNone/>
            </a:pPr>
            <a:endParaRPr lang="en-US" altLang="zh-CN" sz="2000" dirty="0">
              <a:ea typeface="Cambria Math" panose="02040503050406030204" pitchFamily="18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3F0E166-CBAE-4B44-891B-8BBC19C90DD2}"/>
              </a:ext>
            </a:extLst>
          </p:cNvPr>
          <p:cNvSpPr/>
          <p:nvPr/>
        </p:nvSpPr>
        <p:spPr>
          <a:xfrm>
            <a:off x="3642610" y="3252866"/>
            <a:ext cx="3844977" cy="2450239"/>
          </a:xfrm>
          <a:custGeom>
            <a:avLst/>
            <a:gdLst>
              <a:gd name="connsiteX0" fmla="*/ 0 w 3844977"/>
              <a:gd name="connsiteY0" fmla="*/ 0 h 2450239"/>
              <a:gd name="connsiteX1" fmla="*/ 382249 w 3844977"/>
              <a:gd name="connsiteY1" fmla="*/ 1491521 h 2450239"/>
              <a:gd name="connsiteX2" fmla="*/ 1356610 w 3844977"/>
              <a:gd name="connsiteY2" fmla="*/ 2443396 h 2450239"/>
              <a:gd name="connsiteX3" fmla="*/ 3844977 w 3844977"/>
              <a:gd name="connsiteY3" fmla="*/ 1843790 h 245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4977" h="2450239">
                <a:moveTo>
                  <a:pt x="0" y="0"/>
                </a:moveTo>
                <a:cubicBezTo>
                  <a:pt x="78073" y="542144"/>
                  <a:pt x="156147" y="1084288"/>
                  <a:pt x="382249" y="1491521"/>
                </a:cubicBezTo>
                <a:cubicBezTo>
                  <a:pt x="608351" y="1898754"/>
                  <a:pt x="779489" y="2384684"/>
                  <a:pt x="1356610" y="2443396"/>
                </a:cubicBezTo>
                <a:cubicBezTo>
                  <a:pt x="1933731" y="2502108"/>
                  <a:pt x="2889354" y="2172949"/>
                  <a:pt x="3844977" y="184379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6CBD20E-0DC2-2742-98D6-252AB1246CA1}"/>
              </a:ext>
            </a:extLst>
          </p:cNvPr>
          <p:cNvGraphicFramePr>
            <a:graphicFrameLocks noGrp="1"/>
          </p:cNvGraphicFramePr>
          <p:nvPr/>
        </p:nvGraphicFramePr>
        <p:xfrm>
          <a:off x="3044302" y="4569149"/>
          <a:ext cx="1673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3503172697"/>
                    </a:ext>
                  </a:extLst>
                </a:gridCol>
                <a:gridCol w="614628">
                  <a:extLst>
                    <a:ext uri="{9D8B030D-6E8A-4147-A177-3AD203B41FA5}">
                      <a16:colId xmlns:a16="http://schemas.microsoft.com/office/drawing/2014/main" val="2045775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8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74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5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6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709190"/>
                  </a:ext>
                </a:extLst>
              </a:tr>
            </a:tbl>
          </a:graphicData>
        </a:graphic>
      </p:graphicFrame>
      <p:sp>
        <p:nvSpPr>
          <p:cNvPr id="13" name="Freeform 12">
            <a:extLst>
              <a:ext uri="{FF2B5EF4-FFF2-40B4-BE49-F238E27FC236}">
                <a16:creationId xmlns:a16="http://schemas.microsoft.com/office/drawing/2014/main" id="{F335096B-787B-2A4A-95F3-056C3F594213}"/>
              </a:ext>
            </a:extLst>
          </p:cNvPr>
          <p:cNvSpPr/>
          <p:nvPr/>
        </p:nvSpPr>
        <p:spPr>
          <a:xfrm>
            <a:off x="4646951" y="3683948"/>
            <a:ext cx="1431560" cy="625724"/>
          </a:xfrm>
          <a:custGeom>
            <a:avLst/>
            <a:gdLst>
              <a:gd name="connsiteX0" fmla="*/ 0 w 1431560"/>
              <a:gd name="connsiteY0" fmla="*/ 625724 h 625724"/>
              <a:gd name="connsiteX1" fmla="*/ 734518 w 1431560"/>
              <a:gd name="connsiteY1" fmla="*/ 3632 h 625724"/>
              <a:gd name="connsiteX2" fmla="*/ 1431560 w 1431560"/>
              <a:gd name="connsiteY2" fmla="*/ 415862 h 62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1560" h="625724">
                <a:moveTo>
                  <a:pt x="0" y="625724"/>
                </a:moveTo>
                <a:cubicBezTo>
                  <a:pt x="247962" y="332166"/>
                  <a:pt x="495925" y="38609"/>
                  <a:pt x="734518" y="3632"/>
                </a:cubicBezTo>
                <a:cubicBezTo>
                  <a:pt x="973111" y="-31345"/>
                  <a:pt x="1202335" y="192258"/>
                  <a:pt x="1431560" y="415862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BA89DD0-6375-BE40-B8EE-436EE9A3C032}"/>
              </a:ext>
            </a:extLst>
          </p:cNvPr>
          <p:cNvSpPr/>
          <p:nvPr/>
        </p:nvSpPr>
        <p:spPr>
          <a:xfrm>
            <a:off x="3889200" y="3294839"/>
            <a:ext cx="1041816" cy="2196059"/>
          </a:xfrm>
          <a:custGeom>
            <a:avLst/>
            <a:gdLst>
              <a:gd name="connsiteX0" fmla="*/ 1041816 w 1041816"/>
              <a:gd name="connsiteY0" fmla="*/ 2196059 h 2196059"/>
              <a:gd name="connsiteX1" fmla="*/ 292308 w 1041816"/>
              <a:gd name="connsiteY1" fmla="*/ 1484027 h 2196059"/>
              <a:gd name="connsiteX2" fmla="*/ 0 w 1041816"/>
              <a:gd name="connsiteY2" fmla="*/ 0 h 219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816" h="2196059">
                <a:moveTo>
                  <a:pt x="1041816" y="2196059"/>
                </a:moveTo>
                <a:cubicBezTo>
                  <a:pt x="753880" y="2023048"/>
                  <a:pt x="465944" y="1850037"/>
                  <a:pt x="292308" y="1484027"/>
                </a:cubicBezTo>
                <a:cubicBezTo>
                  <a:pt x="118672" y="1118017"/>
                  <a:pt x="59336" y="559008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919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7039694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Cambria Math" panose="02040503050406030204" pitchFamily="18" charset="0"/>
              </a:rPr>
              <a:t>神人期限</a:t>
            </a:r>
            <a:r>
              <a:rPr lang="en-US" altLang="zh-CN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分數</a:t>
            </a:r>
            <a:r>
              <a:rPr lang="en-US" altLang="zh-CN" dirty="0">
                <a:ea typeface="Cambria Math" panose="02040503050406030204" pitchFamily="18" charset="0"/>
              </a:rPr>
              <a:t>=100):</a:t>
            </a:r>
            <a:br>
              <a:rPr lang="en-US" altLang="zh-CN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3/31 Tue (</a:t>
            </a:r>
            <a:r>
              <a:rPr lang="zh-CN" altLang="en-US" dirty="0">
                <a:ea typeface="Cambria Math" panose="02040503050406030204" pitchFamily="18" charset="0"/>
              </a:rPr>
              <a:t>待調整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zh-CN" altLang="en-US" dirty="0">
                <a:ea typeface="Cambria Math" panose="02040503050406030204" pitchFamily="18" charset="0"/>
              </a:rPr>
              <a:t>繳交期限</a:t>
            </a:r>
            <a:r>
              <a:rPr lang="en-US" altLang="zh-CN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分數上限</a:t>
            </a:r>
            <a:r>
              <a:rPr lang="en-US" altLang="zh-CN" dirty="0">
                <a:ea typeface="Cambria Math" panose="02040503050406030204" pitchFamily="18" charset="0"/>
              </a:rPr>
              <a:t>90)</a:t>
            </a:r>
            <a:r>
              <a:rPr lang="en-US" altLang="zh-TW" dirty="0">
                <a:ea typeface="Cambria Math" panose="02040503050406030204" pitchFamily="18" charset="0"/>
              </a:rPr>
              <a:t>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4/7 Tue (</a:t>
            </a:r>
            <a:r>
              <a:rPr lang="zh-CN" altLang="en-US" dirty="0">
                <a:ea typeface="Cambria Math" panose="02040503050406030204" pitchFamily="18" charset="0"/>
              </a:rPr>
              <a:t>待調整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zh-CN" altLang="en-US" dirty="0">
                <a:ea typeface="Cambria Math" panose="02040503050406030204" pitchFamily="18" charset="0"/>
              </a:rPr>
              <a:t>超過一天扣</a:t>
            </a:r>
            <a:r>
              <a:rPr lang="en-US" altLang="zh-CN" dirty="0">
                <a:ea typeface="Cambria Math" panose="02040503050406030204" pitchFamily="18" charset="0"/>
              </a:rPr>
              <a:t> 10</a:t>
            </a:r>
            <a:r>
              <a:rPr lang="zh-TW" altLang="en-US" dirty="0">
                <a:ea typeface="Cambria Math" panose="02040503050406030204" pitchFamily="18" charset="0"/>
              </a:rPr>
              <a:t> 分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zh-CN" altLang="en-US" dirty="0">
                <a:ea typeface="Cambria Math" panose="02040503050406030204" pitchFamily="18" charset="0"/>
              </a:rPr>
              <a:t>上傳</a:t>
            </a:r>
            <a:r>
              <a:rPr lang="zh-TW" altLang="en-US" dirty="0">
                <a:ea typeface="Cambria Math" panose="02040503050406030204" pitchFamily="18" charset="0"/>
              </a:rPr>
              <a:t> </a:t>
            </a:r>
            <a:r>
              <a:rPr lang="en-US" altLang="zh-TW" dirty="0">
                <a:ea typeface="Cambria Math" panose="02040503050406030204" pitchFamily="18" charset="0"/>
              </a:rPr>
              <a:t>E-course2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C++ Source code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Show a good 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Wireless ad hoc network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without GPS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grpSp>
        <p:nvGrpSpPr>
          <p:cNvPr id="10" name="群組 4098">
            <a:extLst>
              <a:ext uri="{FF2B5EF4-FFF2-40B4-BE49-F238E27FC236}">
                <a16:creationId xmlns:a16="http://schemas.microsoft.com/office/drawing/2014/main" id="{E73B5B51-C228-A84F-AA87-A15D514283C1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11" name="Oval 79">
              <a:extLst>
                <a:ext uri="{FF2B5EF4-FFF2-40B4-BE49-F238E27FC236}">
                  <a16:creationId xmlns:a16="http://schemas.microsoft.com/office/drawing/2014/main" id="{622FA5ED-A2F3-AD4D-9D96-3C002A9394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D4760698-5D24-2E4D-9BED-EFF89F9668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1">
              <a:extLst>
                <a:ext uri="{FF2B5EF4-FFF2-40B4-BE49-F238E27FC236}">
                  <a16:creationId xmlns:a16="http://schemas.microsoft.com/office/drawing/2014/main" id="{EBEFADCD-5153-D94D-9FBD-14E44B031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2">
              <a:extLst>
                <a:ext uri="{FF2B5EF4-FFF2-40B4-BE49-F238E27FC236}">
                  <a16:creationId xmlns:a16="http://schemas.microsoft.com/office/drawing/2014/main" id="{6129ED36-114D-B84F-990D-03EA6E1E43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3">
              <a:extLst>
                <a:ext uri="{FF2B5EF4-FFF2-40B4-BE49-F238E27FC236}">
                  <a16:creationId xmlns:a16="http://schemas.microsoft.com/office/drawing/2014/main" id="{2D9E79A0-87D9-D142-9D81-C3796155A3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84">
              <a:extLst>
                <a:ext uri="{FF2B5EF4-FFF2-40B4-BE49-F238E27FC236}">
                  <a16:creationId xmlns:a16="http://schemas.microsoft.com/office/drawing/2014/main" id="{83D27483-F072-554C-9E0E-5BA6B8BCF7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85">
              <a:extLst>
                <a:ext uri="{FF2B5EF4-FFF2-40B4-BE49-F238E27FC236}">
                  <a16:creationId xmlns:a16="http://schemas.microsoft.com/office/drawing/2014/main" id="{EF234E6B-4FB3-134A-8DB6-1D4AA2CB41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86">
              <a:extLst>
                <a:ext uri="{FF2B5EF4-FFF2-40B4-BE49-F238E27FC236}">
                  <a16:creationId xmlns:a16="http://schemas.microsoft.com/office/drawing/2014/main" id="{49EB3005-DB68-274C-A4D5-7B0B46A1B4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87">
              <a:extLst>
                <a:ext uri="{FF2B5EF4-FFF2-40B4-BE49-F238E27FC236}">
                  <a16:creationId xmlns:a16="http://schemas.microsoft.com/office/drawing/2014/main" id="{79BEAE78-4707-414B-8599-8C34157189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8">
              <a:extLst>
                <a:ext uri="{FF2B5EF4-FFF2-40B4-BE49-F238E27FC236}">
                  <a16:creationId xmlns:a16="http://schemas.microsoft.com/office/drawing/2014/main" id="{DC78FB65-5C26-E341-AA3E-6DF722C4F8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89">
              <a:extLst>
                <a:ext uri="{FF2B5EF4-FFF2-40B4-BE49-F238E27FC236}">
                  <a16:creationId xmlns:a16="http://schemas.microsoft.com/office/drawing/2014/main" id="{3A16E9ED-54D6-4945-AFDA-7DFA79989F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0">
              <a:extLst>
                <a:ext uri="{FF2B5EF4-FFF2-40B4-BE49-F238E27FC236}">
                  <a16:creationId xmlns:a16="http://schemas.microsoft.com/office/drawing/2014/main" id="{12FCEC58-427A-DD4B-B9D9-2ABC5EAE64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32B95CCB-119E-F440-A981-090C31D3C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2">
              <a:extLst>
                <a:ext uri="{FF2B5EF4-FFF2-40B4-BE49-F238E27FC236}">
                  <a16:creationId xmlns:a16="http://schemas.microsoft.com/office/drawing/2014/main" id="{2B7A18B6-45D1-A24C-8CA5-FFEA1B2AE4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3">
              <a:extLst>
                <a:ext uri="{FF2B5EF4-FFF2-40B4-BE49-F238E27FC236}">
                  <a16:creationId xmlns:a16="http://schemas.microsoft.com/office/drawing/2014/main" id="{F8F4BD0E-AD2F-0449-BA71-4EC8C050CA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94">
              <a:extLst>
                <a:ext uri="{FF2B5EF4-FFF2-40B4-BE49-F238E27FC236}">
                  <a16:creationId xmlns:a16="http://schemas.microsoft.com/office/drawing/2014/main" id="{376B5337-C9AE-AA40-80B9-786B503A44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95">
              <a:extLst>
                <a:ext uri="{FF2B5EF4-FFF2-40B4-BE49-F238E27FC236}">
                  <a16:creationId xmlns:a16="http://schemas.microsoft.com/office/drawing/2014/main" id="{3CC743A2-003C-9B4D-8F5F-469B9381F8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96">
              <a:extLst>
                <a:ext uri="{FF2B5EF4-FFF2-40B4-BE49-F238E27FC236}">
                  <a16:creationId xmlns:a16="http://schemas.microsoft.com/office/drawing/2014/main" id="{43E4AA2F-EA2E-E441-A30E-AB5E891B53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97">
              <a:extLst>
                <a:ext uri="{FF2B5EF4-FFF2-40B4-BE49-F238E27FC236}">
                  <a16:creationId xmlns:a16="http://schemas.microsoft.com/office/drawing/2014/main" id="{69BEA562-40F3-9A49-B9F1-CFC739EE1C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98">
              <a:extLst>
                <a:ext uri="{FF2B5EF4-FFF2-40B4-BE49-F238E27FC236}">
                  <a16:creationId xmlns:a16="http://schemas.microsoft.com/office/drawing/2014/main" id="{6FCE5D3B-0C18-DD4B-BC22-6FCB282B38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99">
              <a:extLst>
                <a:ext uri="{FF2B5EF4-FFF2-40B4-BE49-F238E27FC236}">
                  <a16:creationId xmlns:a16="http://schemas.microsoft.com/office/drawing/2014/main" id="{59DDAA30-2E91-AA45-9E2E-D5577DBF32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0">
              <a:extLst>
                <a:ext uri="{FF2B5EF4-FFF2-40B4-BE49-F238E27FC236}">
                  <a16:creationId xmlns:a16="http://schemas.microsoft.com/office/drawing/2014/main" id="{3CE94C90-4153-6244-9356-5B49AFEC76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101">
              <a:extLst>
                <a:ext uri="{FF2B5EF4-FFF2-40B4-BE49-F238E27FC236}">
                  <a16:creationId xmlns:a16="http://schemas.microsoft.com/office/drawing/2014/main" id="{DE0E4D12-C14A-1F41-9293-476D3DFC74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Oval 102">
              <a:extLst>
                <a:ext uri="{FF2B5EF4-FFF2-40B4-BE49-F238E27FC236}">
                  <a16:creationId xmlns:a16="http://schemas.microsoft.com/office/drawing/2014/main" id="{DA21AB6C-0DC5-E84F-888A-46EB27B16E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103">
              <a:extLst>
                <a:ext uri="{FF2B5EF4-FFF2-40B4-BE49-F238E27FC236}">
                  <a16:creationId xmlns:a16="http://schemas.microsoft.com/office/drawing/2014/main" id="{897CCEB1-CB10-E246-99D8-448E7AA4FB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Oval 104">
              <a:extLst>
                <a:ext uri="{FF2B5EF4-FFF2-40B4-BE49-F238E27FC236}">
                  <a16:creationId xmlns:a16="http://schemas.microsoft.com/office/drawing/2014/main" id="{B1BB933D-BC4A-C445-92DC-981E481070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Oval 105">
              <a:extLst>
                <a:ext uri="{FF2B5EF4-FFF2-40B4-BE49-F238E27FC236}">
                  <a16:creationId xmlns:a16="http://schemas.microsoft.com/office/drawing/2014/main" id="{5CC5AC05-BBC4-2644-9F56-8092F8397D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106">
              <a:extLst>
                <a:ext uri="{FF2B5EF4-FFF2-40B4-BE49-F238E27FC236}">
                  <a16:creationId xmlns:a16="http://schemas.microsoft.com/office/drawing/2014/main" id="{B539A4D0-016E-AF43-B861-1969C0DB2F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9" name="AutoShape 107">
              <a:extLst>
                <a:ext uri="{FF2B5EF4-FFF2-40B4-BE49-F238E27FC236}">
                  <a16:creationId xmlns:a16="http://schemas.microsoft.com/office/drawing/2014/main" id="{A3B22B4A-AC1A-FE41-AF71-EB0F0CED9C13}"/>
                </a:ext>
              </a:extLst>
            </p:cNvPr>
            <p:cNvCxnSpPr>
              <a:cxnSpLocks noChangeShapeType="1"/>
              <a:stCxn id="11" idx="7"/>
              <a:endCxn id="12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08">
              <a:extLst>
                <a:ext uri="{FF2B5EF4-FFF2-40B4-BE49-F238E27FC236}">
                  <a16:creationId xmlns:a16="http://schemas.microsoft.com/office/drawing/2014/main" id="{14195C95-FCEF-0448-B708-D663F9CEAAD1}"/>
                </a:ext>
              </a:extLst>
            </p:cNvPr>
            <p:cNvCxnSpPr>
              <a:cxnSpLocks noChangeShapeType="1"/>
              <a:stCxn id="12" idx="7"/>
              <a:endCxn id="17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09">
              <a:extLst>
                <a:ext uri="{FF2B5EF4-FFF2-40B4-BE49-F238E27FC236}">
                  <a16:creationId xmlns:a16="http://schemas.microsoft.com/office/drawing/2014/main" id="{E40FA176-BCF5-4440-ADB7-D5292E5A8F26}"/>
                </a:ext>
              </a:extLst>
            </p:cNvPr>
            <p:cNvCxnSpPr>
              <a:cxnSpLocks noChangeShapeType="1"/>
              <a:stCxn id="17" idx="6"/>
              <a:endCxn id="21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0">
              <a:extLst>
                <a:ext uri="{FF2B5EF4-FFF2-40B4-BE49-F238E27FC236}">
                  <a16:creationId xmlns:a16="http://schemas.microsoft.com/office/drawing/2014/main" id="{0E450C7B-547D-4343-BE1E-3FB25ED60ABB}"/>
                </a:ext>
              </a:extLst>
            </p:cNvPr>
            <p:cNvCxnSpPr>
              <a:cxnSpLocks noChangeShapeType="1"/>
              <a:stCxn id="21" idx="6"/>
              <a:endCxn id="25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1">
              <a:extLst>
                <a:ext uri="{FF2B5EF4-FFF2-40B4-BE49-F238E27FC236}">
                  <a16:creationId xmlns:a16="http://schemas.microsoft.com/office/drawing/2014/main" id="{4B1ADC92-2BAF-204D-BEF8-69D9D19EDD9A}"/>
                </a:ext>
              </a:extLst>
            </p:cNvPr>
            <p:cNvCxnSpPr>
              <a:cxnSpLocks noChangeShapeType="1"/>
              <a:stCxn id="11" idx="5"/>
              <a:endCxn id="13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2">
              <a:extLst>
                <a:ext uri="{FF2B5EF4-FFF2-40B4-BE49-F238E27FC236}">
                  <a16:creationId xmlns:a16="http://schemas.microsoft.com/office/drawing/2014/main" id="{131620CE-B892-D741-A96F-BF9DA3249922}"/>
                </a:ext>
              </a:extLst>
            </p:cNvPr>
            <p:cNvCxnSpPr>
              <a:cxnSpLocks noChangeShapeType="1"/>
              <a:stCxn id="12" idx="5"/>
              <a:endCxn id="14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3">
              <a:extLst>
                <a:ext uri="{FF2B5EF4-FFF2-40B4-BE49-F238E27FC236}">
                  <a16:creationId xmlns:a16="http://schemas.microsoft.com/office/drawing/2014/main" id="{1C8789DE-ABCC-B64B-B4EE-837E0098FCAA}"/>
                </a:ext>
              </a:extLst>
            </p:cNvPr>
            <p:cNvCxnSpPr>
              <a:cxnSpLocks noChangeShapeType="1"/>
              <a:stCxn id="12" idx="6"/>
              <a:endCxn id="15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14">
              <a:extLst>
                <a:ext uri="{FF2B5EF4-FFF2-40B4-BE49-F238E27FC236}">
                  <a16:creationId xmlns:a16="http://schemas.microsoft.com/office/drawing/2014/main" id="{7ADBF1FD-2FD2-DC41-AC13-BE15B4FEDED1}"/>
                </a:ext>
              </a:extLst>
            </p:cNvPr>
            <p:cNvCxnSpPr>
              <a:cxnSpLocks noChangeShapeType="1"/>
              <a:stCxn id="14" idx="7"/>
              <a:endCxn id="15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15">
              <a:extLst>
                <a:ext uri="{FF2B5EF4-FFF2-40B4-BE49-F238E27FC236}">
                  <a16:creationId xmlns:a16="http://schemas.microsoft.com/office/drawing/2014/main" id="{64011D53-BFB4-AD47-863E-0B9E514E2426}"/>
                </a:ext>
              </a:extLst>
            </p:cNvPr>
            <p:cNvCxnSpPr>
              <a:cxnSpLocks noChangeShapeType="1"/>
              <a:stCxn id="15" idx="6"/>
              <a:endCxn id="18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16">
              <a:extLst>
                <a:ext uri="{FF2B5EF4-FFF2-40B4-BE49-F238E27FC236}">
                  <a16:creationId xmlns:a16="http://schemas.microsoft.com/office/drawing/2014/main" id="{E186F47B-DD56-5D48-8B6D-34526E056A3B}"/>
                </a:ext>
              </a:extLst>
            </p:cNvPr>
            <p:cNvCxnSpPr>
              <a:cxnSpLocks noChangeShapeType="1"/>
              <a:stCxn id="18" idx="0"/>
              <a:endCxn id="17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17">
              <a:extLst>
                <a:ext uri="{FF2B5EF4-FFF2-40B4-BE49-F238E27FC236}">
                  <a16:creationId xmlns:a16="http://schemas.microsoft.com/office/drawing/2014/main" id="{F7AFD432-E04F-C445-AD56-E8858BCCE290}"/>
                </a:ext>
              </a:extLst>
            </p:cNvPr>
            <p:cNvCxnSpPr>
              <a:cxnSpLocks noChangeShapeType="1"/>
              <a:stCxn id="13" idx="0"/>
              <a:endCxn id="14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8">
              <a:extLst>
                <a:ext uri="{FF2B5EF4-FFF2-40B4-BE49-F238E27FC236}">
                  <a16:creationId xmlns:a16="http://schemas.microsoft.com/office/drawing/2014/main" id="{70799CE4-F17F-BC4C-9546-B6E0C18604B7}"/>
                </a:ext>
              </a:extLst>
            </p:cNvPr>
            <p:cNvCxnSpPr>
              <a:cxnSpLocks noChangeShapeType="1"/>
              <a:stCxn id="13" idx="7"/>
              <a:endCxn id="16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19">
              <a:extLst>
                <a:ext uri="{FF2B5EF4-FFF2-40B4-BE49-F238E27FC236}">
                  <a16:creationId xmlns:a16="http://schemas.microsoft.com/office/drawing/2014/main" id="{666270DA-63D0-2048-9023-3A791EC66DE7}"/>
                </a:ext>
              </a:extLst>
            </p:cNvPr>
            <p:cNvCxnSpPr>
              <a:cxnSpLocks noChangeShapeType="1"/>
              <a:stCxn id="16" idx="1"/>
              <a:endCxn id="14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0">
              <a:extLst>
                <a:ext uri="{FF2B5EF4-FFF2-40B4-BE49-F238E27FC236}">
                  <a16:creationId xmlns:a16="http://schemas.microsoft.com/office/drawing/2014/main" id="{F84585DB-1125-3C45-861A-E5607A493C7E}"/>
                </a:ext>
              </a:extLst>
            </p:cNvPr>
            <p:cNvCxnSpPr>
              <a:cxnSpLocks noChangeShapeType="1"/>
              <a:stCxn id="16" idx="0"/>
              <a:endCxn id="18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1">
              <a:extLst>
                <a:ext uri="{FF2B5EF4-FFF2-40B4-BE49-F238E27FC236}">
                  <a16:creationId xmlns:a16="http://schemas.microsoft.com/office/drawing/2014/main" id="{72472776-8707-BC45-8D6A-30681A3DC621}"/>
                </a:ext>
              </a:extLst>
            </p:cNvPr>
            <p:cNvCxnSpPr>
              <a:cxnSpLocks noChangeShapeType="1"/>
              <a:stCxn id="18" idx="7"/>
              <a:endCxn id="20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2">
              <a:extLst>
                <a:ext uri="{FF2B5EF4-FFF2-40B4-BE49-F238E27FC236}">
                  <a16:creationId xmlns:a16="http://schemas.microsoft.com/office/drawing/2014/main" id="{FE9ABC05-7FB7-E546-895C-C27202CCD4CC}"/>
                </a:ext>
              </a:extLst>
            </p:cNvPr>
            <p:cNvCxnSpPr>
              <a:cxnSpLocks noChangeShapeType="1"/>
              <a:stCxn id="20" idx="7"/>
              <a:endCxn id="21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3">
              <a:extLst>
                <a:ext uri="{FF2B5EF4-FFF2-40B4-BE49-F238E27FC236}">
                  <a16:creationId xmlns:a16="http://schemas.microsoft.com/office/drawing/2014/main" id="{97B74FFF-C03A-8D48-BF05-5114C9F99C76}"/>
                </a:ext>
              </a:extLst>
            </p:cNvPr>
            <p:cNvCxnSpPr>
              <a:cxnSpLocks noChangeShapeType="1"/>
              <a:stCxn id="18" idx="6"/>
              <a:endCxn id="23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24">
              <a:extLst>
                <a:ext uri="{FF2B5EF4-FFF2-40B4-BE49-F238E27FC236}">
                  <a16:creationId xmlns:a16="http://schemas.microsoft.com/office/drawing/2014/main" id="{DDDBADCD-DC62-1F46-AB44-E21E058E5721}"/>
                </a:ext>
              </a:extLst>
            </p:cNvPr>
            <p:cNvCxnSpPr>
              <a:cxnSpLocks noChangeShapeType="1"/>
              <a:stCxn id="20" idx="4"/>
              <a:endCxn id="23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25">
              <a:extLst>
                <a:ext uri="{FF2B5EF4-FFF2-40B4-BE49-F238E27FC236}">
                  <a16:creationId xmlns:a16="http://schemas.microsoft.com/office/drawing/2014/main" id="{770A8E5D-94CB-A44A-8009-D171906CBBE7}"/>
                </a:ext>
              </a:extLst>
            </p:cNvPr>
            <p:cNvCxnSpPr>
              <a:cxnSpLocks noChangeShapeType="1"/>
              <a:stCxn id="18" idx="5"/>
              <a:endCxn id="22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26">
              <a:extLst>
                <a:ext uri="{FF2B5EF4-FFF2-40B4-BE49-F238E27FC236}">
                  <a16:creationId xmlns:a16="http://schemas.microsoft.com/office/drawing/2014/main" id="{087F38E8-4D34-DA49-AACB-61EB6787684C}"/>
                </a:ext>
              </a:extLst>
            </p:cNvPr>
            <p:cNvCxnSpPr>
              <a:cxnSpLocks noChangeShapeType="1"/>
              <a:stCxn id="23" idx="4"/>
              <a:endCxn id="22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27">
              <a:extLst>
                <a:ext uri="{FF2B5EF4-FFF2-40B4-BE49-F238E27FC236}">
                  <a16:creationId xmlns:a16="http://schemas.microsoft.com/office/drawing/2014/main" id="{A1EB509C-66A1-D74C-8F20-E9FECF0A16CF}"/>
                </a:ext>
              </a:extLst>
            </p:cNvPr>
            <p:cNvCxnSpPr>
              <a:cxnSpLocks noChangeShapeType="1"/>
              <a:stCxn id="16" idx="5"/>
              <a:endCxn id="19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28">
              <a:extLst>
                <a:ext uri="{FF2B5EF4-FFF2-40B4-BE49-F238E27FC236}">
                  <a16:creationId xmlns:a16="http://schemas.microsoft.com/office/drawing/2014/main" id="{0469E99C-E342-1841-9D43-0EBDDDBAE963}"/>
                </a:ext>
              </a:extLst>
            </p:cNvPr>
            <p:cNvCxnSpPr>
              <a:cxnSpLocks noChangeShapeType="1"/>
              <a:stCxn id="19" idx="7"/>
              <a:endCxn id="26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29">
              <a:extLst>
                <a:ext uri="{FF2B5EF4-FFF2-40B4-BE49-F238E27FC236}">
                  <a16:creationId xmlns:a16="http://schemas.microsoft.com/office/drawing/2014/main" id="{0E80320D-F295-5940-A3D6-BCF9BAA39293}"/>
                </a:ext>
              </a:extLst>
            </p:cNvPr>
            <p:cNvCxnSpPr>
              <a:cxnSpLocks noChangeShapeType="1"/>
              <a:stCxn id="26" idx="0"/>
              <a:endCxn id="23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0">
              <a:extLst>
                <a:ext uri="{FF2B5EF4-FFF2-40B4-BE49-F238E27FC236}">
                  <a16:creationId xmlns:a16="http://schemas.microsoft.com/office/drawing/2014/main" id="{7817D566-D36A-B346-85F7-AC6BCF0037F6}"/>
                </a:ext>
              </a:extLst>
            </p:cNvPr>
            <p:cNvCxnSpPr>
              <a:cxnSpLocks noChangeShapeType="1"/>
              <a:stCxn id="26" idx="7"/>
              <a:endCxn id="27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1">
              <a:extLst>
                <a:ext uri="{FF2B5EF4-FFF2-40B4-BE49-F238E27FC236}">
                  <a16:creationId xmlns:a16="http://schemas.microsoft.com/office/drawing/2014/main" id="{B8245B5C-C336-994F-BC19-AA0877887ABA}"/>
                </a:ext>
              </a:extLst>
            </p:cNvPr>
            <p:cNvCxnSpPr>
              <a:cxnSpLocks noChangeShapeType="1"/>
              <a:stCxn id="27" idx="1"/>
              <a:endCxn id="23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2">
              <a:extLst>
                <a:ext uri="{FF2B5EF4-FFF2-40B4-BE49-F238E27FC236}">
                  <a16:creationId xmlns:a16="http://schemas.microsoft.com/office/drawing/2014/main" id="{796F131A-7084-6D40-ABF4-08EB7AB3AD79}"/>
                </a:ext>
              </a:extLst>
            </p:cNvPr>
            <p:cNvCxnSpPr>
              <a:cxnSpLocks noChangeShapeType="1"/>
              <a:stCxn id="27" idx="0"/>
              <a:endCxn id="24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3">
              <a:extLst>
                <a:ext uri="{FF2B5EF4-FFF2-40B4-BE49-F238E27FC236}">
                  <a16:creationId xmlns:a16="http://schemas.microsoft.com/office/drawing/2014/main" id="{A745DD96-6569-CB4D-A98C-F526EA8972B1}"/>
                </a:ext>
              </a:extLst>
            </p:cNvPr>
            <p:cNvCxnSpPr>
              <a:cxnSpLocks noChangeShapeType="1"/>
              <a:stCxn id="24" idx="6"/>
              <a:endCxn id="28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34">
              <a:extLst>
                <a:ext uri="{FF2B5EF4-FFF2-40B4-BE49-F238E27FC236}">
                  <a16:creationId xmlns:a16="http://schemas.microsoft.com/office/drawing/2014/main" id="{B6BAEC1F-BDAE-0E4E-8FE3-1C6C09DEBBF0}"/>
                </a:ext>
              </a:extLst>
            </p:cNvPr>
            <p:cNvCxnSpPr>
              <a:cxnSpLocks noChangeShapeType="1"/>
              <a:stCxn id="27" idx="5"/>
              <a:endCxn id="29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35">
              <a:extLst>
                <a:ext uri="{FF2B5EF4-FFF2-40B4-BE49-F238E27FC236}">
                  <a16:creationId xmlns:a16="http://schemas.microsoft.com/office/drawing/2014/main" id="{258791A8-067B-9344-AF62-7C7A96E6E0E5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36">
              <a:extLst>
                <a:ext uri="{FF2B5EF4-FFF2-40B4-BE49-F238E27FC236}">
                  <a16:creationId xmlns:a16="http://schemas.microsoft.com/office/drawing/2014/main" id="{E07D87C3-CB44-6641-B78D-8683AEBE0690}"/>
                </a:ext>
              </a:extLst>
            </p:cNvPr>
            <p:cNvCxnSpPr>
              <a:cxnSpLocks noChangeShapeType="1"/>
              <a:stCxn id="29" idx="7"/>
              <a:endCxn id="30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37">
              <a:extLst>
                <a:ext uri="{FF2B5EF4-FFF2-40B4-BE49-F238E27FC236}">
                  <a16:creationId xmlns:a16="http://schemas.microsoft.com/office/drawing/2014/main" id="{B93252F4-4A02-E64B-9482-E624D417AD4D}"/>
                </a:ext>
              </a:extLst>
            </p:cNvPr>
            <p:cNvCxnSpPr>
              <a:cxnSpLocks noChangeShapeType="1"/>
              <a:stCxn id="30" idx="0"/>
              <a:endCxn id="31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38">
              <a:extLst>
                <a:ext uri="{FF2B5EF4-FFF2-40B4-BE49-F238E27FC236}">
                  <a16:creationId xmlns:a16="http://schemas.microsoft.com/office/drawing/2014/main" id="{2B0F7932-4795-2C40-B0F8-4A93BBFB1C33}"/>
                </a:ext>
              </a:extLst>
            </p:cNvPr>
            <p:cNvCxnSpPr>
              <a:cxnSpLocks noChangeShapeType="1"/>
              <a:stCxn id="31" idx="0"/>
              <a:endCxn id="25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39">
              <a:extLst>
                <a:ext uri="{FF2B5EF4-FFF2-40B4-BE49-F238E27FC236}">
                  <a16:creationId xmlns:a16="http://schemas.microsoft.com/office/drawing/2014/main" id="{DBAFA210-042A-5A41-B924-921F144A7A48}"/>
                </a:ext>
              </a:extLst>
            </p:cNvPr>
            <p:cNvCxnSpPr>
              <a:cxnSpLocks noChangeShapeType="1"/>
              <a:stCxn id="31" idx="7"/>
              <a:endCxn id="32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0">
              <a:extLst>
                <a:ext uri="{FF2B5EF4-FFF2-40B4-BE49-F238E27FC236}">
                  <a16:creationId xmlns:a16="http://schemas.microsoft.com/office/drawing/2014/main" id="{EB2C0FED-CF16-CE49-86A9-70EB26534414}"/>
                </a:ext>
              </a:extLst>
            </p:cNvPr>
            <p:cNvCxnSpPr>
              <a:cxnSpLocks noChangeShapeType="1"/>
              <a:stCxn id="31" idx="6"/>
              <a:endCxn id="33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1">
              <a:extLst>
                <a:ext uri="{FF2B5EF4-FFF2-40B4-BE49-F238E27FC236}">
                  <a16:creationId xmlns:a16="http://schemas.microsoft.com/office/drawing/2014/main" id="{3A811AEF-36A2-A742-A03B-F5F703811FEF}"/>
                </a:ext>
              </a:extLst>
            </p:cNvPr>
            <p:cNvCxnSpPr>
              <a:cxnSpLocks noChangeShapeType="1"/>
              <a:stCxn id="31" idx="6"/>
              <a:endCxn id="34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2">
              <a:extLst>
                <a:ext uri="{FF2B5EF4-FFF2-40B4-BE49-F238E27FC236}">
                  <a16:creationId xmlns:a16="http://schemas.microsoft.com/office/drawing/2014/main" id="{A3DEB9ED-D9A9-9C46-9165-28526E5C0B8F}"/>
                </a:ext>
              </a:extLst>
            </p:cNvPr>
            <p:cNvCxnSpPr>
              <a:cxnSpLocks noChangeShapeType="1"/>
              <a:stCxn id="34" idx="3"/>
              <a:endCxn id="30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3">
              <a:extLst>
                <a:ext uri="{FF2B5EF4-FFF2-40B4-BE49-F238E27FC236}">
                  <a16:creationId xmlns:a16="http://schemas.microsoft.com/office/drawing/2014/main" id="{ACD335EF-2290-9145-BD2D-27A7DDF40143}"/>
                </a:ext>
              </a:extLst>
            </p:cNvPr>
            <p:cNvCxnSpPr>
              <a:cxnSpLocks noChangeShapeType="1"/>
              <a:stCxn id="30" idx="4"/>
              <a:endCxn id="38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44">
              <a:extLst>
                <a:ext uri="{FF2B5EF4-FFF2-40B4-BE49-F238E27FC236}">
                  <a16:creationId xmlns:a16="http://schemas.microsoft.com/office/drawing/2014/main" id="{F0BEDCAF-90B0-D344-A791-DCECA42620B9}"/>
                </a:ext>
              </a:extLst>
            </p:cNvPr>
            <p:cNvCxnSpPr>
              <a:cxnSpLocks noChangeShapeType="1"/>
              <a:stCxn id="29" idx="7"/>
              <a:endCxn id="38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45">
              <a:extLst>
                <a:ext uri="{FF2B5EF4-FFF2-40B4-BE49-F238E27FC236}">
                  <a16:creationId xmlns:a16="http://schemas.microsoft.com/office/drawing/2014/main" id="{6425E1B4-91CF-3949-A989-14D606473E7A}"/>
                </a:ext>
              </a:extLst>
            </p:cNvPr>
            <p:cNvCxnSpPr>
              <a:cxnSpLocks noChangeShapeType="1"/>
              <a:stCxn id="34" idx="4"/>
              <a:endCxn id="38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46">
              <a:extLst>
                <a:ext uri="{FF2B5EF4-FFF2-40B4-BE49-F238E27FC236}">
                  <a16:creationId xmlns:a16="http://schemas.microsoft.com/office/drawing/2014/main" id="{263285A2-17EB-4D48-A3E2-8C5BFC07B557}"/>
                </a:ext>
              </a:extLst>
            </p:cNvPr>
            <p:cNvCxnSpPr>
              <a:cxnSpLocks noChangeShapeType="1"/>
              <a:stCxn id="38" idx="7"/>
              <a:endCxn id="37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47">
              <a:extLst>
                <a:ext uri="{FF2B5EF4-FFF2-40B4-BE49-F238E27FC236}">
                  <a16:creationId xmlns:a16="http://schemas.microsoft.com/office/drawing/2014/main" id="{DB36DBE8-6057-3547-BC16-422FAF5A5FC4}"/>
                </a:ext>
              </a:extLst>
            </p:cNvPr>
            <p:cNvCxnSpPr>
              <a:cxnSpLocks noChangeShapeType="1"/>
              <a:stCxn id="37" idx="7"/>
              <a:endCxn id="36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48">
              <a:extLst>
                <a:ext uri="{FF2B5EF4-FFF2-40B4-BE49-F238E27FC236}">
                  <a16:creationId xmlns:a16="http://schemas.microsoft.com/office/drawing/2014/main" id="{218C545E-1D0F-0C41-A7A5-4DF505B398CD}"/>
                </a:ext>
              </a:extLst>
            </p:cNvPr>
            <p:cNvCxnSpPr>
              <a:cxnSpLocks noChangeShapeType="1"/>
              <a:stCxn id="34" idx="7"/>
              <a:endCxn id="36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49">
              <a:extLst>
                <a:ext uri="{FF2B5EF4-FFF2-40B4-BE49-F238E27FC236}">
                  <a16:creationId xmlns:a16="http://schemas.microsoft.com/office/drawing/2014/main" id="{5DCEFFA8-CEA4-414B-9167-64A51E34F5DF}"/>
                </a:ext>
              </a:extLst>
            </p:cNvPr>
            <p:cNvCxnSpPr>
              <a:cxnSpLocks noChangeShapeType="1"/>
              <a:stCxn id="36" idx="0"/>
              <a:endCxn id="35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0">
              <a:extLst>
                <a:ext uri="{FF2B5EF4-FFF2-40B4-BE49-F238E27FC236}">
                  <a16:creationId xmlns:a16="http://schemas.microsoft.com/office/drawing/2014/main" id="{F9276A05-EDC8-2640-AC6A-A83E967BF2F0}"/>
                </a:ext>
              </a:extLst>
            </p:cNvPr>
            <p:cNvCxnSpPr>
              <a:cxnSpLocks noChangeShapeType="1"/>
              <a:stCxn id="34" idx="7"/>
              <a:endCxn id="35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1">
              <a:extLst>
                <a:ext uri="{FF2B5EF4-FFF2-40B4-BE49-F238E27FC236}">
                  <a16:creationId xmlns:a16="http://schemas.microsoft.com/office/drawing/2014/main" id="{1ECDD4F9-FDC0-D542-992A-2D6BF306772D}"/>
                </a:ext>
              </a:extLst>
            </p:cNvPr>
            <p:cNvCxnSpPr>
              <a:cxnSpLocks noChangeShapeType="1"/>
              <a:stCxn id="35" idx="2"/>
              <a:endCxn id="32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3">
              <a:extLst>
                <a:ext uri="{FF2B5EF4-FFF2-40B4-BE49-F238E27FC236}">
                  <a16:creationId xmlns:a16="http://schemas.microsoft.com/office/drawing/2014/main" id="{8C070D15-44B9-D94B-96BD-46370E64AAE1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154">
              <a:extLst>
                <a:ext uri="{FF2B5EF4-FFF2-40B4-BE49-F238E27FC236}">
                  <a16:creationId xmlns:a16="http://schemas.microsoft.com/office/drawing/2014/main" id="{4CA5E8AB-AD52-1943-AB1B-240B28EBE994}"/>
                </a:ext>
              </a:extLst>
            </p:cNvPr>
            <p:cNvCxnSpPr>
              <a:cxnSpLocks noChangeShapeType="1"/>
              <a:stCxn id="11" idx="6"/>
              <a:endCxn id="14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155">
              <a:extLst>
                <a:ext uri="{FF2B5EF4-FFF2-40B4-BE49-F238E27FC236}">
                  <a16:creationId xmlns:a16="http://schemas.microsoft.com/office/drawing/2014/main" id="{5F1828B9-6A7A-E644-833F-A49DCDF58E01}"/>
                </a:ext>
              </a:extLst>
            </p:cNvPr>
            <p:cNvCxnSpPr>
              <a:cxnSpLocks noChangeShapeType="1"/>
              <a:stCxn id="23" idx="3"/>
              <a:endCxn id="16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156">
              <a:extLst>
                <a:ext uri="{FF2B5EF4-FFF2-40B4-BE49-F238E27FC236}">
                  <a16:creationId xmlns:a16="http://schemas.microsoft.com/office/drawing/2014/main" id="{F0706A9C-2317-4D4D-879B-7C3895F54EC6}"/>
                </a:ext>
              </a:extLst>
            </p:cNvPr>
            <p:cNvCxnSpPr>
              <a:cxnSpLocks noChangeShapeType="1"/>
              <a:stCxn id="32" idx="4"/>
              <a:endCxn id="34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157">
              <a:extLst>
                <a:ext uri="{FF2B5EF4-FFF2-40B4-BE49-F238E27FC236}">
                  <a16:creationId xmlns:a16="http://schemas.microsoft.com/office/drawing/2014/main" id="{C8A35975-946E-EA44-885B-46F364274134}"/>
                </a:ext>
              </a:extLst>
            </p:cNvPr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158">
              <a:extLst>
                <a:ext uri="{FF2B5EF4-FFF2-40B4-BE49-F238E27FC236}">
                  <a16:creationId xmlns:a16="http://schemas.microsoft.com/office/drawing/2014/main" id="{4BF27C00-F5A7-8643-8834-3E64EE40AD30}"/>
                </a:ext>
              </a:extLst>
            </p:cNvPr>
            <p:cNvCxnSpPr>
              <a:cxnSpLocks noChangeShapeType="1"/>
              <a:stCxn id="30" idx="6"/>
              <a:endCxn id="37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59">
              <a:extLst>
                <a:ext uri="{FF2B5EF4-FFF2-40B4-BE49-F238E27FC236}">
                  <a16:creationId xmlns:a16="http://schemas.microsoft.com/office/drawing/2014/main" id="{01811D4F-C4BA-5744-B4CB-9F80BA3FDBD0}"/>
                </a:ext>
              </a:extLst>
            </p:cNvPr>
            <p:cNvCxnSpPr>
              <a:cxnSpLocks noChangeShapeType="1"/>
              <a:stCxn id="28" idx="3"/>
              <a:endCxn id="26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5" name="群組 4095">
            <a:extLst>
              <a:ext uri="{FF2B5EF4-FFF2-40B4-BE49-F238E27FC236}">
                <a16:creationId xmlns:a16="http://schemas.microsoft.com/office/drawing/2014/main" id="{A338C0F2-2075-5B44-B460-F694A87D6878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96" name="Rectangle 79">
              <a:extLst>
                <a:ext uri="{FF2B5EF4-FFF2-40B4-BE49-F238E27FC236}">
                  <a16:creationId xmlns:a16="http://schemas.microsoft.com/office/drawing/2014/main" id="{C051A075-4D7E-6349-A24C-934764799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97" name="Line 81">
              <a:extLst>
                <a:ext uri="{FF2B5EF4-FFF2-40B4-BE49-F238E27FC236}">
                  <a16:creationId xmlns:a16="http://schemas.microsoft.com/office/drawing/2014/main" id="{5799FB5A-2365-B14A-8CF0-1860CF552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" name="Rectangle 80">
              <a:extLst>
                <a:ext uri="{FF2B5EF4-FFF2-40B4-BE49-F238E27FC236}">
                  <a16:creationId xmlns:a16="http://schemas.microsoft.com/office/drawing/2014/main" id="{189A5135-8FB6-1543-8AA9-319DAA1C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99" name="Line 82">
              <a:extLst>
                <a:ext uri="{FF2B5EF4-FFF2-40B4-BE49-F238E27FC236}">
                  <a16:creationId xmlns:a16="http://schemas.microsoft.com/office/drawing/2014/main" id="{C8BA41B7-BB80-FB4B-9FA1-E946EEBAD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7666532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Wireless ad hoc network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without GPS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grpSp>
        <p:nvGrpSpPr>
          <p:cNvPr id="10" name="群組 4098">
            <a:extLst>
              <a:ext uri="{FF2B5EF4-FFF2-40B4-BE49-F238E27FC236}">
                <a16:creationId xmlns:a16="http://schemas.microsoft.com/office/drawing/2014/main" id="{E73B5B51-C228-A84F-AA87-A15D514283C1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11" name="Oval 79">
              <a:extLst>
                <a:ext uri="{FF2B5EF4-FFF2-40B4-BE49-F238E27FC236}">
                  <a16:creationId xmlns:a16="http://schemas.microsoft.com/office/drawing/2014/main" id="{622FA5ED-A2F3-AD4D-9D96-3C002A9394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D4760698-5D24-2E4D-9BED-EFF89F9668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1">
              <a:extLst>
                <a:ext uri="{FF2B5EF4-FFF2-40B4-BE49-F238E27FC236}">
                  <a16:creationId xmlns:a16="http://schemas.microsoft.com/office/drawing/2014/main" id="{EBEFADCD-5153-D94D-9FBD-14E44B031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2">
              <a:extLst>
                <a:ext uri="{FF2B5EF4-FFF2-40B4-BE49-F238E27FC236}">
                  <a16:creationId xmlns:a16="http://schemas.microsoft.com/office/drawing/2014/main" id="{6129ED36-114D-B84F-990D-03EA6E1E43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3">
              <a:extLst>
                <a:ext uri="{FF2B5EF4-FFF2-40B4-BE49-F238E27FC236}">
                  <a16:creationId xmlns:a16="http://schemas.microsoft.com/office/drawing/2014/main" id="{2D9E79A0-87D9-D142-9D81-C3796155A3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84">
              <a:extLst>
                <a:ext uri="{FF2B5EF4-FFF2-40B4-BE49-F238E27FC236}">
                  <a16:creationId xmlns:a16="http://schemas.microsoft.com/office/drawing/2014/main" id="{83D27483-F072-554C-9E0E-5BA6B8BCF7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85">
              <a:extLst>
                <a:ext uri="{FF2B5EF4-FFF2-40B4-BE49-F238E27FC236}">
                  <a16:creationId xmlns:a16="http://schemas.microsoft.com/office/drawing/2014/main" id="{EF234E6B-4FB3-134A-8DB6-1D4AA2CB41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86">
              <a:extLst>
                <a:ext uri="{FF2B5EF4-FFF2-40B4-BE49-F238E27FC236}">
                  <a16:creationId xmlns:a16="http://schemas.microsoft.com/office/drawing/2014/main" id="{49EB3005-DB68-274C-A4D5-7B0B46A1B4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87">
              <a:extLst>
                <a:ext uri="{FF2B5EF4-FFF2-40B4-BE49-F238E27FC236}">
                  <a16:creationId xmlns:a16="http://schemas.microsoft.com/office/drawing/2014/main" id="{79BEAE78-4707-414B-8599-8C34157189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8">
              <a:extLst>
                <a:ext uri="{FF2B5EF4-FFF2-40B4-BE49-F238E27FC236}">
                  <a16:creationId xmlns:a16="http://schemas.microsoft.com/office/drawing/2014/main" id="{DC78FB65-5C26-E341-AA3E-6DF722C4F8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89">
              <a:extLst>
                <a:ext uri="{FF2B5EF4-FFF2-40B4-BE49-F238E27FC236}">
                  <a16:creationId xmlns:a16="http://schemas.microsoft.com/office/drawing/2014/main" id="{3A16E9ED-54D6-4945-AFDA-7DFA79989F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0">
              <a:extLst>
                <a:ext uri="{FF2B5EF4-FFF2-40B4-BE49-F238E27FC236}">
                  <a16:creationId xmlns:a16="http://schemas.microsoft.com/office/drawing/2014/main" id="{12FCEC58-427A-DD4B-B9D9-2ABC5EAE64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32B95CCB-119E-F440-A981-090C31D3C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2">
              <a:extLst>
                <a:ext uri="{FF2B5EF4-FFF2-40B4-BE49-F238E27FC236}">
                  <a16:creationId xmlns:a16="http://schemas.microsoft.com/office/drawing/2014/main" id="{2B7A18B6-45D1-A24C-8CA5-FFEA1B2AE4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3">
              <a:extLst>
                <a:ext uri="{FF2B5EF4-FFF2-40B4-BE49-F238E27FC236}">
                  <a16:creationId xmlns:a16="http://schemas.microsoft.com/office/drawing/2014/main" id="{F8F4BD0E-AD2F-0449-BA71-4EC8C050CA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94">
              <a:extLst>
                <a:ext uri="{FF2B5EF4-FFF2-40B4-BE49-F238E27FC236}">
                  <a16:creationId xmlns:a16="http://schemas.microsoft.com/office/drawing/2014/main" id="{376B5337-C9AE-AA40-80B9-786B503A44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95">
              <a:extLst>
                <a:ext uri="{FF2B5EF4-FFF2-40B4-BE49-F238E27FC236}">
                  <a16:creationId xmlns:a16="http://schemas.microsoft.com/office/drawing/2014/main" id="{3CC743A2-003C-9B4D-8F5F-469B9381F8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96">
              <a:extLst>
                <a:ext uri="{FF2B5EF4-FFF2-40B4-BE49-F238E27FC236}">
                  <a16:creationId xmlns:a16="http://schemas.microsoft.com/office/drawing/2014/main" id="{43E4AA2F-EA2E-E441-A30E-AB5E891B53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97">
              <a:extLst>
                <a:ext uri="{FF2B5EF4-FFF2-40B4-BE49-F238E27FC236}">
                  <a16:creationId xmlns:a16="http://schemas.microsoft.com/office/drawing/2014/main" id="{69BEA562-40F3-9A49-B9F1-CFC739EE1C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98">
              <a:extLst>
                <a:ext uri="{FF2B5EF4-FFF2-40B4-BE49-F238E27FC236}">
                  <a16:creationId xmlns:a16="http://schemas.microsoft.com/office/drawing/2014/main" id="{6FCE5D3B-0C18-DD4B-BC22-6FCB282B38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99">
              <a:extLst>
                <a:ext uri="{FF2B5EF4-FFF2-40B4-BE49-F238E27FC236}">
                  <a16:creationId xmlns:a16="http://schemas.microsoft.com/office/drawing/2014/main" id="{59DDAA30-2E91-AA45-9E2E-D5577DBF32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0">
              <a:extLst>
                <a:ext uri="{FF2B5EF4-FFF2-40B4-BE49-F238E27FC236}">
                  <a16:creationId xmlns:a16="http://schemas.microsoft.com/office/drawing/2014/main" id="{3CE94C90-4153-6244-9356-5B49AFEC76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Oval 101">
              <a:extLst>
                <a:ext uri="{FF2B5EF4-FFF2-40B4-BE49-F238E27FC236}">
                  <a16:creationId xmlns:a16="http://schemas.microsoft.com/office/drawing/2014/main" id="{DE0E4D12-C14A-1F41-9293-476D3DFC74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Oval 102">
              <a:extLst>
                <a:ext uri="{FF2B5EF4-FFF2-40B4-BE49-F238E27FC236}">
                  <a16:creationId xmlns:a16="http://schemas.microsoft.com/office/drawing/2014/main" id="{DA21AB6C-0DC5-E84F-888A-46EB27B16E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103">
              <a:extLst>
                <a:ext uri="{FF2B5EF4-FFF2-40B4-BE49-F238E27FC236}">
                  <a16:creationId xmlns:a16="http://schemas.microsoft.com/office/drawing/2014/main" id="{897CCEB1-CB10-E246-99D8-448E7AA4FB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Oval 104">
              <a:extLst>
                <a:ext uri="{FF2B5EF4-FFF2-40B4-BE49-F238E27FC236}">
                  <a16:creationId xmlns:a16="http://schemas.microsoft.com/office/drawing/2014/main" id="{B1BB933D-BC4A-C445-92DC-981E481070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Oval 105">
              <a:extLst>
                <a:ext uri="{FF2B5EF4-FFF2-40B4-BE49-F238E27FC236}">
                  <a16:creationId xmlns:a16="http://schemas.microsoft.com/office/drawing/2014/main" id="{5CC5AC05-BBC4-2644-9F56-8092F8397D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106">
              <a:extLst>
                <a:ext uri="{FF2B5EF4-FFF2-40B4-BE49-F238E27FC236}">
                  <a16:creationId xmlns:a16="http://schemas.microsoft.com/office/drawing/2014/main" id="{B539A4D0-016E-AF43-B861-1969C0DB2F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9" name="AutoShape 107">
              <a:extLst>
                <a:ext uri="{FF2B5EF4-FFF2-40B4-BE49-F238E27FC236}">
                  <a16:creationId xmlns:a16="http://schemas.microsoft.com/office/drawing/2014/main" id="{A3B22B4A-AC1A-FE41-AF71-EB0F0CED9C13}"/>
                </a:ext>
              </a:extLst>
            </p:cNvPr>
            <p:cNvCxnSpPr>
              <a:cxnSpLocks noChangeShapeType="1"/>
              <a:stCxn id="11" idx="7"/>
              <a:endCxn id="12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08">
              <a:extLst>
                <a:ext uri="{FF2B5EF4-FFF2-40B4-BE49-F238E27FC236}">
                  <a16:creationId xmlns:a16="http://schemas.microsoft.com/office/drawing/2014/main" id="{14195C95-FCEF-0448-B708-D663F9CEAAD1}"/>
                </a:ext>
              </a:extLst>
            </p:cNvPr>
            <p:cNvCxnSpPr>
              <a:cxnSpLocks noChangeShapeType="1"/>
              <a:stCxn id="12" idx="7"/>
              <a:endCxn id="17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09">
              <a:extLst>
                <a:ext uri="{FF2B5EF4-FFF2-40B4-BE49-F238E27FC236}">
                  <a16:creationId xmlns:a16="http://schemas.microsoft.com/office/drawing/2014/main" id="{E40FA176-BCF5-4440-ADB7-D5292E5A8F26}"/>
                </a:ext>
              </a:extLst>
            </p:cNvPr>
            <p:cNvCxnSpPr>
              <a:cxnSpLocks noChangeShapeType="1"/>
              <a:stCxn id="17" idx="6"/>
              <a:endCxn id="21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0">
              <a:extLst>
                <a:ext uri="{FF2B5EF4-FFF2-40B4-BE49-F238E27FC236}">
                  <a16:creationId xmlns:a16="http://schemas.microsoft.com/office/drawing/2014/main" id="{0E450C7B-547D-4343-BE1E-3FB25ED60ABB}"/>
                </a:ext>
              </a:extLst>
            </p:cNvPr>
            <p:cNvCxnSpPr>
              <a:cxnSpLocks noChangeShapeType="1"/>
              <a:stCxn id="21" idx="6"/>
              <a:endCxn id="25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1">
              <a:extLst>
                <a:ext uri="{FF2B5EF4-FFF2-40B4-BE49-F238E27FC236}">
                  <a16:creationId xmlns:a16="http://schemas.microsoft.com/office/drawing/2014/main" id="{4B1ADC92-2BAF-204D-BEF8-69D9D19EDD9A}"/>
                </a:ext>
              </a:extLst>
            </p:cNvPr>
            <p:cNvCxnSpPr>
              <a:cxnSpLocks noChangeShapeType="1"/>
              <a:stCxn id="11" idx="5"/>
              <a:endCxn id="13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2">
              <a:extLst>
                <a:ext uri="{FF2B5EF4-FFF2-40B4-BE49-F238E27FC236}">
                  <a16:creationId xmlns:a16="http://schemas.microsoft.com/office/drawing/2014/main" id="{131620CE-B892-D741-A96F-BF9DA3249922}"/>
                </a:ext>
              </a:extLst>
            </p:cNvPr>
            <p:cNvCxnSpPr>
              <a:cxnSpLocks noChangeShapeType="1"/>
              <a:stCxn id="12" idx="5"/>
              <a:endCxn id="14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3">
              <a:extLst>
                <a:ext uri="{FF2B5EF4-FFF2-40B4-BE49-F238E27FC236}">
                  <a16:creationId xmlns:a16="http://schemas.microsoft.com/office/drawing/2014/main" id="{1C8789DE-ABCC-B64B-B4EE-837E0098FCAA}"/>
                </a:ext>
              </a:extLst>
            </p:cNvPr>
            <p:cNvCxnSpPr>
              <a:cxnSpLocks noChangeShapeType="1"/>
              <a:stCxn id="12" idx="6"/>
              <a:endCxn id="15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14">
              <a:extLst>
                <a:ext uri="{FF2B5EF4-FFF2-40B4-BE49-F238E27FC236}">
                  <a16:creationId xmlns:a16="http://schemas.microsoft.com/office/drawing/2014/main" id="{7ADBF1FD-2FD2-DC41-AC13-BE15B4FEDED1}"/>
                </a:ext>
              </a:extLst>
            </p:cNvPr>
            <p:cNvCxnSpPr>
              <a:cxnSpLocks noChangeShapeType="1"/>
              <a:stCxn id="14" idx="7"/>
              <a:endCxn id="15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15">
              <a:extLst>
                <a:ext uri="{FF2B5EF4-FFF2-40B4-BE49-F238E27FC236}">
                  <a16:creationId xmlns:a16="http://schemas.microsoft.com/office/drawing/2014/main" id="{64011D53-BFB4-AD47-863E-0B9E514E2426}"/>
                </a:ext>
              </a:extLst>
            </p:cNvPr>
            <p:cNvCxnSpPr>
              <a:cxnSpLocks noChangeShapeType="1"/>
              <a:stCxn id="15" idx="6"/>
              <a:endCxn id="18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16">
              <a:extLst>
                <a:ext uri="{FF2B5EF4-FFF2-40B4-BE49-F238E27FC236}">
                  <a16:creationId xmlns:a16="http://schemas.microsoft.com/office/drawing/2014/main" id="{E186F47B-DD56-5D48-8B6D-34526E056A3B}"/>
                </a:ext>
              </a:extLst>
            </p:cNvPr>
            <p:cNvCxnSpPr>
              <a:cxnSpLocks noChangeShapeType="1"/>
              <a:stCxn id="18" idx="0"/>
              <a:endCxn id="17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17">
              <a:extLst>
                <a:ext uri="{FF2B5EF4-FFF2-40B4-BE49-F238E27FC236}">
                  <a16:creationId xmlns:a16="http://schemas.microsoft.com/office/drawing/2014/main" id="{F7AFD432-E04F-C445-AD56-E8858BCCE290}"/>
                </a:ext>
              </a:extLst>
            </p:cNvPr>
            <p:cNvCxnSpPr>
              <a:cxnSpLocks noChangeShapeType="1"/>
              <a:stCxn id="13" idx="0"/>
              <a:endCxn id="14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18">
              <a:extLst>
                <a:ext uri="{FF2B5EF4-FFF2-40B4-BE49-F238E27FC236}">
                  <a16:creationId xmlns:a16="http://schemas.microsoft.com/office/drawing/2014/main" id="{70799CE4-F17F-BC4C-9546-B6E0C18604B7}"/>
                </a:ext>
              </a:extLst>
            </p:cNvPr>
            <p:cNvCxnSpPr>
              <a:cxnSpLocks noChangeShapeType="1"/>
              <a:stCxn id="13" idx="7"/>
              <a:endCxn id="16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19">
              <a:extLst>
                <a:ext uri="{FF2B5EF4-FFF2-40B4-BE49-F238E27FC236}">
                  <a16:creationId xmlns:a16="http://schemas.microsoft.com/office/drawing/2014/main" id="{666270DA-63D0-2048-9023-3A791EC66DE7}"/>
                </a:ext>
              </a:extLst>
            </p:cNvPr>
            <p:cNvCxnSpPr>
              <a:cxnSpLocks noChangeShapeType="1"/>
              <a:stCxn id="16" idx="1"/>
              <a:endCxn id="14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0">
              <a:extLst>
                <a:ext uri="{FF2B5EF4-FFF2-40B4-BE49-F238E27FC236}">
                  <a16:creationId xmlns:a16="http://schemas.microsoft.com/office/drawing/2014/main" id="{F84585DB-1125-3C45-861A-E5607A493C7E}"/>
                </a:ext>
              </a:extLst>
            </p:cNvPr>
            <p:cNvCxnSpPr>
              <a:cxnSpLocks noChangeShapeType="1"/>
              <a:stCxn id="16" idx="0"/>
              <a:endCxn id="18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1">
              <a:extLst>
                <a:ext uri="{FF2B5EF4-FFF2-40B4-BE49-F238E27FC236}">
                  <a16:creationId xmlns:a16="http://schemas.microsoft.com/office/drawing/2014/main" id="{72472776-8707-BC45-8D6A-30681A3DC621}"/>
                </a:ext>
              </a:extLst>
            </p:cNvPr>
            <p:cNvCxnSpPr>
              <a:cxnSpLocks noChangeShapeType="1"/>
              <a:stCxn id="18" idx="7"/>
              <a:endCxn id="20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2">
              <a:extLst>
                <a:ext uri="{FF2B5EF4-FFF2-40B4-BE49-F238E27FC236}">
                  <a16:creationId xmlns:a16="http://schemas.microsoft.com/office/drawing/2014/main" id="{FE9ABC05-7FB7-E546-895C-C27202CCD4CC}"/>
                </a:ext>
              </a:extLst>
            </p:cNvPr>
            <p:cNvCxnSpPr>
              <a:cxnSpLocks noChangeShapeType="1"/>
              <a:stCxn id="20" idx="7"/>
              <a:endCxn id="21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3">
              <a:extLst>
                <a:ext uri="{FF2B5EF4-FFF2-40B4-BE49-F238E27FC236}">
                  <a16:creationId xmlns:a16="http://schemas.microsoft.com/office/drawing/2014/main" id="{97B74FFF-C03A-8D48-BF05-5114C9F99C76}"/>
                </a:ext>
              </a:extLst>
            </p:cNvPr>
            <p:cNvCxnSpPr>
              <a:cxnSpLocks noChangeShapeType="1"/>
              <a:stCxn id="18" idx="6"/>
              <a:endCxn id="23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24">
              <a:extLst>
                <a:ext uri="{FF2B5EF4-FFF2-40B4-BE49-F238E27FC236}">
                  <a16:creationId xmlns:a16="http://schemas.microsoft.com/office/drawing/2014/main" id="{DDDBADCD-DC62-1F46-AB44-E21E058E5721}"/>
                </a:ext>
              </a:extLst>
            </p:cNvPr>
            <p:cNvCxnSpPr>
              <a:cxnSpLocks noChangeShapeType="1"/>
              <a:stCxn id="20" idx="4"/>
              <a:endCxn id="23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25">
              <a:extLst>
                <a:ext uri="{FF2B5EF4-FFF2-40B4-BE49-F238E27FC236}">
                  <a16:creationId xmlns:a16="http://schemas.microsoft.com/office/drawing/2014/main" id="{770A8E5D-94CB-A44A-8009-D171906CBBE7}"/>
                </a:ext>
              </a:extLst>
            </p:cNvPr>
            <p:cNvCxnSpPr>
              <a:cxnSpLocks noChangeShapeType="1"/>
              <a:stCxn id="18" idx="5"/>
              <a:endCxn id="22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26">
              <a:extLst>
                <a:ext uri="{FF2B5EF4-FFF2-40B4-BE49-F238E27FC236}">
                  <a16:creationId xmlns:a16="http://schemas.microsoft.com/office/drawing/2014/main" id="{087F38E8-4D34-DA49-AACB-61EB6787684C}"/>
                </a:ext>
              </a:extLst>
            </p:cNvPr>
            <p:cNvCxnSpPr>
              <a:cxnSpLocks noChangeShapeType="1"/>
              <a:stCxn id="23" idx="4"/>
              <a:endCxn id="22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27">
              <a:extLst>
                <a:ext uri="{FF2B5EF4-FFF2-40B4-BE49-F238E27FC236}">
                  <a16:creationId xmlns:a16="http://schemas.microsoft.com/office/drawing/2014/main" id="{A1EB509C-66A1-D74C-8F20-E9FECF0A16CF}"/>
                </a:ext>
              </a:extLst>
            </p:cNvPr>
            <p:cNvCxnSpPr>
              <a:cxnSpLocks noChangeShapeType="1"/>
              <a:stCxn id="16" idx="5"/>
              <a:endCxn id="19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28">
              <a:extLst>
                <a:ext uri="{FF2B5EF4-FFF2-40B4-BE49-F238E27FC236}">
                  <a16:creationId xmlns:a16="http://schemas.microsoft.com/office/drawing/2014/main" id="{0469E99C-E342-1841-9D43-0EBDDDBAE963}"/>
                </a:ext>
              </a:extLst>
            </p:cNvPr>
            <p:cNvCxnSpPr>
              <a:cxnSpLocks noChangeShapeType="1"/>
              <a:stCxn id="19" idx="7"/>
              <a:endCxn id="26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29">
              <a:extLst>
                <a:ext uri="{FF2B5EF4-FFF2-40B4-BE49-F238E27FC236}">
                  <a16:creationId xmlns:a16="http://schemas.microsoft.com/office/drawing/2014/main" id="{0E80320D-F295-5940-A3D6-BCF9BAA39293}"/>
                </a:ext>
              </a:extLst>
            </p:cNvPr>
            <p:cNvCxnSpPr>
              <a:cxnSpLocks noChangeShapeType="1"/>
              <a:stCxn id="26" idx="0"/>
              <a:endCxn id="23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0">
              <a:extLst>
                <a:ext uri="{FF2B5EF4-FFF2-40B4-BE49-F238E27FC236}">
                  <a16:creationId xmlns:a16="http://schemas.microsoft.com/office/drawing/2014/main" id="{7817D566-D36A-B346-85F7-AC6BCF0037F6}"/>
                </a:ext>
              </a:extLst>
            </p:cNvPr>
            <p:cNvCxnSpPr>
              <a:cxnSpLocks noChangeShapeType="1"/>
              <a:stCxn id="26" idx="7"/>
              <a:endCxn id="27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1">
              <a:extLst>
                <a:ext uri="{FF2B5EF4-FFF2-40B4-BE49-F238E27FC236}">
                  <a16:creationId xmlns:a16="http://schemas.microsoft.com/office/drawing/2014/main" id="{B8245B5C-C336-994F-BC19-AA0877887ABA}"/>
                </a:ext>
              </a:extLst>
            </p:cNvPr>
            <p:cNvCxnSpPr>
              <a:cxnSpLocks noChangeShapeType="1"/>
              <a:stCxn id="27" idx="1"/>
              <a:endCxn id="23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2">
              <a:extLst>
                <a:ext uri="{FF2B5EF4-FFF2-40B4-BE49-F238E27FC236}">
                  <a16:creationId xmlns:a16="http://schemas.microsoft.com/office/drawing/2014/main" id="{796F131A-7084-6D40-ABF4-08EB7AB3AD79}"/>
                </a:ext>
              </a:extLst>
            </p:cNvPr>
            <p:cNvCxnSpPr>
              <a:cxnSpLocks noChangeShapeType="1"/>
              <a:stCxn id="27" idx="0"/>
              <a:endCxn id="24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3">
              <a:extLst>
                <a:ext uri="{FF2B5EF4-FFF2-40B4-BE49-F238E27FC236}">
                  <a16:creationId xmlns:a16="http://schemas.microsoft.com/office/drawing/2014/main" id="{A745DD96-6569-CB4D-A98C-F526EA8972B1}"/>
                </a:ext>
              </a:extLst>
            </p:cNvPr>
            <p:cNvCxnSpPr>
              <a:cxnSpLocks noChangeShapeType="1"/>
              <a:stCxn id="24" idx="6"/>
              <a:endCxn id="28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34">
              <a:extLst>
                <a:ext uri="{FF2B5EF4-FFF2-40B4-BE49-F238E27FC236}">
                  <a16:creationId xmlns:a16="http://schemas.microsoft.com/office/drawing/2014/main" id="{B6BAEC1F-BDAE-0E4E-8FE3-1C6C09DEBBF0}"/>
                </a:ext>
              </a:extLst>
            </p:cNvPr>
            <p:cNvCxnSpPr>
              <a:cxnSpLocks noChangeShapeType="1"/>
              <a:stCxn id="27" idx="5"/>
              <a:endCxn id="29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35">
              <a:extLst>
                <a:ext uri="{FF2B5EF4-FFF2-40B4-BE49-F238E27FC236}">
                  <a16:creationId xmlns:a16="http://schemas.microsoft.com/office/drawing/2014/main" id="{258791A8-067B-9344-AF62-7C7A96E6E0E5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36">
              <a:extLst>
                <a:ext uri="{FF2B5EF4-FFF2-40B4-BE49-F238E27FC236}">
                  <a16:creationId xmlns:a16="http://schemas.microsoft.com/office/drawing/2014/main" id="{E07D87C3-CB44-6641-B78D-8683AEBE0690}"/>
                </a:ext>
              </a:extLst>
            </p:cNvPr>
            <p:cNvCxnSpPr>
              <a:cxnSpLocks noChangeShapeType="1"/>
              <a:stCxn id="29" idx="7"/>
              <a:endCxn id="30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37">
              <a:extLst>
                <a:ext uri="{FF2B5EF4-FFF2-40B4-BE49-F238E27FC236}">
                  <a16:creationId xmlns:a16="http://schemas.microsoft.com/office/drawing/2014/main" id="{B93252F4-4A02-E64B-9482-E624D417AD4D}"/>
                </a:ext>
              </a:extLst>
            </p:cNvPr>
            <p:cNvCxnSpPr>
              <a:cxnSpLocks noChangeShapeType="1"/>
              <a:stCxn id="30" idx="0"/>
              <a:endCxn id="31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38">
              <a:extLst>
                <a:ext uri="{FF2B5EF4-FFF2-40B4-BE49-F238E27FC236}">
                  <a16:creationId xmlns:a16="http://schemas.microsoft.com/office/drawing/2014/main" id="{2B0F7932-4795-2C40-B0F8-4A93BBFB1C33}"/>
                </a:ext>
              </a:extLst>
            </p:cNvPr>
            <p:cNvCxnSpPr>
              <a:cxnSpLocks noChangeShapeType="1"/>
              <a:stCxn id="31" idx="0"/>
              <a:endCxn id="25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39">
              <a:extLst>
                <a:ext uri="{FF2B5EF4-FFF2-40B4-BE49-F238E27FC236}">
                  <a16:creationId xmlns:a16="http://schemas.microsoft.com/office/drawing/2014/main" id="{DBAFA210-042A-5A41-B924-921F144A7A48}"/>
                </a:ext>
              </a:extLst>
            </p:cNvPr>
            <p:cNvCxnSpPr>
              <a:cxnSpLocks noChangeShapeType="1"/>
              <a:stCxn id="31" idx="7"/>
              <a:endCxn id="32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0">
              <a:extLst>
                <a:ext uri="{FF2B5EF4-FFF2-40B4-BE49-F238E27FC236}">
                  <a16:creationId xmlns:a16="http://schemas.microsoft.com/office/drawing/2014/main" id="{EB2C0FED-CF16-CE49-86A9-70EB26534414}"/>
                </a:ext>
              </a:extLst>
            </p:cNvPr>
            <p:cNvCxnSpPr>
              <a:cxnSpLocks noChangeShapeType="1"/>
              <a:stCxn id="31" idx="6"/>
              <a:endCxn id="33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1">
              <a:extLst>
                <a:ext uri="{FF2B5EF4-FFF2-40B4-BE49-F238E27FC236}">
                  <a16:creationId xmlns:a16="http://schemas.microsoft.com/office/drawing/2014/main" id="{3A811AEF-36A2-A742-A03B-F5F703811FEF}"/>
                </a:ext>
              </a:extLst>
            </p:cNvPr>
            <p:cNvCxnSpPr>
              <a:cxnSpLocks noChangeShapeType="1"/>
              <a:stCxn id="31" idx="6"/>
              <a:endCxn id="34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2">
              <a:extLst>
                <a:ext uri="{FF2B5EF4-FFF2-40B4-BE49-F238E27FC236}">
                  <a16:creationId xmlns:a16="http://schemas.microsoft.com/office/drawing/2014/main" id="{A3DEB9ED-D9A9-9C46-9165-28526E5C0B8F}"/>
                </a:ext>
              </a:extLst>
            </p:cNvPr>
            <p:cNvCxnSpPr>
              <a:cxnSpLocks noChangeShapeType="1"/>
              <a:stCxn id="34" idx="3"/>
              <a:endCxn id="30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3">
              <a:extLst>
                <a:ext uri="{FF2B5EF4-FFF2-40B4-BE49-F238E27FC236}">
                  <a16:creationId xmlns:a16="http://schemas.microsoft.com/office/drawing/2014/main" id="{ACD335EF-2290-9145-BD2D-27A7DDF40143}"/>
                </a:ext>
              </a:extLst>
            </p:cNvPr>
            <p:cNvCxnSpPr>
              <a:cxnSpLocks noChangeShapeType="1"/>
              <a:stCxn id="30" idx="4"/>
              <a:endCxn id="38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44">
              <a:extLst>
                <a:ext uri="{FF2B5EF4-FFF2-40B4-BE49-F238E27FC236}">
                  <a16:creationId xmlns:a16="http://schemas.microsoft.com/office/drawing/2014/main" id="{F0BEDCAF-90B0-D344-A791-DCECA42620B9}"/>
                </a:ext>
              </a:extLst>
            </p:cNvPr>
            <p:cNvCxnSpPr>
              <a:cxnSpLocks noChangeShapeType="1"/>
              <a:stCxn id="29" idx="7"/>
              <a:endCxn id="38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45">
              <a:extLst>
                <a:ext uri="{FF2B5EF4-FFF2-40B4-BE49-F238E27FC236}">
                  <a16:creationId xmlns:a16="http://schemas.microsoft.com/office/drawing/2014/main" id="{6425E1B4-91CF-3949-A989-14D606473E7A}"/>
                </a:ext>
              </a:extLst>
            </p:cNvPr>
            <p:cNvCxnSpPr>
              <a:cxnSpLocks noChangeShapeType="1"/>
              <a:stCxn id="34" idx="4"/>
              <a:endCxn id="38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46">
              <a:extLst>
                <a:ext uri="{FF2B5EF4-FFF2-40B4-BE49-F238E27FC236}">
                  <a16:creationId xmlns:a16="http://schemas.microsoft.com/office/drawing/2014/main" id="{263285A2-17EB-4D48-A3E2-8C5BFC07B557}"/>
                </a:ext>
              </a:extLst>
            </p:cNvPr>
            <p:cNvCxnSpPr>
              <a:cxnSpLocks noChangeShapeType="1"/>
              <a:stCxn id="38" idx="7"/>
              <a:endCxn id="37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47">
              <a:extLst>
                <a:ext uri="{FF2B5EF4-FFF2-40B4-BE49-F238E27FC236}">
                  <a16:creationId xmlns:a16="http://schemas.microsoft.com/office/drawing/2014/main" id="{DB36DBE8-6057-3547-BC16-422FAF5A5FC4}"/>
                </a:ext>
              </a:extLst>
            </p:cNvPr>
            <p:cNvCxnSpPr>
              <a:cxnSpLocks noChangeShapeType="1"/>
              <a:stCxn id="37" idx="7"/>
              <a:endCxn id="36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48">
              <a:extLst>
                <a:ext uri="{FF2B5EF4-FFF2-40B4-BE49-F238E27FC236}">
                  <a16:creationId xmlns:a16="http://schemas.microsoft.com/office/drawing/2014/main" id="{218C545E-1D0F-0C41-A7A5-4DF505B398CD}"/>
                </a:ext>
              </a:extLst>
            </p:cNvPr>
            <p:cNvCxnSpPr>
              <a:cxnSpLocks noChangeShapeType="1"/>
              <a:stCxn id="34" idx="7"/>
              <a:endCxn id="36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49">
              <a:extLst>
                <a:ext uri="{FF2B5EF4-FFF2-40B4-BE49-F238E27FC236}">
                  <a16:creationId xmlns:a16="http://schemas.microsoft.com/office/drawing/2014/main" id="{5DCEFFA8-CEA4-414B-9167-64A51E34F5DF}"/>
                </a:ext>
              </a:extLst>
            </p:cNvPr>
            <p:cNvCxnSpPr>
              <a:cxnSpLocks noChangeShapeType="1"/>
              <a:stCxn id="36" idx="0"/>
              <a:endCxn id="35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0">
              <a:extLst>
                <a:ext uri="{FF2B5EF4-FFF2-40B4-BE49-F238E27FC236}">
                  <a16:creationId xmlns:a16="http://schemas.microsoft.com/office/drawing/2014/main" id="{F9276A05-EDC8-2640-AC6A-A83E967BF2F0}"/>
                </a:ext>
              </a:extLst>
            </p:cNvPr>
            <p:cNvCxnSpPr>
              <a:cxnSpLocks noChangeShapeType="1"/>
              <a:stCxn id="34" idx="7"/>
              <a:endCxn id="35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1">
              <a:extLst>
                <a:ext uri="{FF2B5EF4-FFF2-40B4-BE49-F238E27FC236}">
                  <a16:creationId xmlns:a16="http://schemas.microsoft.com/office/drawing/2014/main" id="{1ECDD4F9-FDC0-D542-992A-2D6BF306772D}"/>
                </a:ext>
              </a:extLst>
            </p:cNvPr>
            <p:cNvCxnSpPr>
              <a:cxnSpLocks noChangeShapeType="1"/>
              <a:stCxn id="35" idx="2"/>
              <a:endCxn id="32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3">
              <a:extLst>
                <a:ext uri="{FF2B5EF4-FFF2-40B4-BE49-F238E27FC236}">
                  <a16:creationId xmlns:a16="http://schemas.microsoft.com/office/drawing/2014/main" id="{8C070D15-44B9-D94B-96BD-46370E64AAE1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154">
              <a:extLst>
                <a:ext uri="{FF2B5EF4-FFF2-40B4-BE49-F238E27FC236}">
                  <a16:creationId xmlns:a16="http://schemas.microsoft.com/office/drawing/2014/main" id="{4CA5E8AB-AD52-1943-AB1B-240B28EBE994}"/>
                </a:ext>
              </a:extLst>
            </p:cNvPr>
            <p:cNvCxnSpPr>
              <a:cxnSpLocks noChangeShapeType="1"/>
              <a:stCxn id="11" idx="6"/>
              <a:endCxn id="14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AutoShape 155">
              <a:extLst>
                <a:ext uri="{FF2B5EF4-FFF2-40B4-BE49-F238E27FC236}">
                  <a16:creationId xmlns:a16="http://schemas.microsoft.com/office/drawing/2014/main" id="{5F1828B9-6A7A-E644-833F-A49DCDF58E01}"/>
                </a:ext>
              </a:extLst>
            </p:cNvPr>
            <p:cNvCxnSpPr>
              <a:cxnSpLocks noChangeShapeType="1"/>
              <a:stCxn id="23" idx="3"/>
              <a:endCxn id="16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156">
              <a:extLst>
                <a:ext uri="{FF2B5EF4-FFF2-40B4-BE49-F238E27FC236}">
                  <a16:creationId xmlns:a16="http://schemas.microsoft.com/office/drawing/2014/main" id="{F0706A9C-2317-4D4D-879B-7C3895F54EC6}"/>
                </a:ext>
              </a:extLst>
            </p:cNvPr>
            <p:cNvCxnSpPr>
              <a:cxnSpLocks noChangeShapeType="1"/>
              <a:stCxn id="32" idx="4"/>
              <a:endCxn id="34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157">
              <a:extLst>
                <a:ext uri="{FF2B5EF4-FFF2-40B4-BE49-F238E27FC236}">
                  <a16:creationId xmlns:a16="http://schemas.microsoft.com/office/drawing/2014/main" id="{C8A35975-946E-EA44-885B-46F364274134}"/>
                </a:ext>
              </a:extLst>
            </p:cNvPr>
            <p:cNvCxnSpPr>
              <a:cxnSpLocks noChangeShapeType="1"/>
              <a:stCxn id="17" idx="5"/>
              <a:endCxn id="23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158">
              <a:extLst>
                <a:ext uri="{FF2B5EF4-FFF2-40B4-BE49-F238E27FC236}">
                  <a16:creationId xmlns:a16="http://schemas.microsoft.com/office/drawing/2014/main" id="{4BF27C00-F5A7-8643-8834-3E64EE40AD30}"/>
                </a:ext>
              </a:extLst>
            </p:cNvPr>
            <p:cNvCxnSpPr>
              <a:cxnSpLocks noChangeShapeType="1"/>
              <a:stCxn id="30" idx="6"/>
              <a:endCxn id="37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159">
              <a:extLst>
                <a:ext uri="{FF2B5EF4-FFF2-40B4-BE49-F238E27FC236}">
                  <a16:creationId xmlns:a16="http://schemas.microsoft.com/office/drawing/2014/main" id="{01811D4F-C4BA-5744-B4CB-9F80BA3FDBD0}"/>
                </a:ext>
              </a:extLst>
            </p:cNvPr>
            <p:cNvCxnSpPr>
              <a:cxnSpLocks noChangeShapeType="1"/>
              <a:stCxn id="28" idx="3"/>
              <a:endCxn id="26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5" name="群組 4095">
            <a:extLst>
              <a:ext uri="{FF2B5EF4-FFF2-40B4-BE49-F238E27FC236}">
                <a16:creationId xmlns:a16="http://schemas.microsoft.com/office/drawing/2014/main" id="{A338C0F2-2075-5B44-B460-F694A87D6878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96" name="Rectangle 79">
              <a:extLst>
                <a:ext uri="{FF2B5EF4-FFF2-40B4-BE49-F238E27FC236}">
                  <a16:creationId xmlns:a16="http://schemas.microsoft.com/office/drawing/2014/main" id="{C051A075-4D7E-6349-A24C-934764799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97" name="Line 81">
              <a:extLst>
                <a:ext uri="{FF2B5EF4-FFF2-40B4-BE49-F238E27FC236}">
                  <a16:creationId xmlns:a16="http://schemas.microsoft.com/office/drawing/2014/main" id="{5799FB5A-2365-B14A-8CF0-1860CF552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" name="Rectangle 80">
              <a:extLst>
                <a:ext uri="{FF2B5EF4-FFF2-40B4-BE49-F238E27FC236}">
                  <a16:creationId xmlns:a16="http://schemas.microsoft.com/office/drawing/2014/main" id="{189A5135-8FB6-1543-8AA9-319DAA1CA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99" name="Line 82">
              <a:extLst>
                <a:ext uri="{FF2B5EF4-FFF2-40B4-BE49-F238E27FC236}">
                  <a16:creationId xmlns:a16="http://schemas.microsoft.com/office/drawing/2014/main" id="{C8BA41B7-BB80-FB4B-9FA1-E946EEBAD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0" name="雲形 3">
            <a:extLst>
              <a:ext uri="{FF2B5EF4-FFF2-40B4-BE49-F238E27FC236}">
                <a16:creationId xmlns:a16="http://schemas.microsoft.com/office/drawing/2014/main" id="{79674446-33B8-8242-B314-5BCE0F7F5760}"/>
              </a:ext>
            </a:extLst>
          </p:cNvPr>
          <p:cNvSpPr/>
          <p:nvPr/>
        </p:nvSpPr>
        <p:spPr>
          <a:xfrm>
            <a:off x="2036411" y="4155041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1" name="雲形 90">
            <a:extLst>
              <a:ext uri="{FF2B5EF4-FFF2-40B4-BE49-F238E27FC236}">
                <a16:creationId xmlns:a16="http://schemas.microsoft.com/office/drawing/2014/main" id="{647BB0D3-8D73-C043-B44D-A657F4F06DB7}"/>
              </a:ext>
            </a:extLst>
          </p:cNvPr>
          <p:cNvSpPr/>
          <p:nvPr/>
        </p:nvSpPr>
        <p:spPr>
          <a:xfrm>
            <a:off x="2455005" y="468187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2" name="雲形 91">
            <a:extLst>
              <a:ext uri="{FF2B5EF4-FFF2-40B4-BE49-F238E27FC236}">
                <a16:creationId xmlns:a16="http://schemas.microsoft.com/office/drawing/2014/main" id="{46CD6DC9-3948-0C47-9D8E-9811B6970C82}"/>
              </a:ext>
            </a:extLst>
          </p:cNvPr>
          <p:cNvSpPr/>
          <p:nvPr/>
        </p:nvSpPr>
        <p:spPr>
          <a:xfrm>
            <a:off x="2896176" y="5512630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3" name="雲形 92">
            <a:extLst>
              <a:ext uri="{FF2B5EF4-FFF2-40B4-BE49-F238E27FC236}">
                <a16:creationId xmlns:a16="http://schemas.microsoft.com/office/drawing/2014/main" id="{AF072ACC-BA70-1F45-9A47-D3F2670C4725}"/>
              </a:ext>
            </a:extLst>
          </p:cNvPr>
          <p:cNvSpPr/>
          <p:nvPr/>
        </p:nvSpPr>
        <p:spPr>
          <a:xfrm>
            <a:off x="3604402" y="411412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4" name="雲形 93">
            <a:extLst>
              <a:ext uri="{FF2B5EF4-FFF2-40B4-BE49-F238E27FC236}">
                <a16:creationId xmlns:a16="http://schemas.microsoft.com/office/drawing/2014/main" id="{7BD5A8CA-921A-2547-B4E2-F2EE2E7BBFEF}"/>
              </a:ext>
            </a:extLst>
          </p:cNvPr>
          <p:cNvSpPr/>
          <p:nvPr/>
        </p:nvSpPr>
        <p:spPr>
          <a:xfrm>
            <a:off x="4784497" y="424043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5" name="雲形 94">
            <a:extLst>
              <a:ext uri="{FF2B5EF4-FFF2-40B4-BE49-F238E27FC236}">
                <a16:creationId xmlns:a16="http://schemas.microsoft.com/office/drawing/2014/main" id="{3F258E6A-E03A-3145-BB15-14DEA6CF017A}"/>
              </a:ext>
            </a:extLst>
          </p:cNvPr>
          <p:cNvSpPr/>
          <p:nvPr/>
        </p:nvSpPr>
        <p:spPr>
          <a:xfrm>
            <a:off x="4604893" y="5113920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6" name="雲形 95">
            <a:extLst>
              <a:ext uri="{FF2B5EF4-FFF2-40B4-BE49-F238E27FC236}">
                <a16:creationId xmlns:a16="http://schemas.microsoft.com/office/drawing/2014/main" id="{84644050-A8FC-0B4D-9E33-DCBB3971110F}"/>
              </a:ext>
            </a:extLst>
          </p:cNvPr>
          <p:cNvSpPr/>
          <p:nvPr/>
        </p:nvSpPr>
        <p:spPr>
          <a:xfrm>
            <a:off x="4561453" y="587433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7" name="雲形 96">
            <a:extLst>
              <a:ext uri="{FF2B5EF4-FFF2-40B4-BE49-F238E27FC236}">
                <a16:creationId xmlns:a16="http://schemas.microsoft.com/office/drawing/2014/main" id="{34598FFA-E880-3E4B-9A37-F10E60634D91}"/>
              </a:ext>
            </a:extLst>
          </p:cNvPr>
          <p:cNvSpPr/>
          <p:nvPr/>
        </p:nvSpPr>
        <p:spPr>
          <a:xfrm>
            <a:off x="5972237" y="580539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8" name="雲形 97">
            <a:extLst>
              <a:ext uri="{FF2B5EF4-FFF2-40B4-BE49-F238E27FC236}">
                <a16:creationId xmlns:a16="http://schemas.microsoft.com/office/drawing/2014/main" id="{812E0B10-630C-FE4A-8C19-641D936EE590}"/>
              </a:ext>
            </a:extLst>
          </p:cNvPr>
          <p:cNvSpPr/>
          <p:nvPr/>
        </p:nvSpPr>
        <p:spPr>
          <a:xfrm>
            <a:off x="6916634" y="493251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9" name="雲形 98">
            <a:extLst>
              <a:ext uri="{FF2B5EF4-FFF2-40B4-BE49-F238E27FC236}">
                <a16:creationId xmlns:a16="http://schemas.microsoft.com/office/drawing/2014/main" id="{C7D10473-D02A-7041-A5DA-0A705C557703}"/>
              </a:ext>
            </a:extLst>
          </p:cNvPr>
          <p:cNvSpPr/>
          <p:nvPr/>
        </p:nvSpPr>
        <p:spPr>
          <a:xfrm>
            <a:off x="5043185" y="451776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7855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Broadcast</a:t>
            </a:r>
            <a:r>
              <a:rPr lang="en-US" altLang="zh-TW" dirty="0"/>
              <a:t> RREQ from the source to all nodes</a:t>
            </a:r>
          </a:p>
          <a:p>
            <a:r>
              <a:rPr lang="en-US" altLang="zh-TW" dirty="0"/>
              <a:t>Each node records the hop distance to the source</a:t>
            </a:r>
          </a:p>
          <a:p>
            <a:r>
              <a:rPr lang="en-US" altLang="zh-TW" dirty="0"/>
              <a:t>Send RREP from the destination to the source along the path 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C2F310-485B-4A40-AE7E-68C25E8F7C2B}"/>
              </a:ext>
            </a:extLst>
          </p:cNvPr>
          <p:cNvSpPr/>
          <p:nvPr/>
        </p:nvSpPr>
        <p:spPr>
          <a:xfrm>
            <a:off x="2085609" y="494124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34A8099-88D1-B64A-BE61-BC341E86B0B4}"/>
              </a:ext>
            </a:extLst>
          </p:cNvPr>
          <p:cNvSpPr/>
          <p:nvPr/>
        </p:nvSpPr>
        <p:spPr>
          <a:xfrm>
            <a:off x="1939033" y="598675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5AB332-949D-A946-95F9-A9616938568A}"/>
              </a:ext>
            </a:extLst>
          </p:cNvPr>
          <p:cNvSpPr/>
          <p:nvPr/>
        </p:nvSpPr>
        <p:spPr>
          <a:xfrm>
            <a:off x="1426586" y="467720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F715FA8-2B69-BC4B-B418-46FAB51A8134}"/>
              </a:ext>
            </a:extLst>
          </p:cNvPr>
          <p:cNvSpPr/>
          <p:nvPr/>
        </p:nvSpPr>
        <p:spPr>
          <a:xfrm>
            <a:off x="1173885" y="532761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793813F-728F-934A-9847-A331F62A93C4}"/>
              </a:ext>
            </a:extLst>
          </p:cNvPr>
          <p:cNvSpPr/>
          <p:nvPr/>
        </p:nvSpPr>
        <p:spPr>
          <a:xfrm>
            <a:off x="2529535" y="43002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108825E-39EC-C848-B6EF-ADF2CE645F8E}"/>
              </a:ext>
            </a:extLst>
          </p:cNvPr>
          <p:cNvSpPr/>
          <p:nvPr/>
        </p:nvSpPr>
        <p:spPr>
          <a:xfrm>
            <a:off x="2821286" y="493850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221C160-0605-9941-84CB-BCB71EA3D9C8}"/>
              </a:ext>
            </a:extLst>
          </p:cNvPr>
          <p:cNvSpPr/>
          <p:nvPr/>
        </p:nvSpPr>
        <p:spPr>
          <a:xfrm>
            <a:off x="3636432" y="497645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BDD1B78-E5B5-EB43-9DC6-6CD72B26F04E}"/>
              </a:ext>
            </a:extLst>
          </p:cNvPr>
          <p:cNvSpPr/>
          <p:nvPr/>
        </p:nvSpPr>
        <p:spPr>
          <a:xfrm>
            <a:off x="3431248" y="55444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D78E04-C0B2-2346-8A8F-6851913375F2}"/>
              </a:ext>
            </a:extLst>
          </p:cNvPr>
          <p:cNvSpPr/>
          <p:nvPr/>
        </p:nvSpPr>
        <p:spPr>
          <a:xfrm>
            <a:off x="3933345" y="453194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8AABBFC-C206-DD49-9D53-42282E6E3E49}"/>
              </a:ext>
            </a:extLst>
          </p:cNvPr>
          <p:cNvSpPr/>
          <p:nvPr/>
        </p:nvSpPr>
        <p:spPr>
          <a:xfrm>
            <a:off x="4084638" y="409002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145E364-875A-854D-A675-15BE18FCD136}"/>
              </a:ext>
            </a:extLst>
          </p:cNvPr>
          <p:cNvSpPr/>
          <p:nvPr/>
        </p:nvSpPr>
        <p:spPr>
          <a:xfrm>
            <a:off x="4691046" y="554426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5BD375B-A748-044A-8694-9B500BE2836C}"/>
              </a:ext>
            </a:extLst>
          </p:cNvPr>
          <p:cNvSpPr/>
          <p:nvPr/>
        </p:nvSpPr>
        <p:spPr>
          <a:xfrm>
            <a:off x="4947017" y="476250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A784C93-A233-A443-BA9D-4BF0627C0BC7}"/>
              </a:ext>
            </a:extLst>
          </p:cNvPr>
          <p:cNvSpPr/>
          <p:nvPr/>
        </p:nvSpPr>
        <p:spPr>
          <a:xfrm>
            <a:off x="5307673" y="556381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1C8D7ED-E33B-D14E-AC1D-218CB93F1D9C}"/>
              </a:ext>
            </a:extLst>
          </p:cNvPr>
          <p:cNvSpPr/>
          <p:nvPr/>
        </p:nvSpPr>
        <p:spPr>
          <a:xfrm>
            <a:off x="5678875" y="443179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3CEDD44-0FC3-3343-893F-E316FA3FF68A}"/>
              </a:ext>
            </a:extLst>
          </p:cNvPr>
          <p:cNvSpPr/>
          <p:nvPr/>
        </p:nvSpPr>
        <p:spPr>
          <a:xfrm>
            <a:off x="5783257" y="509471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14D2DFE-63E8-C247-A32E-F461FE1FB74F}"/>
              </a:ext>
            </a:extLst>
          </p:cNvPr>
          <p:cNvSpPr/>
          <p:nvPr/>
        </p:nvSpPr>
        <p:spPr>
          <a:xfrm>
            <a:off x="6304192" y="62773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2C82600-1B51-8647-9D61-5C9AA39DC750}"/>
              </a:ext>
            </a:extLst>
          </p:cNvPr>
          <p:cNvSpPr/>
          <p:nvPr/>
        </p:nvSpPr>
        <p:spPr>
          <a:xfrm>
            <a:off x="7067947" y="596390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B481E81-65AD-154C-B065-51B19BF825EE}"/>
              </a:ext>
            </a:extLst>
          </p:cNvPr>
          <p:cNvSpPr/>
          <p:nvPr/>
        </p:nvSpPr>
        <p:spPr>
          <a:xfrm>
            <a:off x="6531273" y="4958986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10144B7-19A8-AE44-A3C1-75ECBFDAB1D3}"/>
              </a:ext>
            </a:extLst>
          </p:cNvPr>
          <p:cNvSpPr/>
          <p:nvPr/>
        </p:nvSpPr>
        <p:spPr>
          <a:xfrm>
            <a:off x="6452738" y="4486191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3DDA93F-B317-BC43-AC82-EE250A3BB6CE}"/>
              </a:ext>
            </a:extLst>
          </p:cNvPr>
          <p:cNvSpPr/>
          <p:nvPr/>
        </p:nvSpPr>
        <p:spPr>
          <a:xfrm>
            <a:off x="7308102" y="540222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7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BBDAF24-8DAC-2A47-B648-5B0F5AA99BB9}"/>
              </a:ext>
            </a:extLst>
          </p:cNvPr>
          <p:cNvSpPr/>
          <p:nvPr/>
        </p:nvSpPr>
        <p:spPr>
          <a:xfrm>
            <a:off x="7161758" y="493098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33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Broadcast</a:t>
            </a:r>
            <a:r>
              <a:rPr lang="en-US" altLang="zh-TW" dirty="0"/>
              <a:t> RREQ from the source to all nodes</a:t>
            </a:r>
          </a:p>
          <a:p>
            <a:r>
              <a:rPr lang="en-US" altLang="zh-TW" dirty="0"/>
              <a:t>Each node records the hop distance to the source</a:t>
            </a:r>
          </a:p>
          <a:p>
            <a:r>
              <a:rPr lang="en-US" altLang="zh-TW" dirty="0"/>
              <a:t>Send RREP from the destination to the source along the path 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C2F310-485B-4A40-AE7E-68C25E8F7C2B}"/>
              </a:ext>
            </a:extLst>
          </p:cNvPr>
          <p:cNvSpPr/>
          <p:nvPr/>
        </p:nvSpPr>
        <p:spPr>
          <a:xfrm>
            <a:off x="2085609" y="494124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34A8099-88D1-B64A-BE61-BC341E86B0B4}"/>
              </a:ext>
            </a:extLst>
          </p:cNvPr>
          <p:cNvSpPr/>
          <p:nvPr/>
        </p:nvSpPr>
        <p:spPr>
          <a:xfrm>
            <a:off x="1939033" y="598675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95AB332-949D-A946-95F9-A9616938568A}"/>
              </a:ext>
            </a:extLst>
          </p:cNvPr>
          <p:cNvSpPr/>
          <p:nvPr/>
        </p:nvSpPr>
        <p:spPr>
          <a:xfrm>
            <a:off x="1426586" y="467720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F715FA8-2B69-BC4B-B418-46FAB51A8134}"/>
              </a:ext>
            </a:extLst>
          </p:cNvPr>
          <p:cNvSpPr/>
          <p:nvPr/>
        </p:nvSpPr>
        <p:spPr>
          <a:xfrm>
            <a:off x="1173885" y="532761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793813F-728F-934A-9847-A331F62A93C4}"/>
              </a:ext>
            </a:extLst>
          </p:cNvPr>
          <p:cNvSpPr/>
          <p:nvPr/>
        </p:nvSpPr>
        <p:spPr>
          <a:xfrm>
            <a:off x="2529535" y="43002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108825E-39EC-C848-B6EF-ADF2CE645F8E}"/>
              </a:ext>
            </a:extLst>
          </p:cNvPr>
          <p:cNvSpPr/>
          <p:nvPr/>
        </p:nvSpPr>
        <p:spPr>
          <a:xfrm>
            <a:off x="2821286" y="493850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221C160-0605-9941-84CB-BCB71EA3D9C8}"/>
              </a:ext>
            </a:extLst>
          </p:cNvPr>
          <p:cNvSpPr/>
          <p:nvPr/>
        </p:nvSpPr>
        <p:spPr>
          <a:xfrm>
            <a:off x="3636432" y="497645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BDD1B78-E5B5-EB43-9DC6-6CD72B26F04E}"/>
              </a:ext>
            </a:extLst>
          </p:cNvPr>
          <p:cNvSpPr/>
          <p:nvPr/>
        </p:nvSpPr>
        <p:spPr>
          <a:xfrm>
            <a:off x="3431248" y="5544472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D78E04-C0B2-2346-8A8F-6851913375F2}"/>
              </a:ext>
            </a:extLst>
          </p:cNvPr>
          <p:cNvSpPr/>
          <p:nvPr/>
        </p:nvSpPr>
        <p:spPr>
          <a:xfrm>
            <a:off x="3933345" y="453194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8AABBFC-C206-DD49-9D53-42282E6E3E49}"/>
              </a:ext>
            </a:extLst>
          </p:cNvPr>
          <p:cNvSpPr/>
          <p:nvPr/>
        </p:nvSpPr>
        <p:spPr>
          <a:xfrm>
            <a:off x="4084638" y="409002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145E364-875A-854D-A675-15BE18FCD136}"/>
              </a:ext>
            </a:extLst>
          </p:cNvPr>
          <p:cNvSpPr/>
          <p:nvPr/>
        </p:nvSpPr>
        <p:spPr>
          <a:xfrm>
            <a:off x="4691046" y="554426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5BD375B-A748-044A-8694-9B500BE2836C}"/>
              </a:ext>
            </a:extLst>
          </p:cNvPr>
          <p:cNvSpPr/>
          <p:nvPr/>
        </p:nvSpPr>
        <p:spPr>
          <a:xfrm>
            <a:off x="4947017" y="4762500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A784C93-A233-A443-BA9D-4BF0627C0BC7}"/>
              </a:ext>
            </a:extLst>
          </p:cNvPr>
          <p:cNvSpPr/>
          <p:nvPr/>
        </p:nvSpPr>
        <p:spPr>
          <a:xfrm>
            <a:off x="5307673" y="556381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1C8D7ED-E33B-D14E-AC1D-218CB93F1D9C}"/>
              </a:ext>
            </a:extLst>
          </p:cNvPr>
          <p:cNvSpPr/>
          <p:nvPr/>
        </p:nvSpPr>
        <p:spPr>
          <a:xfrm>
            <a:off x="5678875" y="443179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3CEDD44-0FC3-3343-893F-E316FA3FF68A}"/>
              </a:ext>
            </a:extLst>
          </p:cNvPr>
          <p:cNvSpPr/>
          <p:nvPr/>
        </p:nvSpPr>
        <p:spPr>
          <a:xfrm>
            <a:off x="5783257" y="5094717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14D2DFE-63E8-C247-A32E-F461FE1FB74F}"/>
              </a:ext>
            </a:extLst>
          </p:cNvPr>
          <p:cNvSpPr/>
          <p:nvPr/>
        </p:nvSpPr>
        <p:spPr>
          <a:xfrm>
            <a:off x="6304192" y="62773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2523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9" grpId="0" animBg="1"/>
      <p:bldP spid="190" grpId="0" animBg="1"/>
      <p:bldP spid="191" grpId="0" animBg="1"/>
      <p:bldP spid="192" grpId="0" animBg="1"/>
      <p:bldP spid="194" grpId="0" animBg="1"/>
      <p:bldP spid="196" grpId="0" animBg="1"/>
      <p:bldP spid="197" grpId="0" animBg="1"/>
      <p:bldP spid="198" grpId="0" animBg="1"/>
      <p:bldP spid="199" grpId="0" animBg="1"/>
      <p:bldP spid="2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AODV (BFS)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AODV: ad hoc on-demand distance vector routing</a:t>
            </a:r>
          </a:p>
          <a:p>
            <a:r>
              <a:rPr lang="en-US" altLang="zh-TW" dirty="0"/>
              <a:t>Advantage: </a:t>
            </a:r>
            <a:br>
              <a:rPr lang="en-US" altLang="zh-TW" dirty="0"/>
            </a:br>
            <a:r>
              <a:rPr lang="en-US" altLang="zh-TW" dirty="0">
                <a:solidFill>
                  <a:srgbClr val="0070C0"/>
                </a:solidFill>
              </a:rPr>
              <a:t>Shortest path guaranteed</a:t>
            </a:r>
          </a:p>
          <a:p>
            <a:r>
              <a:rPr lang="en-US" altLang="zh-TW" dirty="0"/>
              <a:t>Disadvantage: </a:t>
            </a:r>
            <a:br>
              <a:rPr lang="en-US" altLang="zh-TW" dirty="0"/>
            </a:br>
            <a:r>
              <a:rPr lang="en-US" altLang="zh-TW" dirty="0">
                <a:solidFill>
                  <a:srgbClr val="C00000"/>
                </a:solidFill>
              </a:rPr>
              <a:t>Broadcast storm problem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>
                <a:solidFill>
                  <a:srgbClr val="C00000"/>
                </a:solidFill>
              </a:rPr>
              <a:t>Scalability issue</a:t>
            </a:r>
          </a:p>
        </p:txBody>
      </p:sp>
      <p:grpSp>
        <p:nvGrpSpPr>
          <p:cNvPr id="96" name="群組 4098">
            <a:extLst>
              <a:ext uri="{FF2B5EF4-FFF2-40B4-BE49-F238E27FC236}">
                <a16:creationId xmlns:a16="http://schemas.microsoft.com/office/drawing/2014/main" id="{47C0448E-DFF8-9042-8088-247F838EA0F5}"/>
              </a:ext>
            </a:extLst>
          </p:cNvPr>
          <p:cNvGrpSpPr/>
          <p:nvPr/>
        </p:nvGrpSpPr>
        <p:grpSpPr>
          <a:xfrm>
            <a:off x="1386979" y="4361806"/>
            <a:ext cx="6111875" cy="2301875"/>
            <a:chOff x="1444501" y="4509120"/>
            <a:chExt cx="6111875" cy="2301875"/>
          </a:xfrm>
        </p:grpSpPr>
        <p:sp>
          <p:nvSpPr>
            <p:cNvPr id="97" name="Oval 79">
              <a:extLst>
                <a:ext uri="{FF2B5EF4-FFF2-40B4-BE49-F238E27FC236}">
                  <a16:creationId xmlns:a16="http://schemas.microsoft.com/office/drawing/2014/main" id="{F3DA959A-C997-6D4F-8E6D-73A310D7D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8" name="Oval 80">
              <a:extLst>
                <a:ext uri="{FF2B5EF4-FFF2-40B4-BE49-F238E27FC236}">
                  <a16:creationId xmlns:a16="http://schemas.microsoft.com/office/drawing/2014/main" id="{19429AF5-E3A5-C049-A0A9-A4B805EFB3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1">
              <a:extLst>
                <a:ext uri="{FF2B5EF4-FFF2-40B4-BE49-F238E27FC236}">
                  <a16:creationId xmlns:a16="http://schemas.microsoft.com/office/drawing/2014/main" id="{D3C191B1-070E-394F-8FF5-103864A565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2">
              <a:extLst>
                <a:ext uri="{FF2B5EF4-FFF2-40B4-BE49-F238E27FC236}">
                  <a16:creationId xmlns:a16="http://schemas.microsoft.com/office/drawing/2014/main" id="{B00890BC-28A6-D04C-B2DB-65BEF62B1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3">
              <a:extLst>
                <a:ext uri="{FF2B5EF4-FFF2-40B4-BE49-F238E27FC236}">
                  <a16:creationId xmlns:a16="http://schemas.microsoft.com/office/drawing/2014/main" id="{3F7740D7-6D42-154F-8B3F-64410CE801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4">
              <a:extLst>
                <a:ext uri="{FF2B5EF4-FFF2-40B4-BE49-F238E27FC236}">
                  <a16:creationId xmlns:a16="http://schemas.microsoft.com/office/drawing/2014/main" id="{5802ADEA-AB1D-BC4D-8D93-8D660D3FC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5">
              <a:extLst>
                <a:ext uri="{FF2B5EF4-FFF2-40B4-BE49-F238E27FC236}">
                  <a16:creationId xmlns:a16="http://schemas.microsoft.com/office/drawing/2014/main" id="{8C566240-B0A1-FC44-8C07-719792268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10D7A745-4F91-154F-AA00-BD3777198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4B0CEDDB-C41F-E84A-A632-A924B7DC7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35CE5928-4ABF-6345-9F60-47425F611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270CC985-3063-8042-8E1A-3A76C3618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5DE21EC0-A2A7-214C-8B49-9A2F68BDE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3B04464-19C2-7346-A897-F594D8DB02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2">
              <a:extLst>
                <a:ext uri="{FF2B5EF4-FFF2-40B4-BE49-F238E27FC236}">
                  <a16:creationId xmlns:a16="http://schemas.microsoft.com/office/drawing/2014/main" id="{1EF84D99-D75A-A74B-895B-5C78F0B42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3">
              <a:extLst>
                <a:ext uri="{FF2B5EF4-FFF2-40B4-BE49-F238E27FC236}">
                  <a16:creationId xmlns:a16="http://schemas.microsoft.com/office/drawing/2014/main" id="{A27915AD-C6C4-6942-9931-223CF9173E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4">
              <a:extLst>
                <a:ext uri="{FF2B5EF4-FFF2-40B4-BE49-F238E27FC236}">
                  <a16:creationId xmlns:a16="http://schemas.microsoft.com/office/drawing/2014/main" id="{B12E2DDE-5223-6040-861A-09DD4E99F0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5">
              <a:extLst>
                <a:ext uri="{FF2B5EF4-FFF2-40B4-BE49-F238E27FC236}">
                  <a16:creationId xmlns:a16="http://schemas.microsoft.com/office/drawing/2014/main" id="{67DE4B12-3C44-6945-9F7D-00BC2D7C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6">
              <a:extLst>
                <a:ext uri="{FF2B5EF4-FFF2-40B4-BE49-F238E27FC236}">
                  <a16:creationId xmlns:a16="http://schemas.microsoft.com/office/drawing/2014/main" id="{CE0E5286-B521-8F42-BED3-8D4337177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7">
              <a:extLst>
                <a:ext uri="{FF2B5EF4-FFF2-40B4-BE49-F238E27FC236}">
                  <a16:creationId xmlns:a16="http://schemas.microsoft.com/office/drawing/2014/main" id="{2DDD9214-568B-5443-A323-36760E2E4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8">
              <a:extLst>
                <a:ext uri="{FF2B5EF4-FFF2-40B4-BE49-F238E27FC236}">
                  <a16:creationId xmlns:a16="http://schemas.microsoft.com/office/drawing/2014/main" id="{E75B3378-0156-6440-A2D9-6F34E33D8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9">
              <a:extLst>
                <a:ext uri="{FF2B5EF4-FFF2-40B4-BE49-F238E27FC236}">
                  <a16:creationId xmlns:a16="http://schemas.microsoft.com/office/drawing/2014/main" id="{B324588E-78B1-4E4D-A096-A7E5C573D2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100">
              <a:extLst>
                <a:ext uri="{FF2B5EF4-FFF2-40B4-BE49-F238E27FC236}">
                  <a16:creationId xmlns:a16="http://schemas.microsoft.com/office/drawing/2014/main" id="{1BC40E8D-F3CA-1E4F-AE02-D311044F8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1">
              <a:extLst>
                <a:ext uri="{FF2B5EF4-FFF2-40B4-BE49-F238E27FC236}">
                  <a16:creationId xmlns:a16="http://schemas.microsoft.com/office/drawing/2014/main" id="{ABE79953-3E4D-6C4A-840B-1A8D31E41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2">
              <a:extLst>
                <a:ext uri="{FF2B5EF4-FFF2-40B4-BE49-F238E27FC236}">
                  <a16:creationId xmlns:a16="http://schemas.microsoft.com/office/drawing/2014/main" id="{F05EE2CA-115A-3C47-8AB0-23B454DA49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3">
              <a:extLst>
                <a:ext uri="{FF2B5EF4-FFF2-40B4-BE49-F238E27FC236}">
                  <a16:creationId xmlns:a16="http://schemas.microsoft.com/office/drawing/2014/main" id="{1C10BD11-5A83-5842-90E5-69BBC9EA6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4">
              <a:extLst>
                <a:ext uri="{FF2B5EF4-FFF2-40B4-BE49-F238E27FC236}">
                  <a16:creationId xmlns:a16="http://schemas.microsoft.com/office/drawing/2014/main" id="{FC2A8556-C95B-BD4A-8EE7-84B7BDE3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5">
              <a:extLst>
                <a:ext uri="{FF2B5EF4-FFF2-40B4-BE49-F238E27FC236}">
                  <a16:creationId xmlns:a16="http://schemas.microsoft.com/office/drawing/2014/main" id="{0013356E-F6F2-114F-A3CE-4DB6D7FCB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6">
              <a:extLst>
                <a:ext uri="{FF2B5EF4-FFF2-40B4-BE49-F238E27FC236}">
                  <a16:creationId xmlns:a16="http://schemas.microsoft.com/office/drawing/2014/main" id="{B073D362-494F-DE45-B334-E34427D4B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5" name="AutoShape 107">
              <a:extLst>
                <a:ext uri="{FF2B5EF4-FFF2-40B4-BE49-F238E27FC236}">
                  <a16:creationId xmlns:a16="http://schemas.microsoft.com/office/drawing/2014/main" id="{950899F4-0780-8B41-8B8B-CFC423695DA5}"/>
                </a:ext>
              </a:extLst>
            </p:cNvPr>
            <p:cNvCxnSpPr>
              <a:cxnSpLocks noChangeShapeType="1"/>
              <a:stCxn id="97" idx="7"/>
              <a:endCxn id="98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08">
              <a:extLst>
                <a:ext uri="{FF2B5EF4-FFF2-40B4-BE49-F238E27FC236}">
                  <a16:creationId xmlns:a16="http://schemas.microsoft.com/office/drawing/2014/main" id="{4A088171-B361-0B43-9847-6F1865AAA24E}"/>
                </a:ext>
              </a:extLst>
            </p:cNvPr>
            <p:cNvCxnSpPr>
              <a:cxnSpLocks noChangeShapeType="1"/>
              <a:stCxn id="98" idx="7"/>
              <a:endCxn id="103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9">
              <a:extLst>
                <a:ext uri="{FF2B5EF4-FFF2-40B4-BE49-F238E27FC236}">
                  <a16:creationId xmlns:a16="http://schemas.microsoft.com/office/drawing/2014/main" id="{A752DB3D-101A-7D49-BC2F-B57D764AF026}"/>
                </a:ext>
              </a:extLst>
            </p:cNvPr>
            <p:cNvCxnSpPr>
              <a:cxnSpLocks noChangeShapeType="1"/>
              <a:stCxn id="103" idx="6"/>
              <a:endCxn id="107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0">
              <a:extLst>
                <a:ext uri="{FF2B5EF4-FFF2-40B4-BE49-F238E27FC236}">
                  <a16:creationId xmlns:a16="http://schemas.microsoft.com/office/drawing/2014/main" id="{5E4C9421-5B89-A14F-9320-F005EDD1F38E}"/>
                </a:ext>
              </a:extLst>
            </p:cNvPr>
            <p:cNvCxnSpPr>
              <a:cxnSpLocks noChangeShapeType="1"/>
              <a:stCxn id="107" idx="6"/>
              <a:endCxn id="111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1">
              <a:extLst>
                <a:ext uri="{FF2B5EF4-FFF2-40B4-BE49-F238E27FC236}">
                  <a16:creationId xmlns:a16="http://schemas.microsoft.com/office/drawing/2014/main" id="{34AEF04F-0433-1546-8027-C2E3AB31674B}"/>
                </a:ext>
              </a:extLst>
            </p:cNvPr>
            <p:cNvCxnSpPr>
              <a:cxnSpLocks noChangeShapeType="1"/>
              <a:stCxn id="97" idx="5"/>
              <a:endCxn id="99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2">
              <a:extLst>
                <a:ext uri="{FF2B5EF4-FFF2-40B4-BE49-F238E27FC236}">
                  <a16:creationId xmlns:a16="http://schemas.microsoft.com/office/drawing/2014/main" id="{77BA291C-B47B-6A43-AB14-9C5C4394561B}"/>
                </a:ext>
              </a:extLst>
            </p:cNvPr>
            <p:cNvCxnSpPr>
              <a:cxnSpLocks noChangeShapeType="1"/>
              <a:stCxn id="98" idx="5"/>
              <a:endCxn id="100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3">
              <a:extLst>
                <a:ext uri="{FF2B5EF4-FFF2-40B4-BE49-F238E27FC236}">
                  <a16:creationId xmlns:a16="http://schemas.microsoft.com/office/drawing/2014/main" id="{6461DE1D-6AD7-4E48-8500-6526E30AD2B1}"/>
                </a:ext>
              </a:extLst>
            </p:cNvPr>
            <p:cNvCxnSpPr>
              <a:cxnSpLocks noChangeShapeType="1"/>
              <a:stCxn id="98" idx="6"/>
              <a:endCxn id="101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4">
              <a:extLst>
                <a:ext uri="{FF2B5EF4-FFF2-40B4-BE49-F238E27FC236}">
                  <a16:creationId xmlns:a16="http://schemas.microsoft.com/office/drawing/2014/main" id="{99C9BA5B-E94B-9842-9341-521C9899DC5F}"/>
                </a:ext>
              </a:extLst>
            </p:cNvPr>
            <p:cNvCxnSpPr>
              <a:cxnSpLocks noChangeShapeType="1"/>
              <a:stCxn id="100" idx="7"/>
              <a:endCxn id="101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5">
              <a:extLst>
                <a:ext uri="{FF2B5EF4-FFF2-40B4-BE49-F238E27FC236}">
                  <a16:creationId xmlns:a16="http://schemas.microsoft.com/office/drawing/2014/main" id="{E2503A91-33D0-8342-B3F4-DBA64B1414EF}"/>
                </a:ext>
              </a:extLst>
            </p:cNvPr>
            <p:cNvCxnSpPr>
              <a:cxnSpLocks noChangeShapeType="1"/>
              <a:stCxn id="101" idx="6"/>
              <a:endCxn id="104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6">
              <a:extLst>
                <a:ext uri="{FF2B5EF4-FFF2-40B4-BE49-F238E27FC236}">
                  <a16:creationId xmlns:a16="http://schemas.microsoft.com/office/drawing/2014/main" id="{729E7C72-8A6E-8A4C-BE7F-D36F270E7374}"/>
                </a:ext>
              </a:extLst>
            </p:cNvPr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7">
              <a:extLst>
                <a:ext uri="{FF2B5EF4-FFF2-40B4-BE49-F238E27FC236}">
                  <a16:creationId xmlns:a16="http://schemas.microsoft.com/office/drawing/2014/main" id="{2527C6C6-AC15-754B-9118-EF9C8975FEE2}"/>
                </a:ext>
              </a:extLst>
            </p:cNvPr>
            <p:cNvCxnSpPr>
              <a:cxnSpLocks noChangeShapeType="1"/>
              <a:stCxn id="99" idx="0"/>
              <a:endCxn id="100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8">
              <a:extLst>
                <a:ext uri="{FF2B5EF4-FFF2-40B4-BE49-F238E27FC236}">
                  <a16:creationId xmlns:a16="http://schemas.microsoft.com/office/drawing/2014/main" id="{7185FA3D-31F3-AB49-8157-4D5F06A3F6AB}"/>
                </a:ext>
              </a:extLst>
            </p:cNvPr>
            <p:cNvCxnSpPr>
              <a:cxnSpLocks noChangeShapeType="1"/>
              <a:stCxn id="99" idx="7"/>
              <a:endCxn id="102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9">
              <a:extLst>
                <a:ext uri="{FF2B5EF4-FFF2-40B4-BE49-F238E27FC236}">
                  <a16:creationId xmlns:a16="http://schemas.microsoft.com/office/drawing/2014/main" id="{E9302006-2E00-4C4C-A9BA-7551833596B7}"/>
                </a:ext>
              </a:extLst>
            </p:cNvPr>
            <p:cNvCxnSpPr>
              <a:cxnSpLocks noChangeShapeType="1"/>
              <a:stCxn id="102" idx="1"/>
              <a:endCxn id="100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20">
              <a:extLst>
                <a:ext uri="{FF2B5EF4-FFF2-40B4-BE49-F238E27FC236}">
                  <a16:creationId xmlns:a16="http://schemas.microsoft.com/office/drawing/2014/main" id="{7A5320D6-F83E-AE4E-AFCB-A16043E99295}"/>
                </a:ext>
              </a:extLst>
            </p:cNvPr>
            <p:cNvCxnSpPr>
              <a:cxnSpLocks noChangeShapeType="1"/>
              <a:stCxn id="102" idx="0"/>
              <a:endCxn id="104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1">
              <a:extLst>
                <a:ext uri="{FF2B5EF4-FFF2-40B4-BE49-F238E27FC236}">
                  <a16:creationId xmlns:a16="http://schemas.microsoft.com/office/drawing/2014/main" id="{CB32CD56-59F1-FB47-AD8F-0EE62C8C3675}"/>
                </a:ext>
              </a:extLst>
            </p:cNvPr>
            <p:cNvCxnSpPr>
              <a:cxnSpLocks noChangeShapeType="1"/>
              <a:stCxn id="104" idx="7"/>
              <a:endCxn id="106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2">
              <a:extLst>
                <a:ext uri="{FF2B5EF4-FFF2-40B4-BE49-F238E27FC236}">
                  <a16:creationId xmlns:a16="http://schemas.microsoft.com/office/drawing/2014/main" id="{AB800E0B-F74A-5C44-9310-D41D13091547}"/>
                </a:ext>
              </a:extLst>
            </p:cNvPr>
            <p:cNvCxnSpPr>
              <a:cxnSpLocks noChangeShapeType="1"/>
              <a:stCxn id="106" idx="7"/>
              <a:endCxn id="107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3">
              <a:extLst>
                <a:ext uri="{FF2B5EF4-FFF2-40B4-BE49-F238E27FC236}">
                  <a16:creationId xmlns:a16="http://schemas.microsoft.com/office/drawing/2014/main" id="{0CAA30CC-120F-E242-AB67-AA6B249D47EA}"/>
                </a:ext>
              </a:extLst>
            </p:cNvPr>
            <p:cNvCxnSpPr>
              <a:cxnSpLocks noChangeShapeType="1"/>
              <a:stCxn id="104" idx="6"/>
              <a:endCxn id="109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4">
              <a:extLst>
                <a:ext uri="{FF2B5EF4-FFF2-40B4-BE49-F238E27FC236}">
                  <a16:creationId xmlns:a16="http://schemas.microsoft.com/office/drawing/2014/main" id="{04117032-94BA-1E4B-91CC-5253BAEEEB12}"/>
                </a:ext>
              </a:extLst>
            </p:cNvPr>
            <p:cNvCxnSpPr>
              <a:cxnSpLocks noChangeShapeType="1"/>
              <a:stCxn id="106" idx="4"/>
              <a:endCxn id="109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5">
              <a:extLst>
                <a:ext uri="{FF2B5EF4-FFF2-40B4-BE49-F238E27FC236}">
                  <a16:creationId xmlns:a16="http://schemas.microsoft.com/office/drawing/2014/main" id="{9EE73A49-B048-1D46-B304-D85144E3CCAA}"/>
                </a:ext>
              </a:extLst>
            </p:cNvPr>
            <p:cNvCxnSpPr>
              <a:cxnSpLocks noChangeShapeType="1"/>
              <a:stCxn id="104" idx="5"/>
              <a:endCxn id="108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6">
              <a:extLst>
                <a:ext uri="{FF2B5EF4-FFF2-40B4-BE49-F238E27FC236}">
                  <a16:creationId xmlns:a16="http://schemas.microsoft.com/office/drawing/2014/main" id="{70D04004-D7F5-CA4F-A314-9DF25D1C1EF5}"/>
                </a:ext>
              </a:extLst>
            </p:cNvPr>
            <p:cNvCxnSpPr>
              <a:cxnSpLocks noChangeShapeType="1"/>
              <a:stCxn id="109" idx="4"/>
              <a:endCxn id="108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7">
              <a:extLst>
                <a:ext uri="{FF2B5EF4-FFF2-40B4-BE49-F238E27FC236}">
                  <a16:creationId xmlns:a16="http://schemas.microsoft.com/office/drawing/2014/main" id="{9619AC88-07CB-DE49-B01C-A2524211D43A}"/>
                </a:ext>
              </a:extLst>
            </p:cNvPr>
            <p:cNvCxnSpPr>
              <a:cxnSpLocks noChangeShapeType="1"/>
              <a:stCxn id="102" idx="5"/>
              <a:endCxn id="105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8">
              <a:extLst>
                <a:ext uri="{FF2B5EF4-FFF2-40B4-BE49-F238E27FC236}">
                  <a16:creationId xmlns:a16="http://schemas.microsoft.com/office/drawing/2014/main" id="{BFA0C78F-A927-ED45-8A5D-68FBC2F088D2}"/>
                </a:ext>
              </a:extLst>
            </p:cNvPr>
            <p:cNvCxnSpPr>
              <a:cxnSpLocks noChangeShapeType="1"/>
              <a:stCxn id="105" idx="7"/>
              <a:endCxn id="112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9">
              <a:extLst>
                <a:ext uri="{FF2B5EF4-FFF2-40B4-BE49-F238E27FC236}">
                  <a16:creationId xmlns:a16="http://schemas.microsoft.com/office/drawing/2014/main" id="{10812EDC-F63D-F740-B51C-F5CB3C592A0A}"/>
                </a:ext>
              </a:extLst>
            </p:cNvPr>
            <p:cNvCxnSpPr>
              <a:cxnSpLocks noChangeShapeType="1"/>
              <a:stCxn id="112" idx="0"/>
              <a:endCxn id="109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30">
              <a:extLst>
                <a:ext uri="{FF2B5EF4-FFF2-40B4-BE49-F238E27FC236}">
                  <a16:creationId xmlns:a16="http://schemas.microsoft.com/office/drawing/2014/main" id="{2EB33F56-F882-014B-AD8B-A55E937BE4BA}"/>
                </a:ext>
              </a:extLst>
            </p:cNvPr>
            <p:cNvCxnSpPr>
              <a:cxnSpLocks noChangeShapeType="1"/>
              <a:stCxn id="112" idx="7"/>
              <a:endCxn id="113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1">
              <a:extLst>
                <a:ext uri="{FF2B5EF4-FFF2-40B4-BE49-F238E27FC236}">
                  <a16:creationId xmlns:a16="http://schemas.microsoft.com/office/drawing/2014/main" id="{AE8A8CF7-A22D-7C47-8661-DCC8C8740806}"/>
                </a:ext>
              </a:extLst>
            </p:cNvPr>
            <p:cNvCxnSpPr>
              <a:cxnSpLocks noChangeShapeType="1"/>
              <a:stCxn id="113" idx="1"/>
              <a:endCxn id="109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2">
              <a:extLst>
                <a:ext uri="{FF2B5EF4-FFF2-40B4-BE49-F238E27FC236}">
                  <a16:creationId xmlns:a16="http://schemas.microsoft.com/office/drawing/2014/main" id="{BB887DEE-7D54-DD45-9A80-D6B355562C1C}"/>
                </a:ext>
              </a:extLst>
            </p:cNvPr>
            <p:cNvCxnSpPr>
              <a:cxnSpLocks noChangeShapeType="1"/>
              <a:stCxn id="113" idx="0"/>
              <a:endCxn id="110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3">
              <a:extLst>
                <a:ext uri="{FF2B5EF4-FFF2-40B4-BE49-F238E27FC236}">
                  <a16:creationId xmlns:a16="http://schemas.microsoft.com/office/drawing/2014/main" id="{B513D4AC-2C37-0140-B683-3296B744AFF8}"/>
                </a:ext>
              </a:extLst>
            </p:cNvPr>
            <p:cNvCxnSpPr>
              <a:cxnSpLocks noChangeShapeType="1"/>
              <a:stCxn id="110" idx="6"/>
              <a:endCxn id="114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4">
              <a:extLst>
                <a:ext uri="{FF2B5EF4-FFF2-40B4-BE49-F238E27FC236}">
                  <a16:creationId xmlns:a16="http://schemas.microsoft.com/office/drawing/2014/main" id="{0954C934-B6FD-CC47-B4EE-B516BEB0A95B}"/>
                </a:ext>
              </a:extLst>
            </p:cNvPr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5">
              <a:extLst>
                <a:ext uri="{FF2B5EF4-FFF2-40B4-BE49-F238E27FC236}">
                  <a16:creationId xmlns:a16="http://schemas.microsoft.com/office/drawing/2014/main" id="{8BC222E6-049A-D74D-9C15-164F78FC0979}"/>
                </a:ext>
              </a:extLst>
            </p:cNvPr>
            <p:cNvCxnSpPr>
              <a:cxnSpLocks noChangeShapeType="1"/>
              <a:stCxn id="115" idx="2"/>
              <a:endCxn id="112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6">
              <a:extLst>
                <a:ext uri="{FF2B5EF4-FFF2-40B4-BE49-F238E27FC236}">
                  <a16:creationId xmlns:a16="http://schemas.microsoft.com/office/drawing/2014/main" id="{0DC853AB-D28C-9E4C-A66D-CAA6FD87D924}"/>
                </a:ext>
              </a:extLst>
            </p:cNvPr>
            <p:cNvCxnSpPr>
              <a:cxnSpLocks noChangeShapeType="1"/>
              <a:stCxn id="115" idx="7"/>
              <a:endCxn id="116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7">
              <a:extLst>
                <a:ext uri="{FF2B5EF4-FFF2-40B4-BE49-F238E27FC236}">
                  <a16:creationId xmlns:a16="http://schemas.microsoft.com/office/drawing/2014/main" id="{BB5927EB-5084-CD44-9CFF-1D57016E5DA9}"/>
                </a:ext>
              </a:extLst>
            </p:cNvPr>
            <p:cNvCxnSpPr>
              <a:cxnSpLocks noChangeShapeType="1"/>
              <a:stCxn id="116" idx="0"/>
              <a:endCxn id="117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8">
              <a:extLst>
                <a:ext uri="{FF2B5EF4-FFF2-40B4-BE49-F238E27FC236}">
                  <a16:creationId xmlns:a16="http://schemas.microsoft.com/office/drawing/2014/main" id="{1FBD912B-9713-6E40-9956-1DD68F78D69A}"/>
                </a:ext>
              </a:extLst>
            </p:cNvPr>
            <p:cNvCxnSpPr>
              <a:cxnSpLocks noChangeShapeType="1"/>
              <a:stCxn id="117" idx="0"/>
              <a:endCxn id="111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9">
              <a:extLst>
                <a:ext uri="{FF2B5EF4-FFF2-40B4-BE49-F238E27FC236}">
                  <a16:creationId xmlns:a16="http://schemas.microsoft.com/office/drawing/2014/main" id="{4DC679FD-6F75-344E-9F4D-3ACC22549381}"/>
                </a:ext>
              </a:extLst>
            </p:cNvPr>
            <p:cNvCxnSpPr>
              <a:cxnSpLocks noChangeShapeType="1"/>
              <a:stCxn id="117" idx="7"/>
              <a:endCxn id="118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40">
              <a:extLst>
                <a:ext uri="{FF2B5EF4-FFF2-40B4-BE49-F238E27FC236}">
                  <a16:creationId xmlns:a16="http://schemas.microsoft.com/office/drawing/2014/main" id="{C819FD2B-F373-8F4C-AC6A-53917DC3528B}"/>
                </a:ext>
              </a:extLst>
            </p:cNvPr>
            <p:cNvCxnSpPr>
              <a:cxnSpLocks noChangeShapeType="1"/>
              <a:stCxn id="117" idx="6"/>
              <a:endCxn id="119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1">
              <a:extLst>
                <a:ext uri="{FF2B5EF4-FFF2-40B4-BE49-F238E27FC236}">
                  <a16:creationId xmlns:a16="http://schemas.microsoft.com/office/drawing/2014/main" id="{684D54B8-472B-4640-A226-51A2AB27552B}"/>
                </a:ext>
              </a:extLst>
            </p:cNvPr>
            <p:cNvCxnSpPr>
              <a:cxnSpLocks noChangeShapeType="1"/>
              <a:stCxn id="117" idx="6"/>
              <a:endCxn id="120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2">
              <a:extLst>
                <a:ext uri="{FF2B5EF4-FFF2-40B4-BE49-F238E27FC236}">
                  <a16:creationId xmlns:a16="http://schemas.microsoft.com/office/drawing/2014/main" id="{0E0785C6-9A64-8C42-B99B-79C36E804B69}"/>
                </a:ext>
              </a:extLst>
            </p:cNvPr>
            <p:cNvCxnSpPr>
              <a:cxnSpLocks noChangeShapeType="1"/>
              <a:stCxn id="120" idx="3"/>
              <a:endCxn id="116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3">
              <a:extLst>
                <a:ext uri="{FF2B5EF4-FFF2-40B4-BE49-F238E27FC236}">
                  <a16:creationId xmlns:a16="http://schemas.microsoft.com/office/drawing/2014/main" id="{9C66D385-0145-0146-BC32-4D3910EEADA2}"/>
                </a:ext>
              </a:extLst>
            </p:cNvPr>
            <p:cNvCxnSpPr>
              <a:cxnSpLocks noChangeShapeType="1"/>
              <a:stCxn id="116" idx="4"/>
              <a:endCxn id="124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4">
              <a:extLst>
                <a:ext uri="{FF2B5EF4-FFF2-40B4-BE49-F238E27FC236}">
                  <a16:creationId xmlns:a16="http://schemas.microsoft.com/office/drawing/2014/main" id="{8DA5C992-B395-4F4B-AE56-82EED0E66A3A}"/>
                </a:ext>
              </a:extLst>
            </p:cNvPr>
            <p:cNvCxnSpPr>
              <a:cxnSpLocks noChangeShapeType="1"/>
              <a:stCxn id="115" idx="7"/>
              <a:endCxn id="124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5">
              <a:extLst>
                <a:ext uri="{FF2B5EF4-FFF2-40B4-BE49-F238E27FC236}">
                  <a16:creationId xmlns:a16="http://schemas.microsoft.com/office/drawing/2014/main" id="{D39F8BD6-3AB2-3540-8F51-6A7755B51E25}"/>
                </a:ext>
              </a:extLst>
            </p:cNvPr>
            <p:cNvCxnSpPr>
              <a:cxnSpLocks noChangeShapeType="1"/>
              <a:stCxn id="120" idx="4"/>
              <a:endCxn id="124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6">
              <a:extLst>
                <a:ext uri="{FF2B5EF4-FFF2-40B4-BE49-F238E27FC236}">
                  <a16:creationId xmlns:a16="http://schemas.microsoft.com/office/drawing/2014/main" id="{1BFF9BDE-3AF5-9649-B2EB-B8A1220BEB6F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7">
              <a:extLst>
                <a:ext uri="{FF2B5EF4-FFF2-40B4-BE49-F238E27FC236}">
                  <a16:creationId xmlns:a16="http://schemas.microsoft.com/office/drawing/2014/main" id="{D5519491-50D5-D048-A91F-2122DD43F94C}"/>
                </a:ext>
              </a:extLst>
            </p:cNvPr>
            <p:cNvCxnSpPr>
              <a:cxnSpLocks noChangeShapeType="1"/>
              <a:stCxn id="123" idx="7"/>
              <a:endCxn id="122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8">
              <a:extLst>
                <a:ext uri="{FF2B5EF4-FFF2-40B4-BE49-F238E27FC236}">
                  <a16:creationId xmlns:a16="http://schemas.microsoft.com/office/drawing/2014/main" id="{5244801D-99D2-4D43-89F0-E63DB15A7E30}"/>
                </a:ext>
              </a:extLst>
            </p:cNvPr>
            <p:cNvCxnSpPr>
              <a:cxnSpLocks noChangeShapeType="1"/>
              <a:stCxn id="120" idx="7"/>
              <a:endCxn id="122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9">
              <a:extLst>
                <a:ext uri="{FF2B5EF4-FFF2-40B4-BE49-F238E27FC236}">
                  <a16:creationId xmlns:a16="http://schemas.microsoft.com/office/drawing/2014/main" id="{D67DF3F9-2E22-6641-95F8-E750A55B6D91}"/>
                </a:ext>
              </a:extLst>
            </p:cNvPr>
            <p:cNvCxnSpPr>
              <a:cxnSpLocks noChangeShapeType="1"/>
              <a:stCxn id="122" idx="0"/>
              <a:endCxn id="121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50">
              <a:extLst>
                <a:ext uri="{FF2B5EF4-FFF2-40B4-BE49-F238E27FC236}">
                  <a16:creationId xmlns:a16="http://schemas.microsoft.com/office/drawing/2014/main" id="{E6623375-ED27-614E-8D25-501496C5217F}"/>
                </a:ext>
              </a:extLst>
            </p:cNvPr>
            <p:cNvCxnSpPr>
              <a:cxnSpLocks noChangeShapeType="1"/>
              <a:stCxn id="120" idx="7"/>
              <a:endCxn id="121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1">
              <a:extLst>
                <a:ext uri="{FF2B5EF4-FFF2-40B4-BE49-F238E27FC236}">
                  <a16:creationId xmlns:a16="http://schemas.microsoft.com/office/drawing/2014/main" id="{8D977C58-6755-644E-B4B6-873D13DFD8C3}"/>
                </a:ext>
              </a:extLst>
            </p:cNvPr>
            <p:cNvCxnSpPr>
              <a:cxnSpLocks noChangeShapeType="1"/>
              <a:stCxn id="121" idx="2"/>
              <a:endCxn id="118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3">
              <a:extLst>
                <a:ext uri="{FF2B5EF4-FFF2-40B4-BE49-F238E27FC236}">
                  <a16:creationId xmlns:a16="http://schemas.microsoft.com/office/drawing/2014/main" id="{02D80419-1370-7D44-9A01-9EC96910D968}"/>
                </a:ext>
              </a:extLst>
            </p:cNvPr>
            <p:cNvCxnSpPr>
              <a:cxnSpLocks noChangeShapeType="1"/>
              <a:stCxn id="97" idx="6"/>
              <a:endCxn id="101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4">
              <a:extLst>
                <a:ext uri="{FF2B5EF4-FFF2-40B4-BE49-F238E27FC236}">
                  <a16:creationId xmlns:a16="http://schemas.microsoft.com/office/drawing/2014/main" id="{3A71813C-201F-AC43-90AE-E50053EA98F5}"/>
                </a:ext>
              </a:extLst>
            </p:cNvPr>
            <p:cNvCxnSpPr>
              <a:cxnSpLocks noChangeShapeType="1"/>
              <a:stCxn id="97" idx="6"/>
              <a:endCxn id="100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5">
              <a:extLst>
                <a:ext uri="{FF2B5EF4-FFF2-40B4-BE49-F238E27FC236}">
                  <a16:creationId xmlns:a16="http://schemas.microsoft.com/office/drawing/2014/main" id="{8B4818E9-3A9F-E74B-884C-D481B2DFEB01}"/>
                </a:ext>
              </a:extLst>
            </p:cNvPr>
            <p:cNvCxnSpPr>
              <a:cxnSpLocks noChangeShapeType="1"/>
              <a:stCxn id="109" idx="3"/>
              <a:endCxn id="102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6">
              <a:extLst>
                <a:ext uri="{FF2B5EF4-FFF2-40B4-BE49-F238E27FC236}">
                  <a16:creationId xmlns:a16="http://schemas.microsoft.com/office/drawing/2014/main" id="{977A72B5-52F9-4A46-BA04-088A3F69F7BC}"/>
                </a:ext>
              </a:extLst>
            </p:cNvPr>
            <p:cNvCxnSpPr>
              <a:cxnSpLocks noChangeShapeType="1"/>
              <a:stCxn id="118" idx="4"/>
              <a:endCxn id="120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7">
              <a:extLst>
                <a:ext uri="{FF2B5EF4-FFF2-40B4-BE49-F238E27FC236}">
                  <a16:creationId xmlns:a16="http://schemas.microsoft.com/office/drawing/2014/main" id="{F01A6121-A6BA-8F4C-A1AF-BB8CA6271612}"/>
                </a:ext>
              </a:extLst>
            </p:cNvPr>
            <p:cNvCxnSpPr>
              <a:cxnSpLocks noChangeShapeType="1"/>
              <a:stCxn id="103" idx="5"/>
              <a:endCxn id="109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8">
              <a:extLst>
                <a:ext uri="{FF2B5EF4-FFF2-40B4-BE49-F238E27FC236}">
                  <a16:creationId xmlns:a16="http://schemas.microsoft.com/office/drawing/2014/main" id="{0257372B-3DB1-C448-AFA9-095A501107AE}"/>
                </a:ext>
              </a:extLst>
            </p:cNvPr>
            <p:cNvCxnSpPr>
              <a:cxnSpLocks noChangeShapeType="1"/>
              <a:stCxn id="116" idx="6"/>
              <a:endCxn id="123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9">
              <a:extLst>
                <a:ext uri="{FF2B5EF4-FFF2-40B4-BE49-F238E27FC236}">
                  <a16:creationId xmlns:a16="http://schemas.microsoft.com/office/drawing/2014/main" id="{1F3F2360-A728-0C45-984A-E9987F1C59C3}"/>
                </a:ext>
              </a:extLst>
            </p:cNvPr>
            <p:cNvCxnSpPr>
              <a:cxnSpLocks noChangeShapeType="1"/>
              <a:stCxn id="114" idx="3"/>
              <a:endCxn id="112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群組 4095">
            <a:extLst>
              <a:ext uri="{FF2B5EF4-FFF2-40B4-BE49-F238E27FC236}">
                <a16:creationId xmlns:a16="http://schemas.microsoft.com/office/drawing/2014/main" id="{201B563E-6493-4D46-9174-507E419AF63F}"/>
              </a:ext>
            </a:extLst>
          </p:cNvPr>
          <p:cNvGrpSpPr/>
          <p:nvPr/>
        </p:nvGrpSpPr>
        <p:grpSpPr>
          <a:xfrm>
            <a:off x="251520" y="4149080"/>
            <a:ext cx="8413328" cy="2252663"/>
            <a:chOff x="309042" y="4296394"/>
            <a:chExt cx="8413328" cy="2252663"/>
          </a:xfrm>
        </p:grpSpPr>
        <p:sp>
          <p:nvSpPr>
            <p:cNvPr id="178" name="Rectangle 79">
              <a:extLst>
                <a:ext uri="{FF2B5EF4-FFF2-40B4-BE49-F238E27FC236}">
                  <a16:creationId xmlns:a16="http://schemas.microsoft.com/office/drawing/2014/main" id="{F6D43901-D2A4-1442-8BD4-D4AC4B4E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79" name="Line 81">
              <a:extLst>
                <a:ext uri="{FF2B5EF4-FFF2-40B4-BE49-F238E27FC236}">
                  <a16:creationId xmlns:a16="http://schemas.microsoft.com/office/drawing/2014/main" id="{5E667136-E074-1848-85FA-DDF06846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Rectangle 80">
              <a:extLst>
                <a:ext uri="{FF2B5EF4-FFF2-40B4-BE49-F238E27FC236}">
                  <a16:creationId xmlns:a16="http://schemas.microsoft.com/office/drawing/2014/main" id="{B2A83716-4EB7-CD4F-9F77-C5D59FA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1" name="Line 82">
              <a:extLst>
                <a:ext uri="{FF2B5EF4-FFF2-40B4-BE49-F238E27FC236}">
                  <a16:creationId xmlns:a16="http://schemas.microsoft.com/office/drawing/2014/main" id="{AE25FB42-FA1D-DF48-B64B-C8ECE8018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BB24F1-0771-0642-AF9F-0581C8E715F2}"/>
              </a:ext>
            </a:extLst>
          </p:cNvPr>
          <p:cNvSpPr/>
          <p:nvPr/>
        </p:nvSpPr>
        <p:spPr>
          <a:xfrm>
            <a:off x="2649041" y="563591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586E2FA-F049-5947-B5F8-8C0185151D48}"/>
              </a:ext>
            </a:extLst>
          </p:cNvPr>
          <p:cNvSpPr/>
          <p:nvPr/>
        </p:nvSpPr>
        <p:spPr>
          <a:xfrm>
            <a:off x="3183132" y="623688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99F746D-B2EC-3F47-AF66-21D04607512D}"/>
              </a:ext>
            </a:extLst>
          </p:cNvPr>
          <p:cNvSpPr/>
          <p:nvPr/>
        </p:nvSpPr>
        <p:spPr>
          <a:xfrm>
            <a:off x="4317867" y="6027644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C171750-C676-7547-B043-21A358062A9A}"/>
              </a:ext>
            </a:extLst>
          </p:cNvPr>
          <p:cNvSpPr/>
          <p:nvPr/>
        </p:nvSpPr>
        <p:spPr>
          <a:xfrm>
            <a:off x="5120946" y="6380723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C56BB72-D0A2-3349-9B0D-1CF9B0479BCC}"/>
              </a:ext>
            </a:extLst>
          </p:cNvPr>
          <p:cNvSpPr/>
          <p:nvPr/>
        </p:nvSpPr>
        <p:spPr>
          <a:xfrm>
            <a:off x="5912038" y="5710458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3C7980-4221-F645-BB2A-1E7E2E3145AB}"/>
              </a:ext>
            </a:extLst>
          </p:cNvPr>
          <p:cNvSpPr/>
          <p:nvPr/>
        </p:nvSpPr>
        <p:spPr>
          <a:xfrm>
            <a:off x="6493535" y="5421295"/>
            <a:ext cx="419962" cy="43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84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Routing Tables of Nodes for AODV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Every node has a routing table</a:t>
            </a:r>
          </a:p>
          <a:p>
            <a:r>
              <a:rPr lang="en-US" altLang="zh-TW" dirty="0"/>
              <a:t>For example,  the table of node 0 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94015C-0BBC-D74D-B14B-CE8B7A1FC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61141"/>
              </p:ext>
            </p:extLst>
          </p:nvPr>
        </p:nvGraphicFramePr>
        <p:xfrm>
          <a:off x="999600" y="2852936"/>
          <a:ext cx="4064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09521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72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D</a:t>
                      </a:r>
                      <a:r>
                        <a:rPr lang="en-TW" sz="2400" dirty="0">
                          <a:latin typeface="Cambria" panose="02040503050406030204" pitchFamily="18" charset="0"/>
                        </a:rPr>
                        <a:t>estination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48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28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81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9979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0499637C-3178-AF43-9AB5-3BDD039A6FD3}"/>
              </a:ext>
            </a:extLst>
          </p:cNvPr>
          <p:cNvSpPr/>
          <p:nvPr/>
        </p:nvSpPr>
        <p:spPr>
          <a:xfrm>
            <a:off x="3519880" y="56778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0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3528662-E2E7-CE46-99FF-B2306380259B}"/>
              </a:ext>
            </a:extLst>
          </p:cNvPr>
          <p:cNvSpPr/>
          <p:nvPr/>
        </p:nvSpPr>
        <p:spPr>
          <a:xfrm>
            <a:off x="2166968" y="553082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9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8889277-7ABE-3C43-9265-34F1F0E77D41}"/>
              </a:ext>
            </a:extLst>
          </p:cNvPr>
          <p:cNvSpPr/>
          <p:nvPr/>
        </p:nvSpPr>
        <p:spPr>
          <a:xfrm>
            <a:off x="4785545" y="496675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6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655587F-1284-034E-BEAE-68D0E16B4568}"/>
              </a:ext>
            </a:extLst>
          </p:cNvPr>
          <p:cNvSpPr/>
          <p:nvPr/>
        </p:nvSpPr>
        <p:spPr>
          <a:xfrm>
            <a:off x="6156176" y="498896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2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457F626F-6F10-884A-BD2C-7F39200BCF8E}"/>
              </a:ext>
            </a:extLst>
          </p:cNvPr>
          <p:cNvSpPr/>
          <p:nvPr/>
        </p:nvSpPr>
        <p:spPr>
          <a:xfrm>
            <a:off x="488780" y="543221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D0177A-ED07-054A-B33A-0EC9C934DB96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4134507" y="5432211"/>
            <a:ext cx="651038" cy="3511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E4A0209-AF61-0F48-A5BD-93B5FF64E9F2}"/>
              </a:ext>
            </a:extLst>
          </p:cNvPr>
          <p:cNvCxnSpPr>
            <a:cxnSpLocks/>
            <a:stCxn id="184" idx="6"/>
            <a:endCxn id="185" idx="2"/>
          </p:cNvCxnSpPr>
          <p:nvPr/>
        </p:nvCxnSpPr>
        <p:spPr>
          <a:xfrm>
            <a:off x="5505625" y="5326794"/>
            <a:ext cx="650551" cy="222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6337CB3-0343-A642-AD20-F97EB6E49C64}"/>
              </a:ext>
            </a:extLst>
          </p:cNvPr>
          <p:cNvCxnSpPr>
            <a:cxnSpLocks/>
            <a:stCxn id="3" idx="2"/>
            <a:endCxn id="183" idx="6"/>
          </p:cNvCxnSpPr>
          <p:nvPr/>
        </p:nvCxnSpPr>
        <p:spPr>
          <a:xfrm flipH="1" flipV="1">
            <a:off x="2887048" y="5890860"/>
            <a:ext cx="632832" cy="147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F0BC87C-AFF3-0740-AFAE-7AB714DDDE98}"/>
              </a:ext>
            </a:extLst>
          </p:cNvPr>
          <p:cNvCxnSpPr>
            <a:cxnSpLocks/>
            <a:stCxn id="183" idx="2"/>
            <a:endCxn id="186" idx="6"/>
          </p:cNvCxnSpPr>
          <p:nvPr/>
        </p:nvCxnSpPr>
        <p:spPr>
          <a:xfrm flipH="1" flipV="1">
            <a:off x="1208860" y="5792250"/>
            <a:ext cx="958108" cy="986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6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AODV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7886700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 and links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set of nodes and a set of links 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Routing pairs (source, destination)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Broadcast from the source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Construct the routing table in each node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Build a routing path from destination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Routing paths</a:t>
            </a:r>
          </a:p>
        </p:txBody>
      </p:sp>
    </p:spTree>
    <p:extLst>
      <p:ext uri="{BB962C8B-B14F-4D97-AF65-F5344CB8AC3E}">
        <p14:creationId xmlns:p14="http://schemas.microsoft.com/office/powerpoint/2010/main" val="107769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#1: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AODV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537592"/>
            <a:ext cx="8352928" cy="54918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ea typeface="Cambria Math" panose="02040503050406030204" pitchFamily="18" charset="0"/>
              </a:rPr>
              <a:t>Requirement: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RREQ is sent toward the node with</a:t>
            </a:r>
            <a:r>
              <a:rPr lang="en-US" altLang="zh-TW" sz="2400" b="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smaller 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if there are multiple nodes with the same hop count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Construct the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routingTable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before routing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class node {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public: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 unsigned int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sendTo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(int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dstID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); // return next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private: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&lt;any type&gt;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routingTable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unsigned int id;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node *sensor = new [num];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unsigned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cur_id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srcID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while 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cur_id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!=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dstID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){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cur_id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sensor[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cur_id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].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sendTo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dstID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47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8762</TotalTime>
  <Words>1028</Words>
  <Application>Microsoft Macintosh PowerPoint</Application>
  <PresentationFormat>On-screen Show (4:3)</PresentationFormat>
  <Paragraphs>414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LingWai SC Medium</vt:lpstr>
      <vt:lpstr>Arial</vt:lpstr>
      <vt:lpstr>Cambria</vt:lpstr>
      <vt:lpstr>Cambria Math</vt:lpstr>
      <vt:lpstr>Candara</vt:lpstr>
      <vt:lpstr>Monotype Sorts</vt:lpstr>
      <vt:lpstr>Plantagenet Cherokee</vt:lpstr>
      <vt:lpstr>Times New Roman</vt:lpstr>
      <vt:lpstr>Office 佈景主題</vt:lpstr>
      <vt:lpstr>PowerPoint Presentation</vt:lpstr>
      <vt:lpstr>Background</vt:lpstr>
      <vt:lpstr>Background</vt:lpstr>
      <vt:lpstr>Naïve Routing Scheme: AODV (BFS)</vt:lpstr>
      <vt:lpstr>Naïve Routing Scheme: AODV (BFS)</vt:lpstr>
      <vt:lpstr>Naïve Routing Scheme: AODV (BFS)</vt:lpstr>
      <vt:lpstr>Routing Tables of Nodes for AODV</vt:lpstr>
      <vt:lpstr>Programming Project #1: AODV</vt:lpstr>
      <vt:lpstr>Programming Project #1: AODV</vt:lpstr>
      <vt:lpstr>Input Sample: request.txt</vt:lpstr>
      <vt:lpstr>Output Sample: result.txt</vt:lpstr>
      <vt:lpstr>Input Sample: std cin</vt:lpstr>
      <vt:lpstr>Input Sample: std cout</vt:lpstr>
      <vt:lpstr>Input Sample: std cout</vt:lpstr>
      <vt:lpstr>Input Sample: std cout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Microsoft Office User</cp:lastModifiedBy>
  <cp:revision>560</cp:revision>
  <dcterms:created xsi:type="dcterms:W3CDTF">1995-06-02T22:16:36Z</dcterms:created>
  <dcterms:modified xsi:type="dcterms:W3CDTF">2020-03-19T07:01:38Z</dcterms:modified>
</cp:coreProperties>
</file>