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302" r:id="rId2"/>
    <p:sldId id="347" r:id="rId3"/>
    <p:sldId id="336" r:id="rId4"/>
    <p:sldId id="281" r:id="rId5"/>
    <p:sldId id="348" r:id="rId6"/>
    <p:sldId id="349" r:id="rId7"/>
    <p:sldId id="355" r:id="rId8"/>
    <p:sldId id="377" r:id="rId9"/>
    <p:sldId id="378" r:id="rId10"/>
    <p:sldId id="379" r:id="rId11"/>
    <p:sldId id="383" r:id="rId12"/>
    <p:sldId id="380" r:id="rId13"/>
    <p:sldId id="385" r:id="rId14"/>
    <p:sldId id="384" r:id="rId15"/>
    <p:sldId id="386" r:id="rId16"/>
    <p:sldId id="387" r:id="rId17"/>
    <p:sldId id="388" r:id="rId18"/>
    <p:sldId id="339" r:id="rId19"/>
    <p:sldId id="330" r:id="rId20"/>
    <p:sldId id="381" r:id="rId21"/>
    <p:sldId id="389" r:id="rId22"/>
    <p:sldId id="331" r:id="rId23"/>
    <p:sldId id="341" r:id="rId24"/>
    <p:sldId id="318" r:id="rId25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6"/>
    <p:restoredTop sz="89873"/>
  </p:normalViewPr>
  <p:slideViewPr>
    <p:cSldViewPr>
      <p:cViewPr varScale="1">
        <p:scale>
          <a:sx n="93" d="100"/>
          <a:sy n="93" d="100"/>
        </p:scale>
        <p:origin x="8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6.xml"/><Relationship Id="rId21" Type="http://schemas.openxmlformats.org/officeDocument/2006/relationships/slide" Target="slides/slide2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53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096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491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956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828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744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82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707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7746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1123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3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7820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246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682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62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189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1838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126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12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#3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Broker: store the publisher’s data</a:t>
            </a:r>
          </a:p>
          <a:p>
            <a:r>
              <a:rPr lang="en-US" altLang="zh-TW" dirty="0"/>
              <a:t>Publisher: send its proxy node ID to brokers</a:t>
            </a:r>
          </a:p>
          <a:p>
            <a:r>
              <a:rPr lang="en-US" altLang="zh-TW" dirty="0"/>
              <a:t>Subscriber: request the other node’s proxy node ID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42C9E2-F7A3-CE4F-AB26-4202965CF0C2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8B0A886-9CFE-9642-806C-CC3BFC0A628F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9E68FF-7127-B540-9B2A-26F715D71F6A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718C0E2-25AA-C64F-B1E7-530879B44FA1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1DE7C8A-52EE-7D48-8FB4-3DD174B75EC6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AD47E65-C1A4-0E44-B088-CD185C376A85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35250A-4833-624A-9EFD-7E58AAD840E3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E88B0D7-79D1-3341-B5B3-B532DA3C0F81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9019333-99ED-4A48-A4A2-83CB57A92556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70EBD5-CC48-5F44-ADF1-9BC58B8CB925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FD0F04A-50C8-BF4D-BE5B-60644D3A6BF1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1CB1AF2-B1A8-9A4C-B48D-12248C34264D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1101CF6-8442-B843-B75D-449C9D47FD91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4A3E084-4BC0-D54B-9BC2-0F5B0F2632BD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A744F59-BFA9-EA46-8D42-9C1A7DC408A9}"/>
                  </a:ext>
                </a:extLst>
              </p:cNvPr>
              <p:cNvCxnSpPr>
                <a:stCxn id="51" idx="2"/>
                <a:endCxn id="59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544AFB2-8949-7E4B-8281-76A0F347EE62}"/>
                  </a:ext>
                </a:extLst>
              </p:cNvPr>
              <p:cNvCxnSpPr>
                <a:cxnSpLocks/>
                <a:stCxn id="59" idx="4"/>
                <a:endCxn id="60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3FBB90C-5166-8C44-9BF8-D90D9188AF46}"/>
                  </a:ext>
                </a:extLst>
              </p:cNvPr>
              <p:cNvCxnSpPr>
                <a:cxnSpLocks/>
                <a:stCxn id="60" idx="4"/>
                <a:endCxn id="61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3A38FA-30DB-4740-A543-D142D3DA4820}"/>
                  </a:ext>
                </a:extLst>
              </p:cNvPr>
              <p:cNvCxnSpPr>
                <a:cxnSpLocks/>
                <a:stCxn id="62" idx="2"/>
                <a:endCxn id="60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89F349E-BFB6-264B-86A1-539746F71A65}"/>
                  </a:ext>
                </a:extLst>
              </p:cNvPr>
              <p:cNvCxnSpPr>
                <a:cxnSpLocks/>
                <a:stCxn id="53" idx="2"/>
                <a:endCxn id="61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806B93A-BB5A-7348-869A-1D04605FB2AF}"/>
                  </a:ext>
                </a:extLst>
              </p:cNvPr>
              <p:cNvCxnSpPr>
                <a:cxnSpLocks/>
                <a:stCxn id="52" idx="4"/>
                <a:endCxn id="53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C2DC781-25A8-A344-A476-262CEBB0F1CD}"/>
                  </a:ext>
                </a:extLst>
              </p:cNvPr>
              <p:cNvCxnSpPr>
                <a:cxnSpLocks/>
                <a:stCxn id="51" idx="4"/>
                <a:endCxn id="52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12739CA-9568-F240-ACA1-0C08AE5E8F83}"/>
                  </a:ext>
                </a:extLst>
              </p:cNvPr>
              <p:cNvCxnSpPr>
                <a:cxnSpLocks/>
                <a:stCxn id="51" idx="5"/>
                <a:endCxn id="54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82296B5-FDEF-5E43-A2FB-D12D96D82E69}"/>
                  </a:ext>
                </a:extLst>
              </p:cNvPr>
              <p:cNvCxnSpPr>
                <a:cxnSpLocks/>
                <a:stCxn id="51" idx="6"/>
                <a:endCxn id="56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AF3E8AA-CAB4-4341-81DC-48E7B346E5B6}"/>
                  </a:ext>
                </a:extLst>
              </p:cNvPr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853F5F0-8A17-9D44-A35D-7BD35562655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3B913CF-6024-1F40-BBC1-362C13B742A6}"/>
                  </a:ext>
                </a:extLst>
              </p:cNvPr>
              <p:cNvCxnSpPr>
                <a:cxnSpLocks/>
                <a:stCxn id="54" idx="4"/>
                <a:endCxn id="55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F31795A-252D-1C40-A242-0B712BF54E5D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A767AAA-6C8A-7C4B-97BF-57C9A4D7A58C}"/>
                  </a:ext>
                </a:extLst>
              </p:cNvPr>
              <p:cNvCxnSpPr>
                <a:cxnSpLocks/>
                <a:stCxn id="58" idx="2"/>
                <a:endCxn id="53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69901D8-9F54-F84E-8A5D-F7DA607086E9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213FA55-B58D-C349-902B-FFBCF1A2FB0C}"/>
                  </a:ext>
                </a:extLst>
              </p:cNvPr>
              <p:cNvCxnSpPr>
                <a:cxnSpLocks/>
                <a:stCxn id="77" idx="2"/>
                <a:endCxn id="57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7949E31-C051-A547-83B7-91B47B249F5A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F19B27-2F80-A749-8122-4FB0747DB878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5DAEE5E-FC26-B34B-9F33-D1B9668143C3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502CA7-2B42-3440-8E87-05E69A3A938D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FFC515-4C58-6548-9CEE-C7E06E421249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E0F5DED-18CD-DF4F-A543-39F62FFDF3F2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BB34F8F-B9C0-EE4F-A153-359193E150EC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CF9808B-02D9-8542-9D35-C322CD1A10EF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63C17B-2B0F-FA49-A8C6-BB2C4F3AEA7E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CEA52C-1F15-134C-9B54-CAAE635D3357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AA819F-1FF8-5D4D-BC56-7C0545679786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9F11C7-B97D-E143-B75F-6A82FA731705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3E3553A-67D0-034F-B667-67E1EF0BE22E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E53955-E2CA-6347-AD48-76D6E4EE77F0}"/>
                </a:ext>
              </a:extLst>
            </p:cNvPr>
            <p:cNvCxnSpPr>
              <a:cxnSpLocks/>
              <a:stCxn id="59" idx="5"/>
              <a:endCxn id="62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8FB437-8C0B-0640-96BC-75F0CF54068B}"/>
                </a:ext>
              </a:extLst>
            </p:cNvPr>
            <p:cNvCxnSpPr>
              <a:cxnSpLocks/>
              <a:stCxn id="61" idx="7"/>
              <a:endCxn id="62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10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High-level idea:</a:t>
            </a:r>
            <a:br>
              <a:rPr lang="en-US" altLang="zh-TW" dirty="0"/>
            </a:br>
            <a:r>
              <a:rPr lang="en-US" altLang="zh-TW" dirty="0"/>
              <a:t>Broker has the highest density locally (hilltop)</a:t>
            </a:r>
          </a:p>
          <a:p>
            <a:r>
              <a:rPr lang="en-US" altLang="zh-TW" dirty="0"/>
              <a:t>Density: the number of 2-hop neighbors</a:t>
            </a:r>
          </a:p>
          <a:p>
            <a:r>
              <a:rPr lang="en-US" altLang="zh-TW" dirty="0"/>
              <a:t>To break a tie, choose the node with a higher ID</a:t>
            </a:r>
          </a:p>
          <a:p>
            <a:endParaRPr lang="en-US" altLang="zh-TW" dirty="0"/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9C7F0B-5B97-104D-A343-62FACFA12CBE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0D693A2-2875-EC45-A2C1-0461F6D50696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A85F720-32AE-E249-BABC-89AE28A067A8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9736EBC-EBB8-4B40-8C28-CE8D19B90973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866BEA-1752-DF43-BCD3-761FB556BF4C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BA059E0-323D-9D4F-85BF-DC60DA18B426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6C6250-CA44-FD4C-825A-11B6808B140E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1335F4-4FC2-0646-A505-140B12B4E2BB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94E0C9-DCAB-014B-A53D-4321D7EEEFF9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1853D3-5866-2E46-9208-FF8AA5684B7F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D03E45E-00B9-BA4D-89A5-49D82B9855D1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5C6D5E6-0B27-2C45-98E2-3E8E82D4F8AD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43A0BE6-9CF5-7A48-81EF-7C2417594529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8C812C8-615A-1C4F-9EB6-827C23FCC0E9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5BF9522-A98F-DC48-A7C6-CD95C81467C1}"/>
                  </a:ext>
                </a:extLst>
              </p:cNvPr>
              <p:cNvCxnSpPr>
                <a:stCxn id="53" idx="2"/>
                <a:endCxn id="61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E32C5C-E09C-C34F-B961-E0E456CBAB32}"/>
                  </a:ext>
                </a:extLst>
              </p:cNvPr>
              <p:cNvCxnSpPr>
                <a:cxnSpLocks/>
                <a:stCxn id="61" idx="4"/>
                <a:endCxn id="62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0D0BF83-F936-1544-8BDF-AE5C52411EFF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404C46D-4B75-CA49-BAA4-2E2443BE9E5F}"/>
                  </a:ext>
                </a:extLst>
              </p:cNvPr>
              <p:cNvCxnSpPr>
                <a:cxnSpLocks/>
                <a:stCxn id="64" idx="2"/>
                <a:endCxn id="62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3C50427-80DE-8C40-A2FF-E9F9FA5F2005}"/>
                  </a:ext>
                </a:extLst>
              </p:cNvPr>
              <p:cNvCxnSpPr>
                <a:cxnSpLocks/>
                <a:stCxn id="55" idx="2"/>
                <a:endCxn id="63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454DB70-BC07-D844-A45F-858E41BD54EB}"/>
                  </a:ext>
                </a:extLst>
              </p:cNvPr>
              <p:cNvCxnSpPr>
                <a:cxnSpLocks/>
                <a:stCxn id="54" idx="4"/>
                <a:endCxn id="55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C5F3A7E-4FFB-A14F-9F14-03BFA56735E0}"/>
                  </a:ext>
                </a:extLst>
              </p:cNvPr>
              <p:cNvCxnSpPr>
                <a:cxnSpLocks/>
                <a:stCxn id="53" idx="4"/>
                <a:endCxn id="54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B3E757C-6DE6-9940-B260-859F95977AA6}"/>
                  </a:ext>
                </a:extLst>
              </p:cNvPr>
              <p:cNvCxnSpPr>
                <a:cxnSpLocks/>
                <a:stCxn id="53" idx="5"/>
                <a:endCxn id="56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2E3C164-0FDF-1A4D-9DD3-A72D1DF4E5CC}"/>
                  </a:ext>
                </a:extLst>
              </p:cNvPr>
              <p:cNvCxnSpPr>
                <a:cxnSpLocks/>
                <a:stCxn id="53" idx="6"/>
                <a:endCxn id="58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360DDA1-E378-A146-AD75-FF92C316A3D6}"/>
                  </a:ext>
                </a:extLst>
              </p:cNvPr>
              <p:cNvCxnSpPr>
                <a:cxnSpLocks/>
                <a:stCxn id="58" idx="4"/>
                <a:endCxn id="59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85301D6-5F5B-EF45-9897-BE3705E1856B}"/>
                  </a:ext>
                </a:extLst>
              </p:cNvPr>
              <p:cNvCxnSpPr>
                <a:cxnSpLocks/>
                <a:stCxn id="59" idx="4"/>
                <a:endCxn id="60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D2B19FE-19F9-EF4E-A302-22643261153E}"/>
                  </a:ext>
                </a:extLst>
              </p:cNvPr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9425428-DC22-DE44-A97D-151E9A3F9E89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7954730-E7EE-B74C-BA8C-3552BA4E7350}"/>
                  </a:ext>
                </a:extLst>
              </p:cNvPr>
              <p:cNvCxnSpPr>
                <a:cxnSpLocks/>
                <a:stCxn id="60" idx="2"/>
                <a:endCxn id="55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F9E4941-1EC4-4445-A035-12E8E68544B3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3AF55E2-BA50-7747-9B36-1C77FF73007E}"/>
                  </a:ext>
                </a:extLst>
              </p:cNvPr>
              <p:cNvCxnSpPr>
                <a:cxnSpLocks/>
                <a:stCxn id="79" idx="2"/>
                <a:endCxn id="59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FED4463-2543-ED4B-A70E-4D8B99D52D5C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504C1D-3B18-6A4F-A6EB-FDCE08BAA11A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6208492-708A-EF4D-9C7D-F7CC445A074E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D856E6-7993-CE4A-A58A-C661A4B433EC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1EECC47-0476-4C47-8395-D9A548CC7465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AF2A506-A666-084B-95DB-2BE404D7533F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5F14C4A-840A-E242-85DE-BFBF9961967B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71F842-0043-F340-A4B8-D1DC371E9F3E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1ACDE4-715B-434D-B401-E8F0395A9258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A37AC88-AA7E-8E4E-9810-53185A3BC85E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5E8A1F-D3DE-7547-92F4-153306AB2F37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BF43FE2-CE12-9240-BCDE-1AC4A656F4F4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97D00A9-7BD9-0A4F-A1D3-6F95987A73E4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9A0C22-EA58-5A4B-8D9E-60F9683FC3C6}"/>
                </a:ext>
              </a:extLst>
            </p:cNvPr>
            <p:cNvCxnSpPr>
              <a:cxnSpLocks/>
              <a:stCxn id="61" idx="5"/>
              <a:endCxn id="64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94F3F8-EB80-5A41-9D52-6BF37CEC52A2}"/>
                </a:ext>
              </a:extLst>
            </p:cNvPr>
            <p:cNvCxnSpPr>
              <a:cxnSpLocks/>
              <a:stCxn id="63" idx="7"/>
              <a:endCxn id="64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92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High-level idea:</a:t>
            </a:r>
            <a:br>
              <a:rPr lang="en-US" altLang="zh-TW" dirty="0"/>
            </a:br>
            <a:r>
              <a:rPr lang="en-US" altLang="zh-TW" dirty="0"/>
              <a:t>Broker has the highest density locally (hilltop)</a:t>
            </a:r>
          </a:p>
          <a:p>
            <a:r>
              <a:rPr lang="en-US" altLang="zh-TW" dirty="0"/>
              <a:t>Density: the number of 2-hop neighbors</a:t>
            </a:r>
          </a:p>
          <a:p>
            <a:r>
              <a:rPr lang="en-US" altLang="zh-TW" dirty="0"/>
              <a:t>To break a tie, choose the node with a higher ID</a:t>
            </a:r>
          </a:p>
          <a:p>
            <a:endParaRPr lang="en-US" altLang="zh-TW" dirty="0"/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60440-F027-4A4A-858B-E07A5C5A22A9}"/>
              </a:ext>
            </a:extLst>
          </p:cNvPr>
          <p:cNvSpPr txBox="1"/>
          <p:nvPr/>
        </p:nvSpPr>
        <p:spPr>
          <a:xfrm>
            <a:off x="4549707" y="3685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2AC10E-CDF4-0747-83C6-4CD0F2F6926F}"/>
              </a:ext>
            </a:extLst>
          </p:cNvPr>
          <p:cNvSpPr txBox="1"/>
          <p:nvPr/>
        </p:nvSpPr>
        <p:spPr>
          <a:xfrm>
            <a:off x="6501622" y="38148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5246E-7B31-324B-BEF9-EFAB25AFF5EE}"/>
              </a:ext>
            </a:extLst>
          </p:cNvPr>
          <p:cNvSpPr txBox="1"/>
          <p:nvPr/>
        </p:nvSpPr>
        <p:spPr>
          <a:xfrm>
            <a:off x="2968812" y="38946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70659F-E84F-854D-B549-18603707B9D1}"/>
              </a:ext>
            </a:extLst>
          </p:cNvPr>
          <p:cNvSpPr txBox="1"/>
          <p:nvPr/>
        </p:nvSpPr>
        <p:spPr>
          <a:xfrm>
            <a:off x="2943962" y="48669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4197F5-58BE-EA45-AB35-45FE213F8573}"/>
              </a:ext>
            </a:extLst>
          </p:cNvPr>
          <p:cNvSpPr txBox="1"/>
          <p:nvPr/>
        </p:nvSpPr>
        <p:spPr>
          <a:xfrm>
            <a:off x="2936716" y="57562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2B57E7-AD69-6144-995C-1239973487CD}"/>
              </a:ext>
            </a:extLst>
          </p:cNvPr>
          <p:cNvSpPr txBox="1"/>
          <p:nvPr/>
        </p:nvSpPr>
        <p:spPr>
          <a:xfrm>
            <a:off x="4231716" y="46444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27969E-312D-FD4B-A546-598FA4166B1E}"/>
              </a:ext>
            </a:extLst>
          </p:cNvPr>
          <p:cNvSpPr txBox="1"/>
          <p:nvPr/>
        </p:nvSpPr>
        <p:spPr>
          <a:xfrm>
            <a:off x="4445168" y="62057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07EB3-4FDE-7942-B9F2-ADECA025E689}"/>
              </a:ext>
            </a:extLst>
          </p:cNvPr>
          <p:cNvSpPr txBox="1"/>
          <p:nvPr/>
        </p:nvSpPr>
        <p:spPr>
          <a:xfrm>
            <a:off x="5045133" y="51863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F0EB7F-812C-9D4B-A04E-4721F9333B46}"/>
              </a:ext>
            </a:extLst>
          </p:cNvPr>
          <p:cNvSpPr txBox="1"/>
          <p:nvPr/>
        </p:nvSpPr>
        <p:spPr>
          <a:xfrm>
            <a:off x="5937704" y="41244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C81872-E276-8C46-8F50-A73597BAA15B}"/>
              </a:ext>
            </a:extLst>
          </p:cNvPr>
          <p:cNvSpPr txBox="1"/>
          <p:nvPr/>
        </p:nvSpPr>
        <p:spPr>
          <a:xfrm>
            <a:off x="5985078" y="564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ED31B9-2B53-2443-91B9-D782E5166DBE}"/>
              </a:ext>
            </a:extLst>
          </p:cNvPr>
          <p:cNvSpPr txBox="1"/>
          <p:nvPr/>
        </p:nvSpPr>
        <p:spPr>
          <a:xfrm>
            <a:off x="6565936" y="617429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508C7F-728C-614C-A8AB-0478950A0003}"/>
              </a:ext>
            </a:extLst>
          </p:cNvPr>
          <p:cNvSpPr txBox="1"/>
          <p:nvPr/>
        </p:nvSpPr>
        <p:spPr>
          <a:xfrm>
            <a:off x="7002536" y="47199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DB54F6-5323-8948-BC88-1F8593A099EE}"/>
              </a:ext>
            </a:extLst>
          </p:cNvPr>
          <p:cNvSpPr txBox="1"/>
          <p:nvPr/>
        </p:nvSpPr>
        <p:spPr>
          <a:xfrm>
            <a:off x="7540408" y="46108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3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739E90-3665-034F-A2EF-88F6A444F42F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434DB23-5341-2A4E-A75E-6515E954DF42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63F74B2-76A5-C74B-B2A1-CEF923EC4C34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5DCA8C6-9A3B-9E43-B89B-DD6C58953782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83C57C3-66F5-6E40-BDC0-062CB82653B1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C2696A2-DA0E-FA4A-94A3-593140EC0D68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5177C8-59A9-A142-AD1C-1E0F570913CA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A0417F1-5EBD-F04E-B2EE-74857C07533B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2954D81-C2A2-074D-97D3-01E5BCEF1087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81E7975-3052-474A-94CF-A4420DB968B9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74B417-B2B3-8242-B769-56066F45229F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0B8ED9-5F94-654B-90DE-3868CBCAD831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837F33D-2C38-1E4C-997D-51E39471414B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8B89339-AD53-F841-9CE6-CC6FDDCD7EC2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268207-54C2-CF41-9964-8CE4E61BD29B}"/>
                  </a:ext>
                </a:extLst>
              </p:cNvPr>
              <p:cNvCxnSpPr>
                <a:stCxn id="63" idx="2"/>
                <a:endCxn id="71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608D74-441A-8F47-8C1D-E18CD6D588FE}"/>
                  </a:ext>
                </a:extLst>
              </p:cNvPr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93E455E-ADA5-3A4A-889B-AA39226E138A}"/>
                  </a:ext>
                </a:extLst>
              </p:cNvPr>
              <p:cNvCxnSpPr>
                <a:cxnSpLocks/>
                <a:stCxn id="72" idx="4"/>
                <a:endCxn id="73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7855CD1-7B5F-DC43-B76A-70B74FB3DDFB}"/>
                  </a:ext>
                </a:extLst>
              </p:cNvPr>
              <p:cNvCxnSpPr>
                <a:cxnSpLocks/>
                <a:stCxn id="74" idx="2"/>
                <a:endCxn id="72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CC15800-2AEC-2047-947D-C4CDDDCC5955}"/>
                  </a:ext>
                </a:extLst>
              </p:cNvPr>
              <p:cNvCxnSpPr>
                <a:cxnSpLocks/>
                <a:stCxn id="65" idx="2"/>
                <a:endCxn id="73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B712EE7-89DA-F048-AE63-770132E3F6A6}"/>
                  </a:ext>
                </a:extLst>
              </p:cNvPr>
              <p:cNvCxnSpPr>
                <a:cxnSpLocks/>
                <a:stCxn id="64" idx="4"/>
                <a:endCxn id="65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D35BFD7-FD37-A942-98ED-9F25EBD70D33}"/>
                  </a:ext>
                </a:extLst>
              </p:cNvPr>
              <p:cNvCxnSpPr>
                <a:cxnSpLocks/>
                <a:stCxn id="63" idx="4"/>
                <a:endCxn id="64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48AC4D7-655E-3D41-9019-B0748143BF33}"/>
                  </a:ext>
                </a:extLst>
              </p:cNvPr>
              <p:cNvCxnSpPr>
                <a:cxnSpLocks/>
                <a:stCxn id="63" idx="5"/>
                <a:endCxn id="66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F16F815-5227-4B44-8A21-4570C605B226}"/>
                  </a:ext>
                </a:extLst>
              </p:cNvPr>
              <p:cNvCxnSpPr>
                <a:cxnSpLocks/>
                <a:stCxn id="63" idx="6"/>
                <a:endCxn id="68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114BD4F-3657-574B-AD64-F234003F6D47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BD95707-4838-3C40-B8B2-A18CCBD77CD1}"/>
                  </a:ext>
                </a:extLst>
              </p:cNvPr>
              <p:cNvCxnSpPr>
                <a:cxnSpLocks/>
                <a:stCxn id="69" idx="4"/>
                <a:endCxn id="70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8B7BCBF-6F94-D94D-82DB-1CEBA08B91B2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0A9BCBC-7185-5B4B-B39B-951B7C7F808D}"/>
                  </a:ext>
                </a:extLst>
              </p:cNvPr>
              <p:cNvCxnSpPr>
                <a:cxnSpLocks/>
                <a:stCxn id="67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85040B5-96EF-DE46-8439-4D00AA089D6B}"/>
                  </a:ext>
                </a:extLst>
              </p:cNvPr>
              <p:cNvCxnSpPr>
                <a:cxnSpLocks/>
                <a:stCxn id="70" idx="2"/>
                <a:endCxn id="65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AB57A8-9188-7C48-AD6C-97433521CE80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89A3499-F4DA-7542-B0DF-693711829576}"/>
                  </a:ext>
                </a:extLst>
              </p:cNvPr>
              <p:cNvCxnSpPr>
                <a:cxnSpLocks/>
                <a:stCxn id="89" idx="2"/>
                <a:endCxn id="69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52DDBE-F26E-F149-9018-701BCC8DC969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AF29B5B-F4D1-2A46-A828-FD3E486729AF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EA19BE5-4DB7-FC4C-94CA-A615D39FC282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723398C-DEA7-D243-93DC-5FD9C8270ED7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949E940-3AF0-9A4C-A0BB-AE4FF4A6A232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2D4AAE-37E2-744E-971F-E4E58D7B7668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B618B5D-2926-814A-8EB2-CA34AB53CC4C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8A6DEA1-281E-954A-A0CD-1B474C22D50B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729EAC7-87B2-5940-B4C4-08EA2883E654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62B70E8-C040-9145-8C7F-B25F134DA9AC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E05DD5-2181-8E4D-995F-8AFF3BECD969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BE12AA-C8D3-7645-98AE-AFA562F36D24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D90DD2-31DB-4048-B5AF-904008C3D2A1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CA1A3F-FAF6-3B4A-8B44-33F735E350E9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9D6019-7E45-E943-8B05-29F101D46F3F}"/>
                </a:ext>
              </a:extLst>
            </p:cNvPr>
            <p:cNvCxnSpPr>
              <a:cxnSpLocks/>
              <a:stCxn id="73" idx="7"/>
              <a:endCxn id="74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93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Publisher node 5: data is proxy node 1</a:t>
            </a:r>
          </a:p>
          <a:p>
            <a:r>
              <a:rPr lang="en-US" altLang="zh-TW" dirty="0"/>
              <a:t>First, send the data to the </a:t>
            </a:r>
            <a:r>
              <a:rPr lang="en-US" altLang="zh-TW" dirty="0">
                <a:solidFill>
                  <a:srgbClr val="0070C0"/>
                </a:solidFill>
              </a:rPr>
              <a:t>first hilltop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Iteratively send to the </a:t>
            </a:r>
            <a:r>
              <a:rPr lang="en-US" altLang="zh-TW" dirty="0">
                <a:solidFill>
                  <a:srgbClr val="00B050"/>
                </a:solidFill>
              </a:rPr>
              <a:t>neighbor with the largest density </a:t>
            </a:r>
            <a:r>
              <a:rPr lang="en-US" altLang="zh-TW" dirty="0"/>
              <a:t>(and then the largest ID for tie breaking)</a:t>
            </a:r>
          </a:p>
          <a:p>
            <a:r>
              <a:rPr lang="en-US" altLang="zh-TW" dirty="0"/>
              <a:t>Node 1 </a:t>
            </a:r>
            <a:r>
              <a:rPr lang="en-US" altLang="zh-TW" dirty="0">
                <a:solidFill>
                  <a:srgbClr val="C00000"/>
                </a:solidFill>
              </a:rPr>
              <a:t>stores the data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DF2075-9C29-B842-BBCD-E016F893573F}"/>
              </a:ext>
            </a:extLst>
          </p:cNvPr>
          <p:cNvSpPr txBox="1"/>
          <p:nvPr/>
        </p:nvSpPr>
        <p:spPr>
          <a:xfrm>
            <a:off x="4549707" y="3685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604A70F-E573-EC41-AC3E-8324DDC310E8}"/>
              </a:ext>
            </a:extLst>
          </p:cNvPr>
          <p:cNvSpPr txBox="1"/>
          <p:nvPr/>
        </p:nvSpPr>
        <p:spPr>
          <a:xfrm>
            <a:off x="6501622" y="38148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71F002-492B-1446-9B42-958F189F6DEB}"/>
              </a:ext>
            </a:extLst>
          </p:cNvPr>
          <p:cNvSpPr txBox="1"/>
          <p:nvPr/>
        </p:nvSpPr>
        <p:spPr>
          <a:xfrm>
            <a:off x="2968812" y="38946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6867D5-CF83-FD4C-B642-41F105725F52}"/>
              </a:ext>
            </a:extLst>
          </p:cNvPr>
          <p:cNvSpPr txBox="1"/>
          <p:nvPr/>
        </p:nvSpPr>
        <p:spPr>
          <a:xfrm>
            <a:off x="2943962" y="48669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CCDA7C9-1AB2-BD42-82F6-2F628E304620}"/>
              </a:ext>
            </a:extLst>
          </p:cNvPr>
          <p:cNvSpPr txBox="1"/>
          <p:nvPr/>
        </p:nvSpPr>
        <p:spPr>
          <a:xfrm>
            <a:off x="2936716" y="57562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93362F-F450-A543-B18E-E639EC9E77C8}"/>
              </a:ext>
            </a:extLst>
          </p:cNvPr>
          <p:cNvSpPr txBox="1"/>
          <p:nvPr/>
        </p:nvSpPr>
        <p:spPr>
          <a:xfrm>
            <a:off x="4231716" y="46444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F32659-B2F6-1D45-84A4-D3B3A24B28DE}"/>
              </a:ext>
            </a:extLst>
          </p:cNvPr>
          <p:cNvSpPr txBox="1"/>
          <p:nvPr/>
        </p:nvSpPr>
        <p:spPr>
          <a:xfrm>
            <a:off x="4445168" y="62057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9BE0E85-0086-8045-A776-EB5951B46124}"/>
              </a:ext>
            </a:extLst>
          </p:cNvPr>
          <p:cNvSpPr txBox="1"/>
          <p:nvPr/>
        </p:nvSpPr>
        <p:spPr>
          <a:xfrm>
            <a:off x="5045133" y="51863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B54714-1063-084B-B113-D561DDB9D00B}"/>
              </a:ext>
            </a:extLst>
          </p:cNvPr>
          <p:cNvSpPr txBox="1"/>
          <p:nvPr/>
        </p:nvSpPr>
        <p:spPr>
          <a:xfrm>
            <a:off x="5937704" y="41244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1A552D-7322-8E4B-BB00-8E4D7D9C5F2B}"/>
              </a:ext>
            </a:extLst>
          </p:cNvPr>
          <p:cNvSpPr txBox="1"/>
          <p:nvPr/>
        </p:nvSpPr>
        <p:spPr>
          <a:xfrm>
            <a:off x="5985078" y="564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DE372C-87D6-6A4A-A4F4-18AB9C4920B2}"/>
              </a:ext>
            </a:extLst>
          </p:cNvPr>
          <p:cNvSpPr txBox="1"/>
          <p:nvPr/>
        </p:nvSpPr>
        <p:spPr>
          <a:xfrm>
            <a:off x="6565936" y="617429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94C7F8-AD14-F649-9589-157CDC45605C}"/>
              </a:ext>
            </a:extLst>
          </p:cNvPr>
          <p:cNvSpPr txBox="1"/>
          <p:nvPr/>
        </p:nvSpPr>
        <p:spPr>
          <a:xfrm>
            <a:off x="7002536" y="47199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3217C3-8817-2449-BE0E-1D1C0D3711EE}"/>
              </a:ext>
            </a:extLst>
          </p:cNvPr>
          <p:cNvSpPr txBox="1"/>
          <p:nvPr/>
        </p:nvSpPr>
        <p:spPr>
          <a:xfrm>
            <a:off x="7540408" y="46108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3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FCDB76-2B8F-1141-8DA6-B921EB0CA3DC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9E27DFD-FA03-6443-A2A8-F23254667E10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B6E362E-56F1-4541-B8DF-5E264465D3BE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6B65312-CFDC-D14D-833D-012EF0208123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EB2B6F8-372B-254B-B3F3-4E7AF7217E35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5DDC7C8-549F-4B42-930D-3BF5C76A2028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FE9D80E-711F-1148-A102-A6B07C1E9D80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0EB545A-0DBB-844F-A261-05DE4D1EACC9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F5F331F-B064-764C-A69C-6A2FCE8ACACF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89DC44-3D04-F844-98D1-05EC5F78B470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54BB133-68B3-9640-A649-B62C450DBB97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7E7F960-0CF0-9A49-8A7C-A8958E32BDC6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7075E69-164F-2248-AD1C-1031186046B7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D32A348-7C10-0C44-84AB-FDCB78DDC1AA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55CF75E-076D-6040-ACEB-9E65DC7814DC}"/>
                  </a:ext>
                </a:extLst>
              </p:cNvPr>
              <p:cNvCxnSpPr>
                <a:stCxn id="167" idx="2"/>
                <a:endCxn id="175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89AE3FB-7424-7542-A89E-3E8D71D0C41B}"/>
                  </a:ext>
                </a:extLst>
              </p:cNvPr>
              <p:cNvCxnSpPr>
                <a:cxnSpLocks/>
                <a:stCxn id="175" idx="4"/>
                <a:endCxn id="176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8AB7A9-E2FD-6E44-A737-F74276E984E0}"/>
                  </a:ext>
                </a:extLst>
              </p:cNvPr>
              <p:cNvCxnSpPr>
                <a:cxnSpLocks/>
                <a:stCxn id="176" idx="4"/>
                <a:endCxn id="177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188E0F1-C86C-774C-A119-2B9F167C2246}"/>
                  </a:ext>
                </a:extLst>
              </p:cNvPr>
              <p:cNvCxnSpPr>
                <a:cxnSpLocks/>
                <a:stCxn id="178" idx="2"/>
                <a:endCxn id="176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2C99700-59D4-B040-A89C-A9221A5136D4}"/>
                  </a:ext>
                </a:extLst>
              </p:cNvPr>
              <p:cNvCxnSpPr>
                <a:cxnSpLocks/>
                <a:stCxn id="169" idx="2"/>
                <a:endCxn id="177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27BF306-BA0A-8049-B38A-5EE7FAE38C12}"/>
                  </a:ext>
                </a:extLst>
              </p:cNvPr>
              <p:cNvCxnSpPr>
                <a:cxnSpLocks/>
                <a:stCxn id="168" idx="4"/>
                <a:endCxn id="169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82E7FD0-C981-F040-ADE7-7D09601387DD}"/>
                  </a:ext>
                </a:extLst>
              </p:cNvPr>
              <p:cNvCxnSpPr>
                <a:cxnSpLocks/>
                <a:stCxn id="167" idx="4"/>
                <a:endCxn id="168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E3746EC-E9CF-EF4D-B2FF-C92DE3FF2862}"/>
                  </a:ext>
                </a:extLst>
              </p:cNvPr>
              <p:cNvCxnSpPr>
                <a:cxnSpLocks/>
                <a:stCxn id="167" idx="5"/>
                <a:endCxn id="170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30B610-F52C-FD4C-8585-77C3DF049976}"/>
                  </a:ext>
                </a:extLst>
              </p:cNvPr>
              <p:cNvCxnSpPr>
                <a:cxnSpLocks/>
                <a:stCxn id="167" idx="6"/>
                <a:endCxn id="172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55A8A7C-AC2B-BF47-823A-D15BCC2AFD45}"/>
                  </a:ext>
                </a:extLst>
              </p:cNvPr>
              <p:cNvCxnSpPr>
                <a:cxnSpLocks/>
                <a:stCxn id="172" idx="4"/>
                <a:endCxn id="173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F4C873D-8D1A-F14E-B990-3CF6D1BF5C72}"/>
                  </a:ext>
                </a:extLst>
              </p:cNvPr>
              <p:cNvCxnSpPr>
                <a:cxnSpLocks/>
                <a:stCxn id="173" idx="4"/>
                <a:endCxn id="174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57AFF31-0794-C148-864E-56B2C520C9A2}"/>
                  </a:ext>
                </a:extLst>
              </p:cNvPr>
              <p:cNvCxnSpPr>
                <a:cxnSpLocks/>
                <a:stCxn id="170" idx="4"/>
                <a:endCxn id="171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7F91C92-7ECC-B540-A1FE-7455A5ACB485}"/>
                  </a:ext>
                </a:extLst>
              </p:cNvPr>
              <p:cNvCxnSpPr>
                <a:cxnSpLocks/>
                <a:stCxn id="171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16B1913-1717-844E-BE52-8A3264645CD3}"/>
                  </a:ext>
                </a:extLst>
              </p:cNvPr>
              <p:cNvCxnSpPr>
                <a:cxnSpLocks/>
                <a:stCxn id="174" idx="2"/>
                <a:endCxn id="169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667E25B-729E-404A-84B0-AE9553431966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6009A6-A288-5143-958D-F9D490023349}"/>
                  </a:ext>
                </a:extLst>
              </p:cNvPr>
              <p:cNvCxnSpPr>
                <a:cxnSpLocks/>
                <a:stCxn id="235" idx="2"/>
                <a:endCxn id="173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945BCAD-8C04-B046-96C6-FBCE53584208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1A4DD2C-413F-404B-9844-5501145691B2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3D71CE0-CCE3-8A41-A898-B72CC6D4F81B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6F3B44D-9734-724B-9648-79CE7AA50466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ABCA5C3D-4F2E-2645-AD43-E52E00AAF849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B9F1547-F6EC-354B-9645-A03533B58E3C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467CB85-87DB-214E-AB04-C72C6DA4BE24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  <a:endParaRPr lang="en-TW" sz="1600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E99EC0D-AFB4-9940-8A7B-71896EA0FB58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5469B11-867C-2E41-8DF2-E1552448DDB8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5290882-6915-454C-AC00-E54C7AF7D3AE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529DC98A-A3CB-3B40-9086-F496611FDA97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5169FB1-E754-744A-A73D-32894F7008F8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1BEA166-E47A-6E43-805D-E698E084A4BD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90D6126-852F-A848-A011-F3E8D17CAFE7}"/>
                </a:ext>
              </a:extLst>
            </p:cNvPr>
            <p:cNvCxnSpPr>
              <a:cxnSpLocks/>
              <a:stCxn id="175" idx="5"/>
              <a:endCxn id="178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2DC3F9E-470A-7742-B775-6E76869DCA93}"/>
                </a:ext>
              </a:extLst>
            </p:cNvPr>
            <p:cNvCxnSpPr>
              <a:cxnSpLocks/>
              <a:stCxn id="177" idx="7"/>
              <a:endCxn id="178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ABC104-62F5-CC4D-8ECF-34B7E99E60CF}"/>
              </a:ext>
            </a:extLst>
          </p:cNvPr>
          <p:cNvCxnSpPr/>
          <p:nvPr/>
        </p:nvCxnSpPr>
        <p:spPr>
          <a:xfrm flipH="1" flipV="1">
            <a:off x="5117612" y="4187060"/>
            <a:ext cx="750532" cy="587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3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Publisher node 5: data is proxy node 1</a:t>
            </a:r>
          </a:p>
          <a:p>
            <a:r>
              <a:rPr lang="en-US" altLang="zh-TW" dirty="0"/>
              <a:t>Second, send the data to the </a:t>
            </a:r>
            <a:r>
              <a:rPr lang="en-US" altLang="zh-TW" dirty="0">
                <a:solidFill>
                  <a:srgbClr val="0070C0"/>
                </a:solidFill>
              </a:rPr>
              <a:t>valley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Iteratively send to the </a:t>
            </a:r>
            <a:r>
              <a:rPr lang="en-US" altLang="zh-TW" dirty="0">
                <a:solidFill>
                  <a:srgbClr val="00B050"/>
                </a:solidFill>
              </a:rPr>
              <a:t>neighbor with the lowest density</a:t>
            </a:r>
            <a:r>
              <a:rPr lang="en-US" altLang="zh-TW" dirty="0"/>
              <a:t> (and then the </a:t>
            </a:r>
            <a:r>
              <a:rPr lang="en-US" altLang="zh-TW" dirty="0">
                <a:solidFill>
                  <a:srgbClr val="C00000"/>
                </a:solidFill>
              </a:rPr>
              <a:t>smallest ID</a:t>
            </a:r>
            <a:r>
              <a:rPr lang="en-US" altLang="zh-TW" dirty="0"/>
              <a:t> for tie breaking)</a:t>
            </a:r>
          </a:p>
          <a:p>
            <a:r>
              <a:rPr lang="en-US" altLang="zh-TW" dirty="0"/>
              <a:t>That is, node 11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DF2075-9C29-B842-BBCD-E016F893573F}"/>
              </a:ext>
            </a:extLst>
          </p:cNvPr>
          <p:cNvSpPr txBox="1"/>
          <p:nvPr/>
        </p:nvSpPr>
        <p:spPr>
          <a:xfrm>
            <a:off x="4549707" y="3685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604A70F-E573-EC41-AC3E-8324DDC310E8}"/>
              </a:ext>
            </a:extLst>
          </p:cNvPr>
          <p:cNvSpPr txBox="1"/>
          <p:nvPr/>
        </p:nvSpPr>
        <p:spPr>
          <a:xfrm>
            <a:off x="6501622" y="38148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71F002-492B-1446-9B42-958F189F6DEB}"/>
              </a:ext>
            </a:extLst>
          </p:cNvPr>
          <p:cNvSpPr txBox="1"/>
          <p:nvPr/>
        </p:nvSpPr>
        <p:spPr>
          <a:xfrm>
            <a:off x="2968812" y="38946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6867D5-CF83-FD4C-B642-41F105725F52}"/>
              </a:ext>
            </a:extLst>
          </p:cNvPr>
          <p:cNvSpPr txBox="1"/>
          <p:nvPr/>
        </p:nvSpPr>
        <p:spPr>
          <a:xfrm>
            <a:off x="2943962" y="48669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CCDA7C9-1AB2-BD42-82F6-2F628E304620}"/>
              </a:ext>
            </a:extLst>
          </p:cNvPr>
          <p:cNvSpPr txBox="1"/>
          <p:nvPr/>
        </p:nvSpPr>
        <p:spPr>
          <a:xfrm>
            <a:off x="2936716" y="57562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93362F-F450-A543-B18E-E639EC9E77C8}"/>
              </a:ext>
            </a:extLst>
          </p:cNvPr>
          <p:cNvSpPr txBox="1"/>
          <p:nvPr/>
        </p:nvSpPr>
        <p:spPr>
          <a:xfrm>
            <a:off x="4231716" y="46444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F32659-B2F6-1D45-84A4-D3B3A24B28DE}"/>
              </a:ext>
            </a:extLst>
          </p:cNvPr>
          <p:cNvSpPr txBox="1"/>
          <p:nvPr/>
        </p:nvSpPr>
        <p:spPr>
          <a:xfrm>
            <a:off x="4445168" y="62057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9BE0E85-0086-8045-A776-EB5951B46124}"/>
              </a:ext>
            </a:extLst>
          </p:cNvPr>
          <p:cNvSpPr txBox="1"/>
          <p:nvPr/>
        </p:nvSpPr>
        <p:spPr>
          <a:xfrm>
            <a:off x="5045133" y="51863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B54714-1063-084B-B113-D561DDB9D00B}"/>
              </a:ext>
            </a:extLst>
          </p:cNvPr>
          <p:cNvSpPr txBox="1"/>
          <p:nvPr/>
        </p:nvSpPr>
        <p:spPr>
          <a:xfrm>
            <a:off x="5937704" y="41244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1A552D-7322-8E4B-BB00-8E4D7D9C5F2B}"/>
              </a:ext>
            </a:extLst>
          </p:cNvPr>
          <p:cNvSpPr txBox="1"/>
          <p:nvPr/>
        </p:nvSpPr>
        <p:spPr>
          <a:xfrm>
            <a:off x="5985078" y="564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DE372C-87D6-6A4A-A4F4-18AB9C4920B2}"/>
              </a:ext>
            </a:extLst>
          </p:cNvPr>
          <p:cNvSpPr txBox="1"/>
          <p:nvPr/>
        </p:nvSpPr>
        <p:spPr>
          <a:xfrm>
            <a:off x="6565936" y="617429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94C7F8-AD14-F649-9589-157CDC45605C}"/>
              </a:ext>
            </a:extLst>
          </p:cNvPr>
          <p:cNvSpPr txBox="1"/>
          <p:nvPr/>
        </p:nvSpPr>
        <p:spPr>
          <a:xfrm>
            <a:off x="7002536" y="47199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3217C3-8817-2449-BE0E-1D1C0D3711EE}"/>
              </a:ext>
            </a:extLst>
          </p:cNvPr>
          <p:cNvSpPr txBox="1"/>
          <p:nvPr/>
        </p:nvSpPr>
        <p:spPr>
          <a:xfrm>
            <a:off x="7540408" y="46108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3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FCDB76-2B8F-1141-8DA6-B921EB0CA3DC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9E27DFD-FA03-6443-A2A8-F23254667E10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B6E362E-56F1-4541-B8DF-5E264465D3BE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6B65312-CFDC-D14D-833D-012EF0208123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EB2B6F8-372B-254B-B3F3-4E7AF7217E35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5DDC7C8-549F-4B42-930D-3BF5C76A2028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FE9D80E-711F-1148-A102-A6B07C1E9D80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0EB545A-0DBB-844F-A261-05DE4D1EACC9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F5F331F-B064-764C-A69C-6A2FCE8ACACF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89DC44-3D04-F844-98D1-05EC5F78B470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54BB133-68B3-9640-A649-B62C450DBB97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7E7F960-0CF0-9A49-8A7C-A8958E32BDC6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7075E69-164F-2248-AD1C-1031186046B7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D32A348-7C10-0C44-84AB-FDCB78DDC1AA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55CF75E-076D-6040-ACEB-9E65DC7814DC}"/>
                  </a:ext>
                </a:extLst>
              </p:cNvPr>
              <p:cNvCxnSpPr>
                <a:stCxn id="167" idx="2"/>
                <a:endCxn id="175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89AE3FB-7424-7542-A89E-3E8D71D0C41B}"/>
                  </a:ext>
                </a:extLst>
              </p:cNvPr>
              <p:cNvCxnSpPr>
                <a:cxnSpLocks/>
                <a:stCxn id="175" idx="4"/>
                <a:endCxn id="176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8AB7A9-E2FD-6E44-A737-F74276E984E0}"/>
                  </a:ext>
                </a:extLst>
              </p:cNvPr>
              <p:cNvCxnSpPr>
                <a:cxnSpLocks/>
                <a:stCxn id="176" idx="4"/>
                <a:endCxn id="177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188E0F1-C86C-774C-A119-2B9F167C2246}"/>
                  </a:ext>
                </a:extLst>
              </p:cNvPr>
              <p:cNvCxnSpPr>
                <a:cxnSpLocks/>
                <a:stCxn id="178" idx="2"/>
                <a:endCxn id="176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2C99700-59D4-B040-A89C-A9221A5136D4}"/>
                  </a:ext>
                </a:extLst>
              </p:cNvPr>
              <p:cNvCxnSpPr>
                <a:cxnSpLocks/>
                <a:stCxn id="169" idx="2"/>
                <a:endCxn id="177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27BF306-BA0A-8049-B38A-5EE7FAE38C12}"/>
                  </a:ext>
                </a:extLst>
              </p:cNvPr>
              <p:cNvCxnSpPr>
                <a:cxnSpLocks/>
                <a:stCxn id="168" idx="4"/>
                <a:endCxn id="169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82E7FD0-C981-F040-ADE7-7D09601387DD}"/>
                  </a:ext>
                </a:extLst>
              </p:cNvPr>
              <p:cNvCxnSpPr>
                <a:cxnSpLocks/>
                <a:stCxn id="167" idx="4"/>
                <a:endCxn id="168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E3746EC-E9CF-EF4D-B2FF-C92DE3FF2862}"/>
                  </a:ext>
                </a:extLst>
              </p:cNvPr>
              <p:cNvCxnSpPr>
                <a:cxnSpLocks/>
                <a:stCxn id="167" idx="5"/>
                <a:endCxn id="170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30B610-F52C-FD4C-8585-77C3DF049976}"/>
                  </a:ext>
                </a:extLst>
              </p:cNvPr>
              <p:cNvCxnSpPr>
                <a:cxnSpLocks/>
                <a:stCxn id="167" idx="6"/>
                <a:endCxn id="172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55A8A7C-AC2B-BF47-823A-D15BCC2AFD45}"/>
                  </a:ext>
                </a:extLst>
              </p:cNvPr>
              <p:cNvCxnSpPr>
                <a:cxnSpLocks/>
                <a:stCxn id="172" idx="4"/>
                <a:endCxn id="173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F4C873D-8D1A-F14E-B990-3CF6D1BF5C72}"/>
                  </a:ext>
                </a:extLst>
              </p:cNvPr>
              <p:cNvCxnSpPr>
                <a:cxnSpLocks/>
                <a:stCxn id="173" idx="4"/>
                <a:endCxn id="174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57AFF31-0794-C148-864E-56B2C520C9A2}"/>
                  </a:ext>
                </a:extLst>
              </p:cNvPr>
              <p:cNvCxnSpPr>
                <a:cxnSpLocks/>
                <a:stCxn id="170" idx="4"/>
                <a:endCxn id="171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7F91C92-7ECC-B540-A1FE-7455A5ACB485}"/>
                  </a:ext>
                </a:extLst>
              </p:cNvPr>
              <p:cNvCxnSpPr>
                <a:cxnSpLocks/>
                <a:stCxn id="171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16B1913-1717-844E-BE52-8A3264645CD3}"/>
                  </a:ext>
                </a:extLst>
              </p:cNvPr>
              <p:cNvCxnSpPr>
                <a:cxnSpLocks/>
                <a:stCxn id="174" idx="2"/>
                <a:endCxn id="169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667E25B-729E-404A-84B0-AE9553431966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6009A6-A288-5143-958D-F9D490023349}"/>
                  </a:ext>
                </a:extLst>
              </p:cNvPr>
              <p:cNvCxnSpPr>
                <a:cxnSpLocks/>
                <a:stCxn id="235" idx="2"/>
                <a:endCxn id="173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945BCAD-8C04-B046-96C6-FBCE53584208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1A4DD2C-413F-404B-9844-5501145691B2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3D71CE0-CCE3-8A41-A898-B72CC6D4F81B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6F3B44D-9734-724B-9648-79CE7AA50466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ABCA5C3D-4F2E-2645-AD43-E52E00AAF849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B9F1547-F6EC-354B-9645-A03533B58E3C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467CB85-87DB-214E-AB04-C72C6DA4BE24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E99EC0D-AFB4-9940-8A7B-71896EA0FB58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5469B11-867C-2E41-8DF2-E1552448DDB8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5290882-6915-454C-AC00-E54C7AF7D3AE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529DC98A-A3CB-3B40-9086-F496611FDA97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5169FB1-E754-744A-A73D-32894F7008F8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1BEA166-E47A-6E43-805D-E698E084A4BD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90D6126-852F-A848-A011-F3E8D17CAFE7}"/>
                </a:ext>
              </a:extLst>
            </p:cNvPr>
            <p:cNvCxnSpPr>
              <a:cxnSpLocks/>
              <a:stCxn id="175" idx="5"/>
              <a:endCxn id="178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2DC3F9E-470A-7742-B775-6E76869DCA93}"/>
                </a:ext>
              </a:extLst>
            </p:cNvPr>
            <p:cNvCxnSpPr>
              <a:cxnSpLocks/>
              <a:stCxn id="177" idx="7"/>
              <a:endCxn id="178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7CEBF92-207A-314C-B4B6-A41C94F75263}"/>
              </a:ext>
            </a:extLst>
          </p:cNvPr>
          <p:cNvCxnSpPr/>
          <p:nvPr/>
        </p:nvCxnSpPr>
        <p:spPr>
          <a:xfrm flipH="1" flipV="1">
            <a:off x="5117612" y="4187060"/>
            <a:ext cx="750532" cy="587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9F8BF0A-54CF-4B4A-BBEF-9B06C760DB16}"/>
              </a:ext>
            </a:extLst>
          </p:cNvPr>
          <p:cNvCxnSpPr>
            <a:cxnSpLocks/>
          </p:cNvCxnSpPr>
          <p:nvPr/>
        </p:nvCxnSpPr>
        <p:spPr>
          <a:xfrm flipH="1">
            <a:off x="3933847" y="4173535"/>
            <a:ext cx="1130480" cy="26429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3877000-2AEF-AB4F-A8FF-3D4447628779}"/>
              </a:ext>
            </a:extLst>
          </p:cNvPr>
          <p:cNvCxnSpPr>
            <a:cxnSpLocks/>
          </p:cNvCxnSpPr>
          <p:nvPr/>
        </p:nvCxnSpPr>
        <p:spPr>
          <a:xfrm>
            <a:off x="3873060" y="4446269"/>
            <a:ext cx="287461" cy="74009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4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Publisher node 5: data is proxy node 1</a:t>
            </a:r>
          </a:p>
          <a:p>
            <a:r>
              <a:rPr lang="en-US" altLang="zh-TW" dirty="0"/>
              <a:t>First, send the data to the </a:t>
            </a:r>
            <a:r>
              <a:rPr lang="en-US" altLang="zh-TW" dirty="0">
                <a:solidFill>
                  <a:srgbClr val="0070C0"/>
                </a:solidFill>
              </a:rPr>
              <a:t>second hilltop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Iteratively send to the </a:t>
            </a:r>
            <a:r>
              <a:rPr lang="en-US" altLang="zh-TW" dirty="0">
                <a:solidFill>
                  <a:srgbClr val="00B050"/>
                </a:solidFill>
              </a:rPr>
              <a:t>neighbor with the largest density </a:t>
            </a:r>
            <a:r>
              <a:rPr lang="en-US" altLang="zh-TW" dirty="0"/>
              <a:t>(and then the largest ID for tie breaking)</a:t>
            </a:r>
          </a:p>
          <a:p>
            <a:r>
              <a:rPr lang="en-US" altLang="zh-TW" dirty="0"/>
              <a:t>Node 9 </a:t>
            </a:r>
            <a:r>
              <a:rPr lang="en-US" altLang="zh-TW" dirty="0">
                <a:solidFill>
                  <a:srgbClr val="C00000"/>
                </a:solidFill>
              </a:rPr>
              <a:t>stores the data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DF2075-9C29-B842-BBCD-E016F893573F}"/>
              </a:ext>
            </a:extLst>
          </p:cNvPr>
          <p:cNvSpPr txBox="1"/>
          <p:nvPr/>
        </p:nvSpPr>
        <p:spPr>
          <a:xfrm>
            <a:off x="4549707" y="3685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604A70F-E573-EC41-AC3E-8324DDC310E8}"/>
              </a:ext>
            </a:extLst>
          </p:cNvPr>
          <p:cNvSpPr txBox="1"/>
          <p:nvPr/>
        </p:nvSpPr>
        <p:spPr>
          <a:xfrm>
            <a:off x="6501622" y="38148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71F002-492B-1446-9B42-958F189F6DEB}"/>
              </a:ext>
            </a:extLst>
          </p:cNvPr>
          <p:cNvSpPr txBox="1"/>
          <p:nvPr/>
        </p:nvSpPr>
        <p:spPr>
          <a:xfrm>
            <a:off x="2968812" y="38946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6867D5-CF83-FD4C-B642-41F105725F52}"/>
              </a:ext>
            </a:extLst>
          </p:cNvPr>
          <p:cNvSpPr txBox="1"/>
          <p:nvPr/>
        </p:nvSpPr>
        <p:spPr>
          <a:xfrm>
            <a:off x="2943962" y="48669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CCDA7C9-1AB2-BD42-82F6-2F628E304620}"/>
              </a:ext>
            </a:extLst>
          </p:cNvPr>
          <p:cNvSpPr txBox="1"/>
          <p:nvPr/>
        </p:nvSpPr>
        <p:spPr>
          <a:xfrm>
            <a:off x="2936716" y="57562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93362F-F450-A543-B18E-E639EC9E77C8}"/>
              </a:ext>
            </a:extLst>
          </p:cNvPr>
          <p:cNvSpPr txBox="1"/>
          <p:nvPr/>
        </p:nvSpPr>
        <p:spPr>
          <a:xfrm>
            <a:off x="4231716" y="46444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F32659-B2F6-1D45-84A4-D3B3A24B28DE}"/>
              </a:ext>
            </a:extLst>
          </p:cNvPr>
          <p:cNvSpPr txBox="1"/>
          <p:nvPr/>
        </p:nvSpPr>
        <p:spPr>
          <a:xfrm>
            <a:off x="4445168" y="62057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9BE0E85-0086-8045-A776-EB5951B46124}"/>
              </a:ext>
            </a:extLst>
          </p:cNvPr>
          <p:cNvSpPr txBox="1"/>
          <p:nvPr/>
        </p:nvSpPr>
        <p:spPr>
          <a:xfrm>
            <a:off x="5045133" y="51863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B54714-1063-084B-B113-D561DDB9D00B}"/>
              </a:ext>
            </a:extLst>
          </p:cNvPr>
          <p:cNvSpPr txBox="1"/>
          <p:nvPr/>
        </p:nvSpPr>
        <p:spPr>
          <a:xfrm>
            <a:off x="5937704" y="41244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1A552D-7322-8E4B-BB00-8E4D7D9C5F2B}"/>
              </a:ext>
            </a:extLst>
          </p:cNvPr>
          <p:cNvSpPr txBox="1"/>
          <p:nvPr/>
        </p:nvSpPr>
        <p:spPr>
          <a:xfrm>
            <a:off x="5985078" y="564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DE372C-87D6-6A4A-A4F4-18AB9C4920B2}"/>
              </a:ext>
            </a:extLst>
          </p:cNvPr>
          <p:cNvSpPr txBox="1"/>
          <p:nvPr/>
        </p:nvSpPr>
        <p:spPr>
          <a:xfrm>
            <a:off x="6565936" y="617429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94C7F8-AD14-F649-9589-157CDC45605C}"/>
              </a:ext>
            </a:extLst>
          </p:cNvPr>
          <p:cNvSpPr txBox="1"/>
          <p:nvPr/>
        </p:nvSpPr>
        <p:spPr>
          <a:xfrm>
            <a:off x="7002536" y="47199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3217C3-8817-2449-BE0E-1D1C0D3711EE}"/>
              </a:ext>
            </a:extLst>
          </p:cNvPr>
          <p:cNvSpPr txBox="1"/>
          <p:nvPr/>
        </p:nvSpPr>
        <p:spPr>
          <a:xfrm>
            <a:off x="7540408" y="46108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3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FCDB76-2B8F-1141-8DA6-B921EB0CA3DC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9E27DFD-FA03-6443-A2A8-F23254667E10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B6E362E-56F1-4541-B8DF-5E264465D3BE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6B65312-CFDC-D14D-833D-012EF0208123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EB2B6F8-372B-254B-B3F3-4E7AF7217E35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5DDC7C8-549F-4B42-930D-3BF5C76A2028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FE9D80E-711F-1148-A102-A6B07C1E9D80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0EB545A-0DBB-844F-A261-05DE4D1EACC9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F5F331F-B064-764C-A69C-6A2FCE8ACACF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89DC44-3D04-F844-98D1-05EC5F78B470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54BB133-68B3-9640-A649-B62C450DBB97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7E7F960-0CF0-9A49-8A7C-A8958E32BDC6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7075E69-164F-2248-AD1C-1031186046B7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D32A348-7C10-0C44-84AB-FDCB78DDC1AA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55CF75E-076D-6040-ACEB-9E65DC7814DC}"/>
                  </a:ext>
                </a:extLst>
              </p:cNvPr>
              <p:cNvCxnSpPr>
                <a:stCxn id="167" idx="2"/>
                <a:endCxn id="175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89AE3FB-7424-7542-A89E-3E8D71D0C41B}"/>
                  </a:ext>
                </a:extLst>
              </p:cNvPr>
              <p:cNvCxnSpPr>
                <a:cxnSpLocks/>
                <a:stCxn id="175" idx="4"/>
                <a:endCxn id="176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8AB7A9-E2FD-6E44-A737-F74276E984E0}"/>
                  </a:ext>
                </a:extLst>
              </p:cNvPr>
              <p:cNvCxnSpPr>
                <a:cxnSpLocks/>
                <a:stCxn id="176" idx="4"/>
                <a:endCxn id="177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188E0F1-C86C-774C-A119-2B9F167C2246}"/>
                  </a:ext>
                </a:extLst>
              </p:cNvPr>
              <p:cNvCxnSpPr>
                <a:cxnSpLocks/>
                <a:stCxn id="178" idx="2"/>
                <a:endCxn id="176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2C99700-59D4-B040-A89C-A9221A5136D4}"/>
                  </a:ext>
                </a:extLst>
              </p:cNvPr>
              <p:cNvCxnSpPr>
                <a:cxnSpLocks/>
                <a:stCxn id="169" idx="2"/>
                <a:endCxn id="177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27BF306-BA0A-8049-B38A-5EE7FAE38C12}"/>
                  </a:ext>
                </a:extLst>
              </p:cNvPr>
              <p:cNvCxnSpPr>
                <a:cxnSpLocks/>
                <a:stCxn id="168" idx="4"/>
                <a:endCxn id="169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82E7FD0-C981-F040-ADE7-7D09601387DD}"/>
                  </a:ext>
                </a:extLst>
              </p:cNvPr>
              <p:cNvCxnSpPr>
                <a:cxnSpLocks/>
                <a:stCxn id="167" idx="4"/>
                <a:endCxn id="168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E3746EC-E9CF-EF4D-B2FF-C92DE3FF2862}"/>
                  </a:ext>
                </a:extLst>
              </p:cNvPr>
              <p:cNvCxnSpPr>
                <a:cxnSpLocks/>
                <a:stCxn id="167" idx="5"/>
                <a:endCxn id="170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30B610-F52C-FD4C-8585-77C3DF049976}"/>
                  </a:ext>
                </a:extLst>
              </p:cNvPr>
              <p:cNvCxnSpPr>
                <a:cxnSpLocks/>
                <a:stCxn id="167" idx="6"/>
                <a:endCxn id="172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55A8A7C-AC2B-BF47-823A-D15BCC2AFD45}"/>
                  </a:ext>
                </a:extLst>
              </p:cNvPr>
              <p:cNvCxnSpPr>
                <a:cxnSpLocks/>
                <a:stCxn id="172" idx="4"/>
                <a:endCxn id="173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F4C873D-8D1A-F14E-B990-3CF6D1BF5C72}"/>
                  </a:ext>
                </a:extLst>
              </p:cNvPr>
              <p:cNvCxnSpPr>
                <a:cxnSpLocks/>
                <a:stCxn id="173" idx="4"/>
                <a:endCxn id="174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57AFF31-0794-C148-864E-56B2C520C9A2}"/>
                  </a:ext>
                </a:extLst>
              </p:cNvPr>
              <p:cNvCxnSpPr>
                <a:cxnSpLocks/>
                <a:stCxn id="170" idx="4"/>
                <a:endCxn id="171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7F91C92-7ECC-B540-A1FE-7455A5ACB485}"/>
                  </a:ext>
                </a:extLst>
              </p:cNvPr>
              <p:cNvCxnSpPr>
                <a:cxnSpLocks/>
                <a:stCxn id="171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16B1913-1717-844E-BE52-8A3264645CD3}"/>
                  </a:ext>
                </a:extLst>
              </p:cNvPr>
              <p:cNvCxnSpPr>
                <a:cxnSpLocks/>
                <a:stCxn id="174" idx="2"/>
                <a:endCxn id="169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667E25B-729E-404A-84B0-AE9553431966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6009A6-A288-5143-958D-F9D490023349}"/>
                  </a:ext>
                </a:extLst>
              </p:cNvPr>
              <p:cNvCxnSpPr>
                <a:cxnSpLocks/>
                <a:stCxn id="235" idx="2"/>
                <a:endCxn id="173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945BCAD-8C04-B046-96C6-FBCE53584208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1A4DD2C-413F-404B-9844-5501145691B2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3D71CE0-CCE3-8A41-A898-B72CC6D4F81B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6F3B44D-9734-724B-9648-79CE7AA50466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ABCA5C3D-4F2E-2645-AD43-E52E00AAF849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B9F1547-F6EC-354B-9645-A03533B58E3C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467CB85-87DB-214E-AB04-C72C6DA4BE24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E99EC0D-AFB4-9940-8A7B-71896EA0FB58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5469B11-867C-2E41-8DF2-E1552448DDB8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5290882-6915-454C-AC00-E54C7AF7D3AE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529DC98A-A3CB-3B40-9086-F496611FDA97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5169FB1-E754-744A-A73D-32894F7008F8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1BEA166-E47A-6E43-805D-E698E084A4BD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90D6126-852F-A848-A011-F3E8D17CAFE7}"/>
                </a:ext>
              </a:extLst>
            </p:cNvPr>
            <p:cNvCxnSpPr>
              <a:cxnSpLocks/>
              <a:stCxn id="175" idx="5"/>
              <a:endCxn id="178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2DC3F9E-470A-7742-B775-6E76869DCA93}"/>
                </a:ext>
              </a:extLst>
            </p:cNvPr>
            <p:cNvCxnSpPr>
              <a:cxnSpLocks/>
              <a:stCxn id="177" idx="7"/>
              <a:endCxn id="178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96B6-18DA-2C4D-846D-9527D3CCE96D}"/>
              </a:ext>
            </a:extLst>
          </p:cNvPr>
          <p:cNvCxnSpPr/>
          <p:nvPr/>
        </p:nvCxnSpPr>
        <p:spPr>
          <a:xfrm flipH="1" flipV="1">
            <a:off x="5117612" y="4187060"/>
            <a:ext cx="750532" cy="587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18C866-5575-4145-9ECC-BC64332441D8}"/>
              </a:ext>
            </a:extLst>
          </p:cNvPr>
          <p:cNvCxnSpPr>
            <a:cxnSpLocks/>
          </p:cNvCxnSpPr>
          <p:nvPr/>
        </p:nvCxnSpPr>
        <p:spPr>
          <a:xfrm flipH="1">
            <a:off x="3933847" y="4173535"/>
            <a:ext cx="1130480" cy="26429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EDACC9-9319-9442-ACFD-A535E4B79F18}"/>
              </a:ext>
            </a:extLst>
          </p:cNvPr>
          <p:cNvCxnSpPr>
            <a:cxnSpLocks/>
            <a:endCxn id="239" idx="2"/>
          </p:cNvCxnSpPr>
          <p:nvPr/>
        </p:nvCxnSpPr>
        <p:spPr>
          <a:xfrm>
            <a:off x="3873060" y="4446269"/>
            <a:ext cx="362789" cy="71306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C09D27-5614-5342-986B-53CCC12341F9}"/>
              </a:ext>
            </a:extLst>
          </p:cNvPr>
          <p:cNvCxnSpPr>
            <a:cxnSpLocks/>
          </p:cNvCxnSpPr>
          <p:nvPr/>
        </p:nvCxnSpPr>
        <p:spPr>
          <a:xfrm flipH="1">
            <a:off x="3903866" y="5376685"/>
            <a:ext cx="364667" cy="64020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DFE8F2-603D-A047-81D3-B0ED970D1244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3964342" y="5996000"/>
            <a:ext cx="1153270" cy="249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6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Basically, it is </a:t>
            </a:r>
            <a:r>
              <a:rPr lang="en-US" altLang="zh-TW" dirty="0">
                <a:solidFill>
                  <a:srgbClr val="C00000"/>
                </a:solidFill>
              </a:rPr>
              <a:t>DFS</a:t>
            </a:r>
            <a:r>
              <a:rPr lang="en-US" altLang="zh-TW" dirty="0"/>
              <a:t> (with a </a:t>
            </a:r>
            <a:r>
              <a:rPr lang="en-US" altLang="zh-TW" dirty="0">
                <a:solidFill>
                  <a:srgbClr val="00B050"/>
                </a:solidFill>
              </a:rPr>
              <a:t>guided</a:t>
            </a:r>
            <a:r>
              <a:rPr lang="en-US" altLang="zh-TW" dirty="0"/>
              <a:t> direction)</a:t>
            </a:r>
          </a:p>
          <a:p>
            <a:r>
              <a:rPr lang="en-US" altLang="zh-TW" dirty="0"/>
              <a:t>Store all the visited nodes (do not visit them again)</a:t>
            </a:r>
          </a:p>
          <a:p>
            <a:r>
              <a:rPr lang="en-US" altLang="zh-TW" dirty="0"/>
              <a:t>Use a stack to track the path </a:t>
            </a:r>
          </a:p>
          <a:p>
            <a:r>
              <a:rPr lang="en-US" altLang="zh-TW" dirty="0"/>
              <a:t>Find the second hilltop like</a:t>
            </a:r>
            <a:r>
              <a:rPr lang="zh-TW" altLang="en-US" dirty="0"/>
              <a:t> </a:t>
            </a:r>
            <a:r>
              <a:rPr lang="zh-CN" altLang="en-US" dirty="0">
                <a:ea typeface="Cambria Math" panose="02040503050406030204" pitchFamily="18" charset="0"/>
              </a:rPr>
              <a:t>小老鼠走迷宮</a:t>
            </a:r>
            <a:endParaRPr lang="en-US" altLang="zh-TW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DF2075-9C29-B842-BBCD-E016F893573F}"/>
              </a:ext>
            </a:extLst>
          </p:cNvPr>
          <p:cNvSpPr txBox="1"/>
          <p:nvPr/>
        </p:nvSpPr>
        <p:spPr>
          <a:xfrm>
            <a:off x="4549707" y="3685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604A70F-E573-EC41-AC3E-8324DDC310E8}"/>
              </a:ext>
            </a:extLst>
          </p:cNvPr>
          <p:cNvSpPr txBox="1"/>
          <p:nvPr/>
        </p:nvSpPr>
        <p:spPr>
          <a:xfrm>
            <a:off x="6501622" y="38148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71F002-492B-1446-9B42-958F189F6DEB}"/>
              </a:ext>
            </a:extLst>
          </p:cNvPr>
          <p:cNvSpPr txBox="1"/>
          <p:nvPr/>
        </p:nvSpPr>
        <p:spPr>
          <a:xfrm>
            <a:off x="2968812" y="38946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6867D5-CF83-FD4C-B642-41F105725F52}"/>
              </a:ext>
            </a:extLst>
          </p:cNvPr>
          <p:cNvSpPr txBox="1"/>
          <p:nvPr/>
        </p:nvSpPr>
        <p:spPr>
          <a:xfrm>
            <a:off x="2943962" y="48669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CCDA7C9-1AB2-BD42-82F6-2F628E304620}"/>
              </a:ext>
            </a:extLst>
          </p:cNvPr>
          <p:cNvSpPr txBox="1"/>
          <p:nvPr/>
        </p:nvSpPr>
        <p:spPr>
          <a:xfrm>
            <a:off x="2936716" y="57562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93362F-F450-A543-B18E-E639EC9E77C8}"/>
              </a:ext>
            </a:extLst>
          </p:cNvPr>
          <p:cNvSpPr txBox="1"/>
          <p:nvPr/>
        </p:nvSpPr>
        <p:spPr>
          <a:xfrm>
            <a:off x="4231716" y="46444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F32659-B2F6-1D45-84A4-D3B3A24B28DE}"/>
              </a:ext>
            </a:extLst>
          </p:cNvPr>
          <p:cNvSpPr txBox="1"/>
          <p:nvPr/>
        </p:nvSpPr>
        <p:spPr>
          <a:xfrm>
            <a:off x="4445168" y="62057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9BE0E85-0086-8045-A776-EB5951B46124}"/>
              </a:ext>
            </a:extLst>
          </p:cNvPr>
          <p:cNvSpPr txBox="1"/>
          <p:nvPr/>
        </p:nvSpPr>
        <p:spPr>
          <a:xfrm>
            <a:off x="5045133" y="51863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B54714-1063-084B-B113-D561DDB9D00B}"/>
              </a:ext>
            </a:extLst>
          </p:cNvPr>
          <p:cNvSpPr txBox="1"/>
          <p:nvPr/>
        </p:nvSpPr>
        <p:spPr>
          <a:xfrm>
            <a:off x="5937704" y="41244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1A552D-7322-8E4B-BB00-8E4D7D9C5F2B}"/>
              </a:ext>
            </a:extLst>
          </p:cNvPr>
          <p:cNvSpPr txBox="1"/>
          <p:nvPr/>
        </p:nvSpPr>
        <p:spPr>
          <a:xfrm>
            <a:off x="5985078" y="564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DE372C-87D6-6A4A-A4F4-18AB9C4920B2}"/>
              </a:ext>
            </a:extLst>
          </p:cNvPr>
          <p:cNvSpPr txBox="1"/>
          <p:nvPr/>
        </p:nvSpPr>
        <p:spPr>
          <a:xfrm>
            <a:off x="6565936" y="617429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94C7F8-AD14-F649-9589-157CDC45605C}"/>
              </a:ext>
            </a:extLst>
          </p:cNvPr>
          <p:cNvSpPr txBox="1"/>
          <p:nvPr/>
        </p:nvSpPr>
        <p:spPr>
          <a:xfrm>
            <a:off x="7002536" y="47199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3217C3-8817-2449-BE0E-1D1C0D3711EE}"/>
              </a:ext>
            </a:extLst>
          </p:cNvPr>
          <p:cNvSpPr txBox="1"/>
          <p:nvPr/>
        </p:nvSpPr>
        <p:spPr>
          <a:xfrm>
            <a:off x="7540408" y="46108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3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FCDB76-2B8F-1141-8DA6-B921EB0CA3DC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9E27DFD-FA03-6443-A2A8-F23254667E10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B6E362E-56F1-4541-B8DF-5E264465D3BE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6B65312-CFDC-D14D-833D-012EF0208123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EB2B6F8-372B-254B-B3F3-4E7AF7217E35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5DDC7C8-549F-4B42-930D-3BF5C76A2028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FE9D80E-711F-1148-A102-A6B07C1E9D80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0EB545A-0DBB-844F-A261-05DE4D1EACC9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F5F331F-B064-764C-A69C-6A2FCE8ACACF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89DC44-3D04-F844-98D1-05EC5F78B470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54BB133-68B3-9640-A649-B62C450DBB97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7E7F960-0CF0-9A49-8A7C-A8958E32BDC6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7075E69-164F-2248-AD1C-1031186046B7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D32A348-7C10-0C44-84AB-FDCB78DDC1AA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55CF75E-076D-6040-ACEB-9E65DC7814DC}"/>
                  </a:ext>
                </a:extLst>
              </p:cNvPr>
              <p:cNvCxnSpPr>
                <a:stCxn id="167" idx="2"/>
                <a:endCxn id="175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89AE3FB-7424-7542-A89E-3E8D71D0C41B}"/>
                  </a:ext>
                </a:extLst>
              </p:cNvPr>
              <p:cNvCxnSpPr>
                <a:cxnSpLocks/>
                <a:stCxn id="175" idx="4"/>
                <a:endCxn id="176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8AB7A9-E2FD-6E44-A737-F74276E984E0}"/>
                  </a:ext>
                </a:extLst>
              </p:cNvPr>
              <p:cNvCxnSpPr>
                <a:cxnSpLocks/>
                <a:stCxn id="176" idx="4"/>
                <a:endCxn id="177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188E0F1-C86C-774C-A119-2B9F167C2246}"/>
                  </a:ext>
                </a:extLst>
              </p:cNvPr>
              <p:cNvCxnSpPr>
                <a:cxnSpLocks/>
                <a:stCxn id="178" idx="2"/>
                <a:endCxn id="176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2C99700-59D4-B040-A89C-A9221A5136D4}"/>
                  </a:ext>
                </a:extLst>
              </p:cNvPr>
              <p:cNvCxnSpPr>
                <a:cxnSpLocks/>
                <a:stCxn id="169" idx="2"/>
                <a:endCxn id="177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27BF306-BA0A-8049-B38A-5EE7FAE38C12}"/>
                  </a:ext>
                </a:extLst>
              </p:cNvPr>
              <p:cNvCxnSpPr>
                <a:cxnSpLocks/>
                <a:stCxn id="168" idx="4"/>
                <a:endCxn id="169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82E7FD0-C981-F040-ADE7-7D09601387DD}"/>
                  </a:ext>
                </a:extLst>
              </p:cNvPr>
              <p:cNvCxnSpPr>
                <a:cxnSpLocks/>
                <a:stCxn id="167" idx="4"/>
                <a:endCxn id="168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E3746EC-E9CF-EF4D-B2FF-C92DE3FF2862}"/>
                  </a:ext>
                </a:extLst>
              </p:cNvPr>
              <p:cNvCxnSpPr>
                <a:cxnSpLocks/>
                <a:stCxn id="167" idx="5"/>
                <a:endCxn id="170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30B610-F52C-FD4C-8585-77C3DF049976}"/>
                  </a:ext>
                </a:extLst>
              </p:cNvPr>
              <p:cNvCxnSpPr>
                <a:cxnSpLocks/>
                <a:stCxn id="167" idx="6"/>
                <a:endCxn id="172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55A8A7C-AC2B-BF47-823A-D15BCC2AFD45}"/>
                  </a:ext>
                </a:extLst>
              </p:cNvPr>
              <p:cNvCxnSpPr>
                <a:cxnSpLocks/>
                <a:stCxn id="172" idx="4"/>
                <a:endCxn id="173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F4C873D-8D1A-F14E-B990-3CF6D1BF5C72}"/>
                  </a:ext>
                </a:extLst>
              </p:cNvPr>
              <p:cNvCxnSpPr>
                <a:cxnSpLocks/>
                <a:stCxn id="173" idx="4"/>
                <a:endCxn id="174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57AFF31-0794-C148-864E-56B2C520C9A2}"/>
                  </a:ext>
                </a:extLst>
              </p:cNvPr>
              <p:cNvCxnSpPr>
                <a:cxnSpLocks/>
                <a:stCxn id="170" idx="4"/>
                <a:endCxn id="171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7F91C92-7ECC-B540-A1FE-7455A5ACB485}"/>
                  </a:ext>
                </a:extLst>
              </p:cNvPr>
              <p:cNvCxnSpPr>
                <a:cxnSpLocks/>
                <a:stCxn id="171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16B1913-1717-844E-BE52-8A3264645CD3}"/>
                  </a:ext>
                </a:extLst>
              </p:cNvPr>
              <p:cNvCxnSpPr>
                <a:cxnSpLocks/>
                <a:stCxn id="174" idx="2"/>
                <a:endCxn id="169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667E25B-729E-404A-84B0-AE9553431966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6009A6-A288-5143-958D-F9D490023349}"/>
                  </a:ext>
                </a:extLst>
              </p:cNvPr>
              <p:cNvCxnSpPr>
                <a:cxnSpLocks/>
                <a:stCxn id="235" idx="2"/>
                <a:endCxn id="173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945BCAD-8C04-B046-96C6-FBCE53584208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1A4DD2C-413F-404B-9844-5501145691B2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3D71CE0-CCE3-8A41-A898-B72CC6D4F81B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6F3B44D-9734-724B-9648-79CE7AA50466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ABCA5C3D-4F2E-2645-AD43-E52E00AAF849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B9F1547-F6EC-354B-9645-A03533B58E3C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467CB85-87DB-214E-AB04-C72C6DA4BE24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E99EC0D-AFB4-9940-8A7B-71896EA0FB58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5469B11-867C-2E41-8DF2-E1552448DDB8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5290882-6915-454C-AC00-E54C7AF7D3AE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529DC98A-A3CB-3B40-9086-F496611FDA97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5169FB1-E754-744A-A73D-32894F7008F8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1BEA166-E47A-6E43-805D-E698E084A4BD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90D6126-852F-A848-A011-F3E8D17CAFE7}"/>
                </a:ext>
              </a:extLst>
            </p:cNvPr>
            <p:cNvCxnSpPr>
              <a:cxnSpLocks/>
              <a:stCxn id="175" idx="5"/>
              <a:endCxn id="178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2DC3F9E-470A-7742-B775-6E76869DCA93}"/>
                </a:ext>
              </a:extLst>
            </p:cNvPr>
            <p:cNvCxnSpPr>
              <a:cxnSpLocks/>
              <a:stCxn id="177" idx="7"/>
              <a:endCxn id="178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F4AFC7-2781-9247-8BAE-B12881080034}"/>
              </a:ext>
            </a:extLst>
          </p:cNvPr>
          <p:cNvCxnSpPr/>
          <p:nvPr/>
        </p:nvCxnSpPr>
        <p:spPr>
          <a:xfrm flipH="1" flipV="1">
            <a:off x="5117612" y="4187060"/>
            <a:ext cx="750532" cy="587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0A437B-5BB3-9D4D-B215-9147BFCD0283}"/>
              </a:ext>
            </a:extLst>
          </p:cNvPr>
          <p:cNvCxnSpPr>
            <a:cxnSpLocks/>
          </p:cNvCxnSpPr>
          <p:nvPr/>
        </p:nvCxnSpPr>
        <p:spPr>
          <a:xfrm flipH="1">
            <a:off x="3933847" y="4173535"/>
            <a:ext cx="1130480" cy="26429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FF9A-F1C5-C143-AAD9-821AA42A6FC7}"/>
              </a:ext>
            </a:extLst>
          </p:cNvPr>
          <p:cNvCxnSpPr>
            <a:cxnSpLocks/>
            <a:endCxn id="239" idx="2"/>
          </p:cNvCxnSpPr>
          <p:nvPr/>
        </p:nvCxnSpPr>
        <p:spPr>
          <a:xfrm>
            <a:off x="3873060" y="4446269"/>
            <a:ext cx="362789" cy="71306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83C1E4-7AA9-2A4B-909C-707C86A0D0FF}"/>
              </a:ext>
            </a:extLst>
          </p:cNvPr>
          <p:cNvCxnSpPr>
            <a:cxnSpLocks/>
            <a:stCxn id="178" idx="4"/>
          </p:cNvCxnSpPr>
          <p:nvPr/>
        </p:nvCxnSpPr>
        <p:spPr>
          <a:xfrm flipH="1">
            <a:off x="3903867" y="5365937"/>
            <a:ext cx="364666" cy="65095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7CF054-4799-8340-9AEC-2C7A465FE796}"/>
              </a:ext>
            </a:extLst>
          </p:cNvPr>
          <p:cNvCxnSpPr>
            <a:cxnSpLocks/>
          </p:cNvCxnSpPr>
          <p:nvPr/>
        </p:nvCxnSpPr>
        <p:spPr>
          <a:xfrm>
            <a:off x="3964342" y="5996000"/>
            <a:ext cx="1153270" cy="249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3DLS: Density-Driven Data 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Note that the version of 3DLS </a:t>
            </a:r>
            <a:r>
              <a:rPr lang="en-US" altLang="zh-TW" dirty="0">
                <a:solidFill>
                  <a:srgbClr val="C00000"/>
                </a:solidFill>
              </a:rPr>
              <a:t>may not retrieve the data successfully</a:t>
            </a:r>
          </a:p>
          <a:p>
            <a:r>
              <a:rPr lang="en-US" altLang="zh-TW" dirty="0"/>
              <a:t>Many methods can improve it </a:t>
            </a:r>
            <a:br>
              <a:rPr lang="en-US" altLang="zh-TW" dirty="0"/>
            </a:br>
            <a:r>
              <a:rPr lang="en-US" altLang="zh-TW" dirty="0"/>
              <a:t>(Out of the homework’s scope)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DF2075-9C29-B842-BBCD-E016F893573F}"/>
              </a:ext>
            </a:extLst>
          </p:cNvPr>
          <p:cNvSpPr txBox="1"/>
          <p:nvPr/>
        </p:nvSpPr>
        <p:spPr>
          <a:xfrm>
            <a:off x="4549707" y="3685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604A70F-E573-EC41-AC3E-8324DDC310E8}"/>
              </a:ext>
            </a:extLst>
          </p:cNvPr>
          <p:cNvSpPr txBox="1"/>
          <p:nvPr/>
        </p:nvSpPr>
        <p:spPr>
          <a:xfrm>
            <a:off x="6501622" y="38148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71F002-492B-1446-9B42-958F189F6DEB}"/>
              </a:ext>
            </a:extLst>
          </p:cNvPr>
          <p:cNvSpPr txBox="1"/>
          <p:nvPr/>
        </p:nvSpPr>
        <p:spPr>
          <a:xfrm>
            <a:off x="2968812" y="38946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6867D5-CF83-FD4C-B642-41F105725F52}"/>
              </a:ext>
            </a:extLst>
          </p:cNvPr>
          <p:cNvSpPr txBox="1"/>
          <p:nvPr/>
        </p:nvSpPr>
        <p:spPr>
          <a:xfrm>
            <a:off x="2943962" y="48669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CCDA7C9-1AB2-BD42-82F6-2F628E304620}"/>
              </a:ext>
            </a:extLst>
          </p:cNvPr>
          <p:cNvSpPr txBox="1"/>
          <p:nvPr/>
        </p:nvSpPr>
        <p:spPr>
          <a:xfrm>
            <a:off x="2936716" y="57562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93362F-F450-A543-B18E-E639EC9E77C8}"/>
              </a:ext>
            </a:extLst>
          </p:cNvPr>
          <p:cNvSpPr txBox="1"/>
          <p:nvPr/>
        </p:nvSpPr>
        <p:spPr>
          <a:xfrm>
            <a:off x="4231716" y="46444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F32659-B2F6-1D45-84A4-D3B3A24B28DE}"/>
              </a:ext>
            </a:extLst>
          </p:cNvPr>
          <p:cNvSpPr txBox="1"/>
          <p:nvPr/>
        </p:nvSpPr>
        <p:spPr>
          <a:xfrm>
            <a:off x="4445168" y="62057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9BE0E85-0086-8045-A776-EB5951B46124}"/>
              </a:ext>
            </a:extLst>
          </p:cNvPr>
          <p:cNvSpPr txBox="1"/>
          <p:nvPr/>
        </p:nvSpPr>
        <p:spPr>
          <a:xfrm>
            <a:off x="5045133" y="51863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B54714-1063-084B-B113-D561DDB9D00B}"/>
              </a:ext>
            </a:extLst>
          </p:cNvPr>
          <p:cNvSpPr txBox="1"/>
          <p:nvPr/>
        </p:nvSpPr>
        <p:spPr>
          <a:xfrm>
            <a:off x="5937704" y="41244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1A552D-7322-8E4B-BB00-8E4D7D9C5F2B}"/>
              </a:ext>
            </a:extLst>
          </p:cNvPr>
          <p:cNvSpPr txBox="1"/>
          <p:nvPr/>
        </p:nvSpPr>
        <p:spPr>
          <a:xfrm>
            <a:off x="5985078" y="564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DE372C-87D6-6A4A-A4F4-18AB9C4920B2}"/>
              </a:ext>
            </a:extLst>
          </p:cNvPr>
          <p:cNvSpPr txBox="1"/>
          <p:nvPr/>
        </p:nvSpPr>
        <p:spPr>
          <a:xfrm>
            <a:off x="6565936" y="617429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94C7F8-AD14-F649-9589-157CDC45605C}"/>
              </a:ext>
            </a:extLst>
          </p:cNvPr>
          <p:cNvSpPr txBox="1"/>
          <p:nvPr/>
        </p:nvSpPr>
        <p:spPr>
          <a:xfrm>
            <a:off x="7002536" y="47199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3217C3-8817-2449-BE0E-1D1C0D3711EE}"/>
              </a:ext>
            </a:extLst>
          </p:cNvPr>
          <p:cNvSpPr txBox="1"/>
          <p:nvPr/>
        </p:nvSpPr>
        <p:spPr>
          <a:xfrm>
            <a:off x="7540408" y="46108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dirty="0">
                <a:latin typeface="Cambria" panose="02040503050406030204" pitchFamily="18" charset="0"/>
              </a:rPr>
              <a:t>3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FCDB76-2B8F-1141-8DA6-B921EB0CA3DC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9E27DFD-FA03-6443-A2A8-F23254667E10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B6E362E-56F1-4541-B8DF-5E264465D3BE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6B65312-CFDC-D14D-833D-012EF0208123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EB2B6F8-372B-254B-B3F3-4E7AF7217E35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5DDC7C8-549F-4B42-930D-3BF5C76A2028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FE9D80E-711F-1148-A102-A6B07C1E9D80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0EB545A-0DBB-844F-A261-05DE4D1EACC9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F5F331F-B064-764C-A69C-6A2FCE8ACACF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89DC44-3D04-F844-98D1-05EC5F78B470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54BB133-68B3-9640-A649-B62C450DBB97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7E7F960-0CF0-9A49-8A7C-A8958E32BDC6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7075E69-164F-2248-AD1C-1031186046B7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D32A348-7C10-0C44-84AB-FDCB78DDC1AA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55CF75E-076D-6040-ACEB-9E65DC7814DC}"/>
                  </a:ext>
                </a:extLst>
              </p:cNvPr>
              <p:cNvCxnSpPr>
                <a:stCxn id="167" idx="2"/>
                <a:endCxn id="175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89AE3FB-7424-7542-A89E-3E8D71D0C41B}"/>
                  </a:ext>
                </a:extLst>
              </p:cNvPr>
              <p:cNvCxnSpPr>
                <a:cxnSpLocks/>
                <a:stCxn id="175" idx="4"/>
                <a:endCxn id="176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8AB7A9-E2FD-6E44-A737-F74276E984E0}"/>
                  </a:ext>
                </a:extLst>
              </p:cNvPr>
              <p:cNvCxnSpPr>
                <a:cxnSpLocks/>
                <a:stCxn id="176" idx="4"/>
                <a:endCxn id="177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188E0F1-C86C-774C-A119-2B9F167C2246}"/>
                  </a:ext>
                </a:extLst>
              </p:cNvPr>
              <p:cNvCxnSpPr>
                <a:cxnSpLocks/>
                <a:stCxn id="178" idx="2"/>
                <a:endCxn id="176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2C99700-59D4-B040-A89C-A9221A5136D4}"/>
                  </a:ext>
                </a:extLst>
              </p:cNvPr>
              <p:cNvCxnSpPr>
                <a:cxnSpLocks/>
                <a:stCxn id="169" idx="2"/>
                <a:endCxn id="177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27BF306-BA0A-8049-B38A-5EE7FAE38C12}"/>
                  </a:ext>
                </a:extLst>
              </p:cNvPr>
              <p:cNvCxnSpPr>
                <a:cxnSpLocks/>
                <a:stCxn id="168" idx="4"/>
                <a:endCxn id="169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82E7FD0-C981-F040-ADE7-7D09601387DD}"/>
                  </a:ext>
                </a:extLst>
              </p:cNvPr>
              <p:cNvCxnSpPr>
                <a:cxnSpLocks/>
                <a:stCxn id="167" idx="4"/>
                <a:endCxn id="168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E3746EC-E9CF-EF4D-B2FF-C92DE3FF2862}"/>
                  </a:ext>
                </a:extLst>
              </p:cNvPr>
              <p:cNvCxnSpPr>
                <a:cxnSpLocks/>
                <a:stCxn id="167" idx="5"/>
                <a:endCxn id="170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30B610-F52C-FD4C-8585-77C3DF049976}"/>
                  </a:ext>
                </a:extLst>
              </p:cNvPr>
              <p:cNvCxnSpPr>
                <a:cxnSpLocks/>
                <a:stCxn id="167" idx="6"/>
                <a:endCxn id="172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55A8A7C-AC2B-BF47-823A-D15BCC2AFD45}"/>
                  </a:ext>
                </a:extLst>
              </p:cNvPr>
              <p:cNvCxnSpPr>
                <a:cxnSpLocks/>
                <a:stCxn id="172" idx="4"/>
                <a:endCxn id="173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F4C873D-8D1A-F14E-B990-3CF6D1BF5C72}"/>
                  </a:ext>
                </a:extLst>
              </p:cNvPr>
              <p:cNvCxnSpPr>
                <a:cxnSpLocks/>
                <a:stCxn id="173" idx="4"/>
                <a:endCxn id="174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57AFF31-0794-C148-864E-56B2C520C9A2}"/>
                  </a:ext>
                </a:extLst>
              </p:cNvPr>
              <p:cNvCxnSpPr>
                <a:cxnSpLocks/>
                <a:stCxn id="170" idx="4"/>
                <a:endCxn id="171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7F91C92-7ECC-B540-A1FE-7455A5ACB485}"/>
                  </a:ext>
                </a:extLst>
              </p:cNvPr>
              <p:cNvCxnSpPr>
                <a:cxnSpLocks/>
                <a:stCxn id="171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16B1913-1717-844E-BE52-8A3264645CD3}"/>
                  </a:ext>
                </a:extLst>
              </p:cNvPr>
              <p:cNvCxnSpPr>
                <a:cxnSpLocks/>
                <a:stCxn id="174" idx="2"/>
                <a:endCxn id="169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667E25B-729E-404A-84B0-AE9553431966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6009A6-A288-5143-958D-F9D490023349}"/>
                  </a:ext>
                </a:extLst>
              </p:cNvPr>
              <p:cNvCxnSpPr>
                <a:cxnSpLocks/>
                <a:stCxn id="235" idx="2"/>
                <a:endCxn id="173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945BCAD-8C04-B046-96C6-FBCE53584208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1A4DD2C-413F-404B-9844-5501145691B2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3D71CE0-CCE3-8A41-A898-B72CC6D4F81B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6F3B44D-9734-724B-9648-79CE7AA50466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ABCA5C3D-4F2E-2645-AD43-E52E00AAF849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B9F1547-F6EC-354B-9645-A03533B58E3C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467CB85-87DB-214E-AB04-C72C6DA4BE24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E99EC0D-AFB4-9940-8A7B-71896EA0FB58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5469B11-867C-2E41-8DF2-E1552448DDB8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5290882-6915-454C-AC00-E54C7AF7D3AE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529DC98A-A3CB-3B40-9086-F496611FDA97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5169FB1-E754-744A-A73D-32894F7008F8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1BEA166-E47A-6E43-805D-E698E084A4BD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90D6126-852F-A848-A011-F3E8D17CAFE7}"/>
                </a:ext>
              </a:extLst>
            </p:cNvPr>
            <p:cNvCxnSpPr>
              <a:cxnSpLocks/>
              <a:stCxn id="175" idx="5"/>
              <a:endCxn id="178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2DC3F9E-470A-7742-B775-6E76869DCA93}"/>
                </a:ext>
              </a:extLst>
            </p:cNvPr>
            <p:cNvCxnSpPr>
              <a:cxnSpLocks/>
              <a:stCxn id="177" idx="7"/>
              <a:endCxn id="178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70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3DLS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04780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 and links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Simulation time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set of nodes and a set of links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Publisher, data, and time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Subscriber, requested data, and time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Send the packet to publish or subscribe the data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 node reacts to the received packet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Event log files (send and receive packets)</a:t>
            </a:r>
          </a:p>
          <a:p>
            <a:pPr lvl="2"/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paths</a:t>
            </a:r>
            <a:r>
              <a:rPr lang="zh-TW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zh-TW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each publisher and each subscriber</a:t>
            </a:r>
          </a:p>
        </p:txBody>
      </p:sp>
    </p:spTree>
    <p:extLst>
      <p:ext uri="{BB962C8B-B14F-4D97-AF65-F5344CB8AC3E}">
        <p14:creationId xmlns:p14="http://schemas.microsoft.com/office/powerpoint/2010/main" val="107769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3DLS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9145016" cy="54918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Cambria Math" panose="02040503050406030204" pitchFamily="18" charset="0"/>
              </a:rPr>
              <a:t>Requirement: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Yo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 have to use the</a:t>
            </a:r>
            <a:r>
              <a:rPr lang="en-US" altLang="zh-TW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given code; otherwise,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difficult to generate the same event log file to pass the  judge</a:t>
            </a:r>
            <a:endParaRPr lang="en-US" altLang="zh-TW" sz="2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  <a:r>
              <a:rPr lang="en-US" altLang="zh-TW" sz="2400" dirty="0">
                <a:latin typeface="Courier" pitchFamily="2" charset="0"/>
                <a:ea typeface="Cambria Math" panose="02040503050406030204" pitchFamily="18" charset="0"/>
              </a:rPr>
              <a:t>main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>
                <a:latin typeface="Cambria Math" panose="02040503050406030204" pitchFamily="18" charset="0"/>
                <a:ea typeface="Cambria Math" panose="02040503050406030204" pitchFamily="18" charset="0"/>
              </a:rPr>
              <a:t>You have to read the input to create the network</a:t>
            </a:r>
            <a:br>
              <a:rPr lang="en-US" altLang="zh-TW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>
                <a:latin typeface="Courier" pitchFamily="2" charset="0"/>
                <a:ea typeface="Cambria Math" panose="02040503050406030204" pitchFamily="18" charset="0"/>
              </a:rPr>
              <a:t>node::node_generator::generate(“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LS3D_node”, id)</a:t>
            </a:r>
            <a:b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</a:br>
            <a:b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add the links with the function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node::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id_to_node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(n1)-&gt;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add_phy_neighbor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(n2)</a:t>
            </a:r>
            <a:b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</a:b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node::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id_to_node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(n2)-&gt;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add_phy_neighbor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(n1)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add each initial event (producer or consumer)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add_initial_event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isPub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, 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src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, 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dst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, pro, t);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input the simulation time and start the simulation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event::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start_simulate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simulation_time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);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7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666532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3DLS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9145016" cy="54918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Cambria Math" panose="02040503050406030204" pitchFamily="18" charset="0"/>
              </a:rPr>
              <a:t>Requirement: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  <a:r>
              <a:rPr lang="en-US" altLang="zh-TW" sz="2400" dirty="0">
                <a:latin typeface="Courier" pitchFamily="2" charset="0"/>
                <a:ea typeface="Cambria Math" panose="02040503050406030204" pitchFamily="18" charset="0"/>
              </a:rPr>
              <a:t>node::</a:t>
            </a:r>
            <a:r>
              <a:rPr lang="en-US" altLang="zh-TW" sz="2400" dirty="0" err="1">
                <a:latin typeface="Courier" pitchFamily="2" charset="0"/>
                <a:ea typeface="Cambria Math" panose="02040503050406030204" pitchFamily="18" charset="0"/>
              </a:rPr>
              <a:t>recv_handler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for each node: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check whether packet is sent for the node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if (p-&gt;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getHeader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()-&gt;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getNexID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() == 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node_id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)</a:t>
            </a:r>
            <a:b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downcast the data type in the polymorphism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LS3D_packet *pkt=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dynamic_cast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&lt;LS3D_packet*&gt;(p);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change the packet header and payload…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pkt-&gt;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getHeader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()-&gt;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setPreID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node_id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);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others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store or get the data of other node in the node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get_node_proxy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</a:t>
            </a: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node_id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);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may send the packet or do nothing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200" dirty="0" err="1">
                <a:latin typeface="Courier" pitchFamily="2" charset="0"/>
                <a:ea typeface="Cambria Math" panose="02040503050406030204" pitchFamily="18" charset="0"/>
              </a:rPr>
              <a:t>send_handler</a:t>
            </a:r>
            <a:r>
              <a:rPr lang="en-US" altLang="zh-TW" sz="2200" dirty="0">
                <a:latin typeface="Courier" pitchFamily="2" charset="0"/>
                <a:ea typeface="Cambria Math" panose="02040503050406030204" pitchFamily="18" charset="0"/>
              </a:rPr>
              <a:t>(p2);</a:t>
            </a:r>
          </a:p>
        </p:txBody>
      </p:sp>
    </p:spTree>
    <p:extLst>
      <p:ext uri="{BB962C8B-B14F-4D97-AF65-F5344CB8AC3E}">
        <p14:creationId xmlns:p14="http://schemas.microsoft.com/office/powerpoint/2010/main" val="413849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3DLS - bonus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9145016" cy="54918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Cambria Math" panose="02040503050406030204" pitchFamily="18" charset="0"/>
              </a:rPr>
              <a:t>Get the 2-hop neighbors:</a:t>
            </a:r>
            <a:r>
              <a:rPr lang="zh-TW" altLang="en-US" b="1" dirty="0">
                <a:ea typeface="Cambria Math" panose="02040503050406030204" pitchFamily="18" charset="0"/>
              </a:rPr>
              <a:t> </a:t>
            </a:r>
            <a:r>
              <a:rPr lang="zh-CN" altLang="en-US" b="1" dirty="0">
                <a:ea typeface="Cambria Math" panose="02040503050406030204" pitchFamily="18" charset="0"/>
              </a:rPr>
              <a:t>上帝視角</a:t>
            </a:r>
            <a:r>
              <a:rPr lang="en-US" altLang="zh-CN" b="1" dirty="0">
                <a:ea typeface="Cambria Math" panose="02040503050406030204" pitchFamily="18" charset="0"/>
              </a:rPr>
              <a:t> vs </a:t>
            </a:r>
            <a:r>
              <a:rPr lang="zh-CN" altLang="en-US" b="1" dirty="0">
                <a:ea typeface="Cambria Math" panose="02040503050406030204" pitchFamily="18" charset="0"/>
              </a:rPr>
              <a:t>實作繼承</a:t>
            </a:r>
            <a:endParaRPr lang="en-US" altLang="zh-TW" b="1" dirty="0">
              <a:ea typeface="Cambria Math" panose="02040503050406030204" pitchFamily="18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current node's neighbors are already stored in the following variable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map&lt;unsigned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int,bool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node::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phy_neighbors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use the function to get the other node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 * node::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id_to_node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(id)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 you can use the function to get the node's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neigbhors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map&lt;unsigned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int,bool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node::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getPhyNeighbors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()</a:t>
            </a:r>
          </a:p>
          <a:p>
            <a:pPr marL="800100" lvl="1" indent="-457200">
              <a:buFont typeface="+mj-lt"/>
              <a:buAutoNum type="arabicPeriod"/>
            </a:pP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However, if you don't use the above function, you have to implement broadcast to get the neighbors' neighbors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this end, you may define your own packet type and register it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you do it by yourself, you will earn extra credit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following two functions you may want to use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void LS3D_node::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add_two_hop_neighbor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(unsigned int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unsigned int LS3D_node::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get_two_hop_neighbor_num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()</a:t>
            </a:r>
            <a:endParaRPr lang="en-US" altLang="zh-TW" sz="2200" dirty="0">
              <a:latin typeface="Courier" pitchFamily="2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cin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#nodes	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r>
              <a:rPr lang="en-US" altLang="zh-CN" dirty="0">
                <a:solidFill>
                  <a:srgbClr val="C00000"/>
                </a:solidFill>
                <a:ea typeface="Cambria Math" panose="02040503050406030204" pitchFamily="18" charset="0"/>
              </a:rPr>
              <a:t>	#duration</a:t>
            </a: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linkID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firstNodeID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secondNodeID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#publishers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time		</a:t>
            </a:r>
            <a:r>
              <a:rPr lang="en-US" altLang="zh-CN" dirty="0" err="1">
                <a:ea typeface="Cambria Math" panose="02040503050406030204" pitchFamily="18" charset="0"/>
              </a:rPr>
              <a:t>nodeID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proxyID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#subscribers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time		</a:t>
            </a:r>
            <a:r>
              <a:rPr lang="en-US" altLang="zh-CN" dirty="0" err="1">
                <a:ea typeface="Cambria Math" panose="02040503050406030204" pitchFamily="18" charset="0"/>
              </a:rPr>
              <a:t>nodeID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requestID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助教之後公佈，先自己設計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 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The log file are automatically generated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There are two types of events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time	</a:t>
            </a:r>
            <a:r>
              <a:rPr lang="en-US" altLang="zh-CN" dirty="0" err="1">
                <a:ea typeface="Cambria Math" panose="02040503050406030204" pitchFamily="18" charset="0"/>
              </a:rPr>
              <a:t>recID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pktID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srcID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dstID</a:t>
            </a:r>
            <a:r>
              <a:rPr lang="en-US" altLang="zh-CN" dirty="0">
                <a:ea typeface="Cambria Math" panose="02040503050406030204" pitchFamily="18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		(</a:t>
            </a:r>
            <a:r>
              <a:rPr lang="en-US" altLang="zh-CN" dirty="0" err="1">
                <a:ea typeface="Cambria Math" panose="02040503050406030204" pitchFamily="18" charset="0"/>
              </a:rPr>
              <a:t>senID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這份程式會自動產生</a:t>
            </a:r>
            <a:r>
              <a:rPr lang="en-US" altLang="zh-CN" dirty="0">
                <a:ea typeface="Cambria Math" panose="02040503050406030204" pitchFamily="18" charset="0"/>
              </a:rPr>
              <a:t> log file </a:t>
            </a:r>
            <a:r>
              <a:rPr lang="zh-CN" altLang="en-US" dirty="0">
                <a:ea typeface="Cambria Math" panose="02040503050406030204" pitchFamily="18" charset="0"/>
              </a:rPr>
              <a:t>你不用自己寫</a:t>
            </a:r>
            <a:r>
              <a:rPr lang="en-US" altLang="zh-CN" dirty="0">
                <a:ea typeface="Cambria Math" panose="02040503050406030204" pitchFamily="18" charset="0"/>
              </a:rPr>
              <a:t> output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039694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Cambria Math" panose="02040503050406030204" pitchFamily="18" charset="0"/>
              </a:rPr>
              <a:t>神人期限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</a:t>
            </a:r>
            <a:r>
              <a:rPr lang="en-US" altLang="zh-CN" dirty="0">
                <a:ea typeface="Cambria Math" panose="02040503050406030204" pitchFamily="18" charset="0"/>
              </a:rPr>
              <a:t>=100):</a:t>
            </a:r>
            <a:br>
              <a:rPr lang="en-US" altLang="zh-CN" dirty="0">
                <a:ea typeface="Cambria Math" panose="02040503050406030204" pitchFamily="18" charset="0"/>
              </a:rPr>
            </a:br>
            <a:r>
              <a:rPr lang="en-US" altLang="zh-CN" dirty="0">
                <a:ea typeface="Cambria Math" panose="02040503050406030204" pitchFamily="18" charset="0"/>
              </a:rPr>
              <a:t>6</a:t>
            </a:r>
            <a:r>
              <a:rPr lang="en-US" altLang="zh-TW" dirty="0">
                <a:ea typeface="Cambria Math" panose="02040503050406030204" pitchFamily="18" charset="0"/>
              </a:rPr>
              <a:t>/11 Thu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繳交期限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分數上限</a:t>
            </a:r>
            <a:r>
              <a:rPr lang="en-US" altLang="zh-CN" dirty="0">
                <a:ea typeface="Cambria Math" panose="02040503050406030204" pitchFamily="18" charset="0"/>
              </a:rPr>
              <a:t>90)</a:t>
            </a:r>
            <a:r>
              <a:rPr lang="en-US" altLang="zh-TW" dirty="0">
                <a:ea typeface="Cambria Math" panose="02040503050406030204" pitchFamily="18" charset="0"/>
              </a:rPr>
              <a:t>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6/18 Thu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超過一天扣</a:t>
            </a:r>
            <a:r>
              <a:rPr lang="en-US" altLang="zh-CN" dirty="0">
                <a:ea typeface="Cambria Math" panose="02040503050406030204" pitchFamily="18" charset="0"/>
              </a:rPr>
              <a:t> 10</a:t>
            </a:r>
            <a:r>
              <a:rPr lang="zh-TW" altLang="en-US" dirty="0">
                <a:ea typeface="Cambria Math" panose="02040503050406030204" pitchFamily="18" charset="0"/>
              </a:rPr>
              <a:t> 分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上傳</a:t>
            </a:r>
            <a:r>
              <a:rPr lang="zh-TW" altLang="en-US" dirty="0">
                <a:ea typeface="Cambria Math" panose="02040503050406030204" pitchFamily="18" charset="0"/>
              </a:rPr>
              <a:t> </a:t>
            </a:r>
            <a:r>
              <a:rPr lang="en-US" altLang="zh-TW" dirty="0"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0" name="雲形 3">
            <a:extLst>
              <a:ext uri="{FF2B5EF4-FFF2-40B4-BE49-F238E27FC236}">
                <a16:creationId xmlns:a16="http://schemas.microsoft.com/office/drawing/2014/main" id="{79674446-33B8-8242-B314-5BCE0F7F5760}"/>
              </a:ext>
            </a:extLst>
          </p:cNvPr>
          <p:cNvSpPr/>
          <p:nvPr/>
        </p:nvSpPr>
        <p:spPr>
          <a:xfrm>
            <a:off x="2036411" y="4155041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1" name="雲形 90">
            <a:extLst>
              <a:ext uri="{FF2B5EF4-FFF2-40B4-BE49-F238E27FC236}">
                <a16:creationId xmlns:a16="http://schemas.microsoft.com/office/drawing/2014/main" id="{647BB0D3-8D73-C043-B44D-A657F4F06DB7}"/>
              </a:ext>
            </a:extLst>
          </p:cNvPr>
          <p:cNvSpPr/>
          <p:nvPr/>
        </p:nvSpPr>
        <p:spPr>
          <a:xfrm>
            <a:off x="2455005" y="468187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2" name="雲形 91">
            <a:extLst>
              <a:ext uri="{FF2B5EF4-FFF2-40B4-BE49-F238E27FC236}">
                <a16:creationId xmlns:a16="http://schemas.microsoft.com/office/drawing/2014/main" id="{46CD6DC9-3948-0C47-9D8E-9811B6970C82}"/>
              </a:ext>
            </a:extLst>
          </p:cNvPr>
          <p:cNvSpPr/>
          <p:nvPr/>
        </p:nvSpPr>
        <p:spPr>
          <a:xfrm>
            <a:off x="2896176" y="551263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3" name="雲形 92">
            <a:extLst>
              <a:ext uri="{FF2B5EF4-FFF2-40B4-BE49-F238E27FC236}">
                <a16:creationId xmlns:a16="http://schemas.microsoft.com/office/drawing/2014/main" id="{AF072ACC-BA70-1F45-9A47-D3F2670C4725}"/>
              </a:ext>
            </a:extLst>
          </p:cNvPr>
          <p:cNvSpPr/>
          <p:nvPr/>
        </p:nvSpPr>
        <p:spPr>
          <a:xfrm>
            <a:off x="3604402" y="411412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4" name="雲形 93">
            <a:extLst>
              <a:ext uri="{FF2B5EF4-FFF2-40B4-BE49-F238E27FC236}">
                <a16:creationId xmlns:a16="http://schemas.microsoft.com/office/drawing/2014/main" id="{7BD5A8CA-921A-2547-B4E2-F2EE2E7BBFEF}"/>
              </a:ext>
            </a:extLst>
          </p:cNvPr>
          <p:cNvSpPr/>
          <p:nvPr/>
        </p:nvSpPr>
        <p:spPr>
          <a:xfrm>
            <a:off x="4784497" y="424043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雲形 94">
            <a:extLst>
              <a:ext uri="{FF2B5EF4-FFF2-40B4-BE49-F238E27FC236}">
                <a16:creationId xmlns:a16="http://schemas.microsoft.com/office/drawing/2014/main" id="{3F258E6A-E03A-3145-BB15-14DEA6CF017A}"/>
              </a:ext>
            </a:extLst>
          </p:cNvPr>
          <p:cNvSpPr/>
          <p:nvPr/>
        </p:nvSpPr>
        <p:spPr>
          <a:xfrm>
            <a:off x="4604893" y="511392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雲形 95">
            <a:extLst>
              <a:ext uri="{FF2B5EF4-FFF2-40B4-BE49-F238E27FC236}">
                <a16:creationId xmlns:a16="http://schemas.microsoft.com/office/drawing/2014/main" id="{84644050-A8FC-0B4D-9E33-DCBB3971110F}"/>
              </a:ext>
            </a:extLst>
          </p:cNvPr>
          <p:cNvSpPr/>
          <p:nvPr/>
        </p:nvSpPr>
        <p:spPr>
          <a:xfrm>
            <a:off x="4561453" y="587433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雲形 96">
            <a:extLst>
              <a:ext uri="{FF2B5EF4-FFF2-40B4-BE49-F238E27FC236}">
                <a16:creationId xmlns:a16="http://schemas.microsoft.com/office/drawing/2014/main" id="{34598FFA-E880-3E4B-9A37-F10E60634D91}"/>
              </a:ext>
            </a:extLst>
          </p:cNvPr>
          <p:cNvSpPr/>
          <p:nvPr/>
        </p:nvSpPr>
        <p:spPr>
          <a:xfrm>
            <a:off x="5972237" y="580539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雲形 97">
            <a:extLst>
              <a:ext uri="{FF2B5EF4-FFF2-40B4-BE49-F238E27FC236}">
                <a16:creationId xmlns:a16="http://schemas.microsoft.com/office/drawing/2014/main" id="{812E0B10-630C-FE4A-8C19-641D936EE590}"/>
              </a:ext>
            </a:extLst>
          </p:cNvPr>
          <p:cNvSpPr/>
          <p:nvPr/>
        </p:nvSpPr>
        <p:spPr>
          <a:xfrm>
            <a:off x="6916634" y="493251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雲形 98">
            <a:extLst>
              <a:ext uri="{FF2B5EF4-FFF2-40B4-BE49-F238E27FC236}">
                <a16:creationId xmlns:a16="http://schemas.microsoft.com/office/drawing/2014/main" id="{C7D10473-D02A-7041-A5DA-0A705C557703}"/>
              </a:ext>
            </a:extLst>
          </p:cNvPr>
          <p:cNvSpPr/>
          <p:nvPr/>
        </p:nvSpPr>
        <p:spPr>
          <a:xfrm>
            <a:off x="5043185" y="451776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2C82600-1B51-8647-9D61-5C9AA39DC750}"/>
              </a:ext>
            </a:extLst>
          </p:cNvPr>
          <p:cNvSpPr/>
          <p:nvPr/>
        </p:nvSpPr>
        <p:spPr>
          <a:xfrm>
            <a:off x="7067947" y="596390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B481E81-65AD-154C-B065-51B19BF825EE}"/>
              </a:ext>
            </a:extLst>
          </p:cNvPr>
          <p:cNvSpPr/>
          <p:nvPr/>
        </p:nvSpPr>
        <p:spPr>
          <a:xfrm>
            <a:off x="6531273" y="4958986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0144B7-19A8-AE44-A3C1-75ECBFDAB1D3}"/>
              </a:ext>
            </a:extLst>
          </p:cNvPr>
          <p:cNvSpPr/>
          <p:nvPr/>
        </p:nvSpPr>
        <p:spPr>
          <a:xfrm>
            <a:off x="6452738" y="448619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DDA93F-B317-BC43-AC82-EE250A3BB6CE}"/>
              </a:ext>
            </a:extLst>
          </p:cNvPr>
          <p:cNvSpPr/>
          <p:nvPr/>
        </p:nvSpPr>
        <p:spPr>
          <a:xfrm>
            <a:off x="7308102" y="54022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BBDAF24-8DAC-2A47-B648-5B0F5AA99BB9}"/>
              </a:ext>
            </a:extLst>
          </p:cNvPr>
          <p:cNvSpPr/>
          <p:nvPr/>
        </p:nvSpPr>
        <p:spPr>
          <a:xfrm>
            <a:off x="7161758" y="493098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3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252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9" grpId="0" animBg="1"/>
      <p:bldP spid="190" grpId="0" animBg="1"/>
      <p:bldP spid="191" grpId="0" animBg="1"/>
      <p:bldP spid="192" grpId="0" animBg="1"/>
      <p:bldP spid="194" grpId="0" animBg="1"/>
      <p:bldP spid="196" grpId="0" animBg="1"/>
      <p:bldP spid="197" grpId="0" animBg="1"/>
      <p:bldP spid="198" grpId="0" animBg="1"/>
      <p:bldP spid="199" grpId="0" animBg="1"/>
      <p:bldP spid="2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/>
              <a:t>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Shortest path guaranteed</a:t>
            </a:r>
          </a:p>
          <a:p>
            <a:r>
              <a:rPr lang="en-US" altLang="zh-TW" dirty="0"/>
              <a:t>Disadvantage: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Broadcast storm problem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Scalability issue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/>
              <a:t>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Shortest path guaranteed</a:t>
            </a:r>
          </a:p>
          <a:p>
            <a:r>
              <a:rPr lang="en-US" altLang="zh-TW" dirty="0"/>
              <a:t>Disadvantage: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Broadcast storm problem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Scalability issue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F954C9-7C49-1C47-8D2A-A57E1336DB0F}"/>
              </a:ext>
            </a:extLst>
          </p:cNvPr>
          <p:cNvSpPr/>
          <p:nvPr/>
        </p:nvSpPr>
        <p:spPr>
          <a:xfrm>
            <a:off x="1466354" y="4655079"/>
            <a:ext cx="6004731" cy="16270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about</a:t>
            </a:r>
            <a:r>
              <a:rPr lang="zh-TW" altLang="en-US" dirty="0"/>
              <a:t> 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r>
              <a:rPr lang="zh-TW" altLang="en-US" dirty="0"/>
              <a:t> </a:t>
            </a:r>
            <a:r>
              <a:rPr lang="en-US" altLang="zh-TW" dirty="0"/>
              <a:t>first?</a:t>
            </a:r>
          </a:p>
          <a:p>
            <a:pPr algn="ctr"/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backbone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</a:p>
          <a:p>
            <a:pPr algn="ctr"/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AODV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backbone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972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Construct a </a:t>
            </a:r>
            <a:r>
              <a:rPr lang="en-US" altLang="zh-TW" dirty="0">
                <a:solidFill>
                  <a:srgbClr val="C00000"/>
                </a:solidFill>
              </a:rPr>
              <a:t>connected dominating set (CDS)</a:t>
            </a:r>
          </a:p>
          <a:p>
            <a:r>
              <a:rPr lang="en-US" altLang="zh-TW" dirty="0">
                <a:sym typeface="Wingdings" pitchFamily="2" charset="2"/>
              </a:rPr>
              <a:t>Only broadcast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AODV RREQ packets</a:t>
            </a:r>
            <a:r>
              <a:rPr lang="en-US" altLang="zh-TW" dirty="0">
                <a:sym typeface="Wingdings" pitchFamily="2" charset="2"/>
              </a:rPr>
              <a:t> in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CDS</a:t>
            </a:r>
          </a:p>
          <a:p>
            <a:r>
              <a:rPr lang="en-US" altLang="zh-TW" dirty="0">
                <a:sym typeface="Wingdings" pitchFamily="2" charset="2"/>
              </a:rPr>
              <a:t>Greatly reduce the number of broadcast messages</a:t>
            </a:r>
          </a:p>
          <a:p>
            <a:r>
              <a:rPr lang="en-US" altLang="zh-TW" dirty="0">
                <a:sym typeface="Wingdings" pitchFamily="2" charset="2"/>
              </a:rPr>
              <a:t>Every node not in CDS finds </a:t>
            </a:r>
            <a:r>
              <a:rPr lang="en-US" altLang="zh-TW" dirty="0">
                <a:solidFill>
                  <a:srgbClr val="7030A0"/>
                </a:solidFill>
                <a:sym typeface="Wingdings" pitchFamily="2" charset="2"/>
              </a:rPr>
              <a:t>a proxy node </a:t>
            </a:r>
            <a:r>
              <a:rPr lang="en-US" altLang="zh-TW" dirty="0">
                <a:sym typeface="Wingdings" pitchFamily="2" charset="2"/>
              </a:rPr>
              <a:t>in CDS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CD2AF-F63B-274E-8588-7AE041E1DA4C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D8D854F-1DC3-184D-A94F-4FC189245686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FCC6AE5-3694-B948-B389-718A27DAFF88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3985791-3B94-A94A-AE45-45AE73498651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451293-4628-654F-AA4C-95D2F60F71FB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9AAB94F-39C5-E741-BFE0-8C5F2641766C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C8EFD54-CF31-C549-8B75-F71FD5D4A295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1C5159EA-C933-4C4E-B0B9-7D65BF3736AD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5CDF12-E42B-EB48-BA75-21137AAB0D3A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6C752B4-6B21-964C-9515-9EA1435222C8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D26550EE-C54D-7D48-A61E-A1F5BF4F1FAB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A2EA5E75-8999-5941-B8C3-6BA4366C0552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6F7590E-1C97-6E47-9F36-16495BEF8BA3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8FC870E-B0B1-4543-A975-B1ABE4CAD5EA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FF73759-5841-8A4F-9FA5-BB05C50A1961}"/>
                  </a:ext>
                </a:extLst>
              </p:cNvPr>
              <p:cNvCxnSpPr>
                <a:stCxn id="183" idx="2"/>
                <a:endCxn id="191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C9C643B2-EF56-604B-A43A-63FD6F6C48E2}"/>
                  </a:ext>
                </a:extLst>
              </p:cNvPr>
              <p:cNvCxnSpPr>
                <a:cxnSpLocks/>
                <a:stCxn id="191" idx="4"/>
                <a:endCxn id="192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4FC81776-3E96-D246-ACBA-32837EB289BD}"/>
                  </a:ext>
                </a:extLst>
              </p:cNvPr>
              <p:cNvCxnSpPr>
                <a:cxnSpLocks/>
                <a:stCxn id="192" idx="4"/>
                <a:endCxn id="193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EA79949-5772-E44B-9B55-F372B74D0935}"/>
                  </a:ext>
                </a:extLst>
              </p:cNvPr>
              <p:cNvCxnSpPr>
                <a:cxnSpLocks/>
                <a:stCxn id="194" idx="2"/>
                <a:endCxn id="192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6FC2B20-95EE-D54A-B90C-E720385F1EAD}"/>
                  </a:ext>
                </a:extLst>
              </p:cNvPr>
              <p:cNvCxnSpPr>
                <a:cxnSpLocks/>
                <a:stCxn id="185" idx="2"/>
                <a:endCxn id="193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EB76BD6-7265-1F4B-81F9-90F4477C27C9}"/>
                  </a:ext>
                </a:extLst>
              </p:cNvPr>
              <p:cNvCxnSpPr>
                <a:cxnSpLocks/>
                <a:stCxn id="184" idx="4"/>
                <a:endCxn id="185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B2DCAB5-0910-2A4E-865E-99FD87EADE4A}"/>
                  </a:ext>
                </a:extLst>
              </p:cNvPr>
              <p:cNvCxnSpPr>
                <a:cxnSpLocks/>
                <a:stCxn id="183" idx="4"/>
                <a:endCxn id="184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80CFD83-08C9-3541-BC2D-A25CE302B45B}"/>
                  </a:ext>
                </a:extLst>
              </p:cNvPr>
              <p:cNvCxnSpPr>
                <a:cxnSpLocks/>
                <a:stCxn id="183" idx="5"/>
                <a:endCxn id="186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16C1669-9B54-9F49-B9A4-AC8FF792F07B}"/>
                  </a:ext>
                </a:extLst>
              </p:cNvPr>
              <p:cNvCxnSpPr>
                <a:cxnSpLocks/>
                <a:stCxn id="183" idx="6"/>
                <a:endCxn id="188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CD3B8A55-F6EF-A649-AC8E-AFBE9EB79756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1B568E4-8C86-0941-8CCD-A98370EB85E8}"/>
                  </a:ext>
                </a:extLst>
              </p:cNvPr>
              <p:cNvCxnSpPr>
                <a:cxnSpLocks/>
                <a:stCxn id="189" idx="4"/>
                <a:endCxn id="190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5EE0103-3E4D-A549-8971-8C2268F1D967}"/>
                  </a:ext>
                </a:extLst>
              </p:cNvPr>
              <p:cNvCxnSpPr>
                <a:cxnSpLocks/>
                <a:stCxn id="186" idx="4"/>
                <a:endCxn id="187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639237B-9856-8840-BE0D-7A124327B144}"/>
                  </a:ext>
                </a:extLst>
              </p:cNvPr>
              <p:cNvCxnSpPr>
                <a:cxnSpLocks/>
                <a:stCxn id="187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C427D13-D972-3B40-AF0A-AE6DA59334AF}"/>
                  </a:ext>
                </a:extLst>
              </p:cNvPr>
              <p:cNvCxnSpPr>
                <a:cxnSpLocks/>
                <a:stCxn id="190" idx="2"/>
                <a:endCxn id="185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7964443-BCCD-CC47-BDBA-17F09655ED41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4F5C9520-2DD3-EB4E-94C5-0E8888ED3722}"/>
                  </a:ext>
                </a:extLst>
              </p:cNvPr>
              <p:cNvCxnSpPr>
                <a:cxnSpLocks/>
                <a:stCxn id="209" idx="2"/>
                <a:endCxn id="189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473765A-70F3-9240-8DE8-019304E0061B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6CF3F47-A6CD-E849-B4DA-3584DC5D9D57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D0129EF-A526-7C40-83C4-5F8B1B46CE35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6587F8B-D10E-F344-AF60-581F0C161AC4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FC5D080-36F8-4E43-B670-07CF30BC7557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C378C1B-8C5D-014E-A919-517D00A0A1E2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2466DC6-7B0F-4C41-A5A8-450C94F86B38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1052458-6D20-294A-A77B-9DA6D6E573FF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B4DD276-45CF-9243-8E51-8334AF58A55C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EA295AB2-C901-A44C-AD6E-BD44A2253E7F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C2D8D89E-D112-E344-8D0A-A5E506847291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3D9D84D6-3772-B345-B14D-7B24E766CCD0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82811E2-5E57-3345-976A-C15116A4DECE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AD4305-7B4E-364B-9A1B-D3903B5613B4}"/>
                </a:ext>
              </a:extLst>
            </p:cNvPr>
            <p:cNvCxnSpPr>
              <a:cxnSpLocks/>
              <a:stCxn id="191" idx="5"/>
              <a:endCxn id="194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687DF87-558C-AE42-A413-B43F2486AC0D}"/>
                </a:ext>
              </a:extLst>
            </p:cNvPr>
            <p:cNvCxnSpPr>
              <a:cxnSpLocks/>
              <a:stCxn id="193" idx="7"/>
              <a:endCxn id="194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16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Construct a </a:t>
            </a:r>
            <a:r>
              <a:rPr lang="en-US" altLang="zh-TW" dirty="0">
                <a:solidFill>
                  <a:srgbClr val="C00000"/>
                </a:solidFill>
              </a:rPr>
              <a:t>connected dominating set (CDS)</a:t>
            </a:r>
          </a:p>
          <a:p>
            <a:r>
              <a:rPr lang="en-US" altLang="zh-TW" dirty="0">
                <a:sym typeface="Wingdings" pitchFamily="2" charset="2"/>
              </a:rPr>
              <a:t>Only broadcast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AODV RREQ packets</a:t>
            </a:r>
            <a:r>
              <a:rPr lang="en-US" altLang="zh-TW" dirty="0">
                <a:sym typeface="Wingdings" pitchFamily="2" charset="2"/>
              </a:rPr>
              <a:t> in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CDS</a:t>
            </a:r>
          </a:p>
          <a:p>
            <a:r>
              <a:rPr lang="en-US" altLang="zh-TW" dirty="0">
                <a:sym typeface="Wingdings" pitchFamily="2" charset="2"/>
              </a:rPr>
              <a:t>Greatly reduce the number of broadcast messages</a:t>
            </a:r>
          </a:p>
          <a:p>
            <a:r>
              <a:rPr lang="en-US" altLang="zh-TW" dirty="0">
                <a:sym typeface="Wingdings" pitchFamily="2" charset="2"/>
              </a:rPr>
              <a:t>Every node not in CDS finds </a:t>
            </a:r>
            <a:r>
              <a:rPr lang="en-US" altLang="zh-TW" dirty="0">
                <a:solidFill>
                  <a:srgbClr val="7030A0"/>
                </a:solidFill>
                <a:sym typeface="Wingdings" pitchFamily="2" charset="2"/>
              </a:rPr>
              <a:t>a proxy node </a:t>
            </a:r>
            <a:r>
              <a:rPr lang="en-US" altLang="zh-TW" dirty="0">
                <a:sym typeface="Wingdings" pitchFamily="2" charset="2"/>
              </a:rPr>
              <a:t>in CDS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507036-EDE2-2B44-AD21-AA85AB69006C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3300008" y="3574992"/>
            <a:chExt cx="4786180" cy="322156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66D3F86-42B0-8E4E-95E6-25338AF4DFBF}"/>
                </a:ext>
              </a:extLst>
            </p:cNvPr>
            <p:cNvGrpSpPr/>
            <p:nvPr/>
          </p:nvGrpSpPr>
          <p:grpSpPr>
            <a:xfrm>
              <a:off x="3300008" y="3574992"/>
              <a:ext cx="4786180" cy="3221569"/>
              <a:chOff x="1134216" y="3068960"/>
              <a:chExt cx="4786180" cy="322156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143C2A9-7EE5-2A43-8C13-EA030D0B73D1}"/>
                  </a:ext>
                </a:extLst>
              </p:cNvPr>
              <p:cNvSpPr/>
              <p:nvPr/>
            </p:nvSpPr>
            <p:spPr>
              <a:xfrm>
                <a:off x="2843808" y="332098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DC373B3-7D41-7D41-8D31-F25451882830}"/>
                  </a:ext>
                </a:extLst>
              </p:cNvPr>
              <p:cNvSpPr/>
              <p:nvPr/>
            </p:nvSpPr>
            <p:spPr>
              <a:xfrm>
                <a:off x="2843808" y="453295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1C3BC5D-0A33-6349-9E59-AF83D6387705}"/>
                  </a:ext>
                </a:extLst>
              </p:cNvPr>
              <p:cNvSpPr/>
              <p:nvPr/>
            </p:nvSpPr>
            <p:spPr>
              <a:xfrm>
                <a:off x="2843808" y="573982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4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DD71762-3FDD-5542-886D-38580E82BE91}"/>
                  </a:ext>
                </a:extLst>
              </p:cNvPr>
              <p:cNvSpPr/>
              <p:nvPr/>
            </p:nvSpPr>
            <p:spPr>
              <a:xfrm>
                <a:off x="3779912" y="40908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3F1A459-2420-024C-9CDE-F2DBAA06EA92}"/>
                  </a:ext>
                </a:extLst>
              </p:cNvPr>
              <p:cNvSpPr/>
              <p:nvPr/>
            </p:nvSpPr>
            <p:spPr>
              <a:xfrm>
                <a:off x="3779912" y="5117781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DC5D75B-3460-D346-975B-F022709F9E69}"/>
                  </a:ext>
                </a:extLst>
              </p:cNvPr>
              <p:cNvSpPr/>
              <p:nvPr/>
            </p:nvSpPr>
            <p:spPr>
              <a:xfrm>
                <a:off x="4720465" y="357301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4518F1-7465-094D-8E22-092C68D2B399}"/>
                  </a:ext>
                </a:extLst>
              </p:cNvPr>
              <p:cNvSpPr/>
              <p:nvPr/>
            </p:nvSpPr>
            <p:spPr>
              <a:xfrm>
                <a:off x="4720465" y="4607943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50ECB13-9564-7545-9047-DFC73F32CDBC}"/>
                  </a:ext>
                </a:extLst>
              </p:cNvPr>
              <p:cNvSpPr/>
              <p:nvPr/>
            </p:nvSpPr>
            <p:spPr>
              <a:xfrm>
                <a:off x="4720465" y="5631809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0EAFB88-5DFA-604A-A86F-C2020FFE4C7C}"/>
                  </a:ext>
                </a:extLst>
              </p:cNvPr>
              <p:cNvSpPr/>
              <p:nvPr/>
            </p:nvSpPr>
            <p:spPr>
              <a:xfrm>
                <a:off x="1475656" y="3681028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805D37E-DDD5-1A4B-AE2B-8B56A07E984F}"/>
                  </a:ext>
                </a:extLst>
              </p:cNvPr>
              <p:cNvSpPr/>
              <p:nvPr/>
            </p:nvSpPr>
            <p:spPr>
              <a:xfrm>
                <a:off x="1475656" y="464096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D4BBB84-4A89-1948-B037-E754BB15CE6A}"/>
                  </a:ext>
                </a:extLst>
              </p:cNvPr>
              <p:cNvSpPr/>
              <p:nvPr/>
            </p:nvSpPr>
            <p:spPr>
              <a:xfrm>
                <a:off x="1475656" y="5492886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9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3F8B66-E6C6-4C48-91FA-FA16611F4F79}"/>
                  </a:ext>
                </a:extLst>
              </p:cNvPr>
              <p:cNvSpPr/>
              <p:nvPr/>
            </p:nvSpPr>
            <p:spPr>
              <a:xfrm>
                <a:off x="1994729" y="4643881"/>
                <a:ext cx="216024" cy="216024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7F7A36C-681C-8540-9D05-2859C469ECFB}"/>
                  </a:ext>
                </a:extLst>
              </p:cNvPr>
              <p:cNvCxnSpPr>
                <a:stCxn id="51" idx="2"/>
                <a:endCxn id="59" idx="6"/>
              </p:cNvCxnSpPr>
              <p:nvPr/>
            </p:nvCxnSpPr>
            <p:spPr>
              <a:xfrm flipH="1">
                <a:off x="1691680" y="3429000"/>
                <a:ext cx="1152128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AA452DF-5C9A-354C-B28A-51EB22024264}"/>
                  </a:ext>
                </a:extLst>
              </p:cNvPr>
              <p:cNvCxnSpPr>
                <a:cxnSpLocks/>
                <a:stCxn id="59" idx="4"/>
                <a:endCxn id="60" idx="0"/>
              </p:cNvCxnSpPr>
              <p:nvPr/>
            </p:nvCxnSpPr>
            <p:spPr>
              <a:xfrm>
                <a:off x="1583668" y="3897052"/>
                <a:ext cx="0" cy="743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057C746-704C-0D40-865D-3BB305D80CF1}"/>
                  </a:ext>
                </a:extLst>
              </p:cNvPr>
              <p:cNvCxnSpPr>
                <a:cxnSpLocks/>
                <a:stCxn id="60" idx="4"/>
                <a:endCxn id="61" idx="0"/>
              </p:cNvCxnSpPr>
              <p:nvPr/>
            </p:nvCxnSpPr>
            <p:spPr>
              <a:xfrm>
                <a:off x="1583668" y="4856987"/>
                <a:ext cx="0" cy="635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69774ED-C2DC-3A47-98B0-C6CBE96B944E}"/>
                  </a:ext>
                </a:extLst>
              </p:cNvPr>
              <p:cNvCxnSpPr>
                <a:cxnSpLocks/>
                <a:stCxn id="62" idx="2"/>
                <a:endCxn id="60" idx="6"/>
              </p:cNvCxnSpPr>
              <p:nvPr/>
            </p:nvCxnSpPr>
            <p:spPr>
              <a:xfrm flipH="1" flipV="1">
                <a:off x="1691680" y="4748975"/>
                <a:ext cx="303049" cy="2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A4B7320-B2CE-4940-85F6-A72DC129B27F}"/>
                  </a:ext>
                </a:extLst>
              </p:cNvPr>
              <p:cNvCxnSpPr>
                <a:cxnSpLocks/>
                <a:stCxn id="53" idx="2"/>
                <a:endCxn id="61" idx="6"/>
              </p:cNvCxnSpPr>
              <p:nvPr/>
            </p:nvCxnSpPr>
            <p:spPr>
              <a:xfrm flipH="1" flipV="1">
                <a:off x="1691680" y="5600898"/>
                <a:ext cx="1152128" cy="246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F9A862E-EF65-9F48-A334-A1AB2965AC5C}"/>
                  </a:ext>
                </a:extLst>
              </p:cNvPr>
              <p:cNvCxnSpPr>
                <a:cxnSpLocks/>
                <a:stCxn id="52" idx="4"/>
                <a:endCxn id="53" idx="0"/>
              </p:cNvCxnSpPr>
              <p:nvPr/>
            </p:nvCxnSpPr>
            <p:spPr>
              <a:xfrm>
                <a:off x="2951820" y="4748975"/>
                <a:ext cx="0" cy="990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79ACCA1-470F-5E42-83D7-99320ADA583D}"/>
                  </a:ext>
                </a:extLst>
              </p:cNvPr>
              <p:cNvCxnSpPr>
                <a:cxnSpLocks/>
                <a:stCxn id="51" idx="4"/>
                <a:endCxn id="52" idx="0"/>
              </p:cNvCxnSpPr>
              <p:nvPr/>
            </p:nvCxnSpPr>
            <p:spPr>
              <a:xfrm>
                <a:off x="2951820" y="3537012"/>
                <a:ext cx="0" cy="99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1CEF985-A1A3-0146-8CB5-3DDEE1036741}"/>
                  </a:ext>
                </a:extLst>
              </p:cNvPr>
              <p:cNvCxnSpPr>
                <a:cxnSpLocks/>
                <a:stCxn id="51" idx="5"/>
                <a:endCxn id="54" idx="1"/>
              </p:cNvCxnSpPr>
              <p:nvPr/>
            </p:nvCxnSpPr>
            <p:spPr>
              <a:xfrm>
                <a:off x="3028196" y="3505376"/>
                <a:ext cx="783352" cy="61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4A8D206-C268-EA4E-BD2F-E0D3EFEB2837}"/>
                  </a:ext>
                </a:extLst>
              </p:cNvPr>
              <p:cNvCxnSpPr>
                <a:cxnSpLocks/>
                <a:stCxn id="51" idx="6"/>
                <a:endCxn id="56" idx="2"/>
              </p:cNvCxnSpPr>
              <p:nvPr/>
            </p:nvCxnSpPr>
            <p:spPr>
              <a:xfrm>
                <a:off x="3059832" y="3429000"/>
                <a:ext cx="1660633" cy="252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DE3ED1-C00E-C840-88AB-C7F41C5C4B5E}"/>
                  </a:ext>
                </a:extLst>
              </p:cNvPr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4828477" y="3789040"/>
                <a:ext cx="0" cy="818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9824395-4FAF-6143-B848-CC653A316DD1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4828477" y="4823967"/>
                <a:ext cx="0" cy="807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FD10463-D5CF-E94E-AE83-CFB4E662D402}"/>
                  </a:ext>
                </a:extLst>
              </p:cNvPr>
              <p:cNvCxnSpPr>
                <a:cxnSpLocks/>
                <a:stCxn id="54" idx="4"/>
                <a:endCxn id="55" idx="0"/>
              </p:cNvCxnSpPr>
              <p:nvPr/>
            </p:nvCxnSpPr>
            <p:spPr>
              <a:xfrm>
                <a:off x="3887924" y="4306867"/>
                <a:ext cx="0" cy="810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F4060CD-7082-1849-AAB3-D48B067F1A52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H="1">
                <a:off x="3059832" y="5302169"/>
                <a:ext cx="751716" cy="545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3F23F55-68A5-254E-A0F2-67B3815A57D7}"/>
                  </a:ext>
                </a:extLst>
              </p:cNvPr>
              <p:cNvCxnSpPr>
                <a:cxnSpLocks/>
                <a:stCxn id="58" idx="2"/>
                <a:endCxn id="53" idx="6"/>
              </p:cNvCxnSpPr>
              <p:nvPr/>
            </p:nvCxnSpPr>
            <p:spPr>
              <a:xfrm flipH="1">
                <a:off x="3059832" y="5739821"/>
                <a:ext cx="1660633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97E4EB8-EE65-3F42-B467-CF09A2F3B565}"/>
                  </a:ext>
                </a:extLst>
              </p:cNvPr>
              <p:cNvSpPr/>
              <p:nvPr/>
            </p:nvSpPr>
            <p:spPr>
              <a:xfrm>
                <a:off x="5292080" y="4607943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715BA4D-6058-3D41-8775-D59B229F8CD9}"/>
                  </a:ext>
                </a:extLst>
              </p:cNvPr>
              <p:cNvCxnSpPr>
                <a:cxnSpLocks/>
                <a:stCxn id="77" idx="2"/>
                <a:endCxn id="57" idx="6"/>
              </p:cNvCxnSpPr>
              <p:nvPr/>
            </p:nvCxnSpPr>
            <p:spPr>
              <a:xfrm flipH="1">
                <a:off x="4936489" y="4715955"/>
                <a:ext cx="3555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FE467B-8BC3-294C-99E9-E50981791AA5}"/>
                  </a:ext>
                </a:extLst>
              </p:cNvPr>
              <p:cNvSpPr txBox="1"/>
              <p:nvPr/>
            </p:nvSpPr>
            <p:spPr>
              <a:xfrm>
                <a:off x="2587698" y="306896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</a:t>
                </a:r>
                <a:endParaRPr lang="en-TW" sz="16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5A5B71-18E1-1243-AEFD-5F242F549A4C}"/>
                  </a:ext>
                </a:extLst>
              </p:cNvPr>
              <p:cNvSpPr txBox="1"/>
              <p:nvPr/>
            </p:nvSpPr>
            <p:spPr>
              <a:xfrm>
                <a:off x="2587698" y="595197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2</a:t>
                </a:r>
                <a:endParaRPr lang="en-TW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B6B9BDC-488A-F346-AFC3-676BFFE946EC}"/>
                  </a:ext>
                </a:extLst>
              </p:cNvPr>
              <p:cNvSpPr txBox="1"/>
              <p:nvPr/>
            </p:nvSpPr>
            <p:spPr>
              <a:xfrm>
                <a:off x="1920817" y="43147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3</a:t>
                </a:r>
                <a:endParaRPr lang="en-TW" sz="16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41E8F05-774D-DC40-AF02-6F5D5065738C}"/>
                  </a:ext>
                </a:extLst>
              </p:cNvPr>
              <p:cNvSpPr txBox="1"/>
              <p:nvPr/>
            </p:nvSpPr>
            <p:spPr>
              <a:xfrm>
                <a:off x="3069913" y="443866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4</a:t>
                </a:r>
                <a:endParaRPr lang="en-TW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BB1C6AF-6505-E044-9E13-65D64C6406BD}"/>
                  </a:ext>
                </a:extLst>
              </p:cNvPr>
              <p:cNvSpPr txBox="1"/>
              <p:nvPr/>
            </p:nvSpPr>
            <p:spPr>
              <a:xfrm>
                <a:off x="4005715" y="398690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5</a:t>
                </a:r>
                <a:endParaRPr lang="en-TW" sz="16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21E5857-F2BB-4949-B77B-6094DBF687EB}"/>
                  </a:ext>
                </a:extLst>
              </p:cNvPr>
              <p:cNvSpPr txBox="1"/>
              <p:nvPr/>
            </p:nvSpPr>
            <p:spPr>
              <a:xfrm>
                <a:off x="3994795" y="494334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6</a:t>
                </a:r>
                <a:endParaRPr lang="en-TW" sz="16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58DB22-2190-9243-AB31-0B21E4271C12}"/>
                  </a:ext>
                </a:extLst>
              </p:cNvPr>
              <p:cNvSpPr txBox="1"/>
              <p:nvPr/>
            </p:nvSpPr>
            <p:spPr>
              <a:xfrm>
                <a:off x="4976575" y="334247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10</a:t>
                </a:r>
                <a:endParaRPr lang="en-TW" sz="1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48EF718-8207-DB43-8C2E-BDABCAC548FE}"/>
                  </a:ext>
                </a:extLst>
              </p:cNvPr>
              <p:cNvSpPr txBox="1"/>
              <p:nvPr/>
            </p:nvSpPr>
            <p:spPr>
              <a:xfrm>
                <a:off x="4863625" y="483638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8</a:t>
                </a:r>
                <a:endParaRPr lang="en-TW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BDEEC91-878B-0F48-BB7A-9A75C614382B}"/>
                  </a:ext>
                </a:extLst>
              </p:cNvPr>
              <p:cNvSpPr txBox="1"/>
              <p:nvPr/>
            </p:nvSpPr>
            <p:spPr>
              <a:xfrm>
                <a:off x="4935348" y="55015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9</a:t>
                </a:r>
                <a:endParaRPr lang="en-TW" sz="16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4801962-030B-4040-9100-7C4986ED79EA}"/>
                  </a:ext>
                </a:extLst>
              </p:cNvPr>
              <p:cNvSpPr txBox="1"/>
              <p:nvPr/>
            </p:nvSpPr>
            <p:spPr>
              <a:xfrm>
                <a:off x="1142594" y="338573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endParaRPr lang="en-TW" sz="16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E430BA8-F07F-B443-969F-B1F1381098F8}"/>
                  </a:ext>
                </a:extLst>
              </p:cNvPr>
              <p:cNvSpPr txBox="1"/>
              <p:nvPr/>
            </p:nvSpPr>
            <p:spPr>
              <a:xfrm>
                <a:off x="1134216" y="4269007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11</a:t>
                </a:r>
                <a:endParaRPr lang="en-TW" sz="16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D2900D3-BE8E-7A4E-B196-B35A49C09E14}"/>
                  </a:ext>
                </a:extLst>
              </p:cNvPr>
              <p:cNvSpPr txBox="1"/>
              <p:nvPr/>
            </p:nvSpPr>
            <p:spPr>
              <a:xfrm>
                <a:off x="1135449" y="517493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12</a:t>
                </a:r>
                <a:endParaRPr lang="en-TW" sz="16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4B335F6-A540-E746-AA68-D36E1D1ECA98}"/>
                  </a:ext>
                </a:extLst>
              </p:cNvPr>
              <p:cNvSpPr txBox="1"/>
              <p:nvPr/>
            </p:nvSpPr>
            <p:spPr>
              <a:xfrm>
                <a:off x="5508104" y="45320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13</a:t>
                </a:r>
                <a:endParaRPr lang="en-TW" sz="1600" dirty="0"/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E3B30DB-481F-9945-AB23-020446A295F1}"/>
                </a:ext>
              </a:extLst>
            </p:cNvPr>
            <p:cNvCxnSpPr>
              <a:cxnSpLocks/>
              <a:stCxn id="59" idx="5"/>
              <a:endCxn id="62" idx="0"/>
            </p:cNvCxnSpPr>
            <p:nvPr/>
          </p:nvCxnSpPr>
          <p:spPr>
            <a:xfrm>
              <a:off x="3825836" y="4371448"/>
              <a:ext cx="442697" cy="7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28C3B2-2B29-E645-AAD1-4F8D325509AB}"/>
                </a:ext>
              </a:extLst>
            </p:cNvPr>
            <p:cNvCxnSpPr>
              <a:cxnSpLocks/>
              <a:stCxn id="61" idx="7"/>
              <a:endCxn id="62" idx="4"/>
            </p:cNvCxnSpPr>
            <p:nvPr/>
          </p:nvCxnSpPr>
          <p:spPr>
            <a:xfrm flipV="1">
              <a:off x="3825836" y="5365937"/>
              <a:ext cx="442697" cy="66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17B94C0-8984-C64F-A1AE-F3F262D4246D}"/>
              </a:ext>
            </a:extLst>
          </p:cNvPr>
          <p:cNvSpPr/>
          <p:nvPr/>
        </p:nvSpPr>
        <p:spPr>
          <a:xfrm>
            <a:off x="1466354" y="4655079"/>
            <a:ext cx="6004731" cy="16270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 know other node’s proxy node</a:t>
            </a:r>
            <a:br>
              <a:rPr lang="en-US" altLang="zh-TW" dirty="0"/>
            </a:br>
            <a:r>
              <a:rPr lang="en-US" altLang="zh-TW" dirty="0"/>
              <a:t>Publish the data vs subscribe the data</a:t>
            </a:r>
          </a:p>
          <a:p>
            <a:pPr algn="ctr"/>
            <a:r>
              <a:rPr lang="en-US" altLang="zh-TW" dirty="0"/>
              <a:t>Information brokerage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8096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11887</TotalTime>
  <Words>1671</Words>
  <Application>Microsoft Office PowerPoint</Application>
  <PresentationFormat>如螢幕大小 (4:3)</PresentationFormat>
  <Paragraphs>444</Paragraphs>
  <Slides>24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Courier</vt:lpstr>
      <vt:lpstr>LingWai SC Medium</vt:lpstr>
      <vt:lpstr>Monotype Sorts</vt:lpstr>
      <vt:lpstr>Arial</vt:lpstr>
      <vt:lpstr>Cambria</vt:lpstr>
      <vt:lpstr>Cambria Math</vt:lpstr>
      <vt:lpstr>Candara</vt:lpstr>
      <vt:lpstr>Plantagenet Cherokee</vt:lpstr>
      <vt:lpstr>Times New Roman</vt:lpstr>
      <vt:lpstr>Office 佈景主題</vt:lpstr>
      <vt:lpstr>PowerPoint 簡報</vt:lpstr>
      <vt:lpstr>Background</vt:lpstr>
      <vt:lpstr>Background</vt:lpstr>
      <vt:lpstr>Naïve Routing Scheme: AODV (BFS)</vt:lpstr>
      <vt:lpstr>Naïve Routing Scheme: AODV (BFS)</vt:lpstr>
      <vt:lpstr>Naïve Routing Scheme: AODV (BFS)</vt:lpstr>
      <vt:lpstr>Naïve Routing Scheme: AODV (BFS)</vt:lpstr>
      <vt:lpstr>Abstract the Network: Backbone Network</vt:lpstr>
      <vt:lpstr>Abstract the Network: Backbone Network</vt:lpstr>
      <vt:lpstr>3DLS: Density-Driven Data Location Service</vt:lpstr>
      <vt:lpstr>3DLS: Density-Driven Data Location Service</vt:lpstr>
      <vt:lpstr>3DLS: Density-Driven Data Location Service</vt:lpstr>
      <vt:lpstr>3DLS: Density-Driven Data Location Service</vt:lpstr>
      <vt:lpstr>3DLS: Density-Driven Data Location Service</vt:lpstr>
      <vt:lpstr>3DLS: Density-Driven Data Location Service</vt:lpstr>
      <vt:lpstr>3DLS: Density-Driven Data Location Service</vt:lpstr>
      <vt:lpstr>3DLS: Density-Driven Data Location Service</vt:lpstr>
      <vt:lpstr>Programming Project #3: 3DLS</vt:lpstr>
      <vt:lpstr>Programming Project #3: 3DLS</vt:lpstr>
      <vt:lpstr>Programming Project #3: 3DLS</vt:lpstr>
      <vt:lpstr>Programming Project #3: 3DLS - bonus</vt:lpstr>
      <vt:lpstr>Input Sample: std cin</vt:lpstr>
      <vt:lpstr>Output Sample: std cout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Slit</cp:lastModifiedBy>
  <cp:revision>725</cp:revision>
  <dcterms:created xsi:type="dcterms:W3CDTF">1995-06-02T22:16:36Z</dcterms:created>
  <dcterms:modified xsi:type="dcterms:W3CDTF">2020-06-09T17:34:52Z</dcterms:modified>
</cp:coreProperties>
</file>