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6" r:id="rId2"/>
    <p:sldId id="257" r:id="rId3"/>
    <p:sldId id="276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Dusan</a:t>
            </a:r>
            <a:r>
              <a:rPr lang="en-US" dirty="0" smtClean="0"/>
              <a:t> </a:t>
            </a:r>
            <a:r>
              <a:rPr lang="en-US" dirty="0" err="1" smtClean="0"/>
              <a:t>Palider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81200"/>
          </a:xfrm>
        </p:spPr>
        <p:txBody>
          <a:bodyPr>
            <a:normAutofit fontScale="90000"/>
          </a:bodyPr>
          <a:lstStyle/>
          <a:p>
            <a:r>
              <a:rPr lang="en-US" sz="4900" b="1" i="1" dirty="0" smtClean="0"/>
              <a:t>CSE 581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Database Management Systems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Computer Engineering</a:t>
            </a:r>
          </a:p>
          <a:p>
            <a:pPr lvl="1"/>
            <a:r>
              <a:rPr lang="en-US" dirty="0" smtClean="0"/>
              <a:t>Syracuse - 2010</a:t>
            </a:r>
          </a:p>
          <a:p>
            <a:r>
              <a:rPr lang="en-US" dirty="0"/>
              <a:t>Lockheed Martin – Software Engineer</a:t>
            </a:r>
          </a:p>
          <a:p>
            <a:pPr lvl="1"/>
            <a:r>
              <a:rPr lang="en-US" dirty="0"/>
              <a:t>2007 – now</a:t>
            </a:r>
          </a:p>
          <a:p>
            <a:r>
              <a:rPr lang="en-US" dirty="0" smtClean="0"/>
              <a:t>Syracuse University</a:t>
            </a:r>
            <a:r>
              <a:rPr lang="en-US" dirty="0"/>
              <a:t> </a:t>
            </a:r>
            <a:r>
              <a:rPr lang="en-US" dirty="0" smtClean="0"/>
              <a:t>– Adjunct Professor</a:t>
            </a:r>
          </a:p>
          <a:p>
            <a:pPr lvl="1"/>
            <a:r>
              <a:rPr lang="en-US" dirty="0" smtClean="0"/>
              <a:t>CSE581 </a:t>
            </a:r>
            <a:r>
              <a:rPr lang="en-US" dirty="0" smtClean="0"/>
              <a:t>- teaching </a:t>
            </a:r>
            <a:r>
              <a:rPr lang="en-US" dirty="0" smtClean="0"/>
              <a:t>(est</a:t>
            </a:r>
            <a:r>
              <a:rPr lang="en-US" dirty="0" smtClean="0"/>
              <a:t>. </a:t>
            </a:r>
            <a:r>
              <a:rPr lang="en-US" dirty="0" smtClean="0"/>
              <a:t>Spring 2011)</a:t>
            </a:r>
            <a:endParaRPr lang="en-US" dirty="0" smtClean="0"/>
          </a:p>
          <a:p>
            <a:pPr lvl="1"/>
            <a:r>
              <a:rPr lang="en-US" dirty="0" smtClean="0"/>
              <a:t>CSE600 - advanced </a:t>
            </a:r>
            <a:r>
              <a:rPr lang="en-US" dirty="0" smtClean="0"/>
              <a:t>DB/</a:t>
            </a:r>
            <a:r>
              <a:rPr lang="en-US" dirty="0" err="1" smtClean="0"/>
              <a:t>.</a:t>
            </a:r>
            <a:r>
              <a:rPr lang="en-US" dirty="0" err="1" smtClean="0"/>
              <a:t>Net</a:t>
            </a:r>
            <a:endParaRPr lang="en-US" dirty="0" smtClean="0"/>
          </a:p>
          <a:p>
            <a:pPr lvl="1"/>
            <a:r>
              <a:rPr lang="en-US" dirty="0" smtClean="0"/>
              <a:t>CSE686 - </a:t>
            </a:r>
            <a:r>
              <a:rPr lang="en-US" smtClean="0"/>
              <a:t>Internet Programming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oomHmmr\Dropbox\Pics For iPad\2628-2430-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-381000"/>
            <a:ext cx="8956713" cy="716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238</TotalTime>
  <Words>46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CSE 581 Introduction to Database Management Systems</vt:lpstr>
      <vt:lpstr>About Me</vt:lpstr>
      <vt:lpstr>Cat</vt:lpstr>
      <vt:lpstr>Syllabus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55</cp:revision>
  <dcterms:created xsi:type="dcterms:W3CDTF">2010-11-14T22:01:35Z</dcterms:created>
  <dcterms:modified xsi:type="dcterms:W3CDTF">2015-05-18T20:40:54Z</dcterms:modified>
</cp:coreProperties>
</file>