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2" r:id="rId2"/>
    <p:sldId id="343" r:id="rId3"/>
    <p:sldId id="271" r:id="rId4"/>
    <p:sldId id="336" r:id="rId5"/>
    <p:sldId id="342" r:id="rId6"/>
    <p:sldId id="339" r:id="rId7"/>
    <p:sldId id="337" r:id="rId8"/>
    <p:sldId id="341" r:id="rId9"/>
    <p:sldId id="338" r:id="rId10"/>
    <p:sldId id="34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2" autoAdjust="0"/>
    <p:restoredTop sz="94660"/>
  </p:normalViewPr>
  <p:slideViewPr>
    <p:cSldViewPr>
      <p:cViewPr>
        <p:scale>
          <a:sx n="66" d="100"/>
          <a:sy n="66" d="100"/>
        </p:scale>
        <p:origin x="-1320" y="-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12/30/2014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12/30/2014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12/30/2014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12/30/2014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12/30/2014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12/30/2014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12/30/2014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12/30/2014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12/30/2014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12/30/2014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12/30/2014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7A23968-A4D5-4096-8F15-4D6DA624C9A9}" type="datetimeFigureOut">
              <a:rPr lang="en-US" smtClean="0"/>
              <a:pPr/>
              <a:t>12/30/2014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fade thruBlk="1"/>
  </p:transition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/>
              <a:t>Introduction to SQL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SQL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brief introduction to SQL, it’s implementations, basic commands and coding standards used in this class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166923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brief introduction to SQL, it’s implementations, basic commands and coding standards used in this class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820058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tructured 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/>
              <a:t>uery </a:t>
            </a:r>
            <a:r>
              <a:rPr lang="en-US" dirty="0" smtClean="0">
                <a:solidFill>
                  <a:srgbClr val="FF0000"/>
                </a:solidFill>
              </a:rPr>
              <a:t>L</a:t>
            </a:r>
            <a:r>
              <a:rPr lang="en-US" dirty="0" smtClean="0"/>
              <a:t>anguage</a:t>
            </a:r>
          </a:p>
          <a:p>
            <a:r>
              <a:rPr lang="en-US" dirty="0" smtClean="0"/>
              <a:t>database programming language</a:t>
            </a:r>
          </a:p>
          <a:p>
            <a:r>
              <a:rPr lang="en-US" dirty="0" smtClean="0"/>
              <a:t>originally based on relational algebra</a:t>
            </a:r>
          </a:p>
          <a:p>
            <a:r>
              <a:rPr lang="en-US" dirty="0" smtClean="0"/>
              <a:t>scope</a:t>
            </a:r>
          </a:p>
          <a:p>
            <a:pPr lvl="1"/>
            <a:r>
              <a:rPr lang="en-US" dirty="0" smtClean="0"/>
              <a:t>select, insert, update, delete data</a:t>
            </a:r>
          </a:p>
          <a:p>
            <a:pPr lvl="1"/>
            <a:r>
              <a:rPr lang="en-US" dirty="0" smtClean="0"/>
              <a:t>manage DB schemas, structure, security settings</a:t>
            </a:r>
          </a:p>
          <a:p>
            <a:pPr lvl="1"/>
            <a:r>
              <a:rPr lang="en-US" dirty="0" smtClean="0"/>
              <a:t>control access to DB objects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– we can learn it in general</a:t>
            </a:r>
          </a:p>
          <a:p>
            <a:r>
              <a:rPr lang="en-US" dirty="0" smtClean="0"/>
              <a:t>different – can’t port between platforms</a:t>
            </a:r>
          </a:p>
          <a:p>
            <a:r>
              <a:rPr lang="en-US" dirty="0" smtClean="0"/>
              <a:t>some implementations (for example SQL CE (for mobile devices) doesn’t even support all generic functionality (TOP))</a:t>
            </a:r>
          </a:p>
          <a:p>
            <a:r>
              <a:rPr lang="en-US" dirty="0" smtClean="0"/>
              <a:t>example -&gt; how to get current time/date</a:t>
            </a:r>
          </a:p>
          <a:p>
            <a:pPr lvl="1"/>
            <a:r>
              <a:rPr lang="en-US" dirty="0" smtClean="0"/>
              <a:t>SQL Server –&gt; GETDATE()</a:t>
            </a:r>
          </a:p>
          <a:p>
            <a:pPr lvl="1"/>
            <a:r>
              <a:rPr lang="en-US" dirty="0" smtClean="0"/>
              <a:t>Oracle -&gt; SYSDATE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Implementation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types of SQL</a:t>
            </a:r>
          </a:p>
          <a:p>
            <a:pPr lvl="1"/>
            <a:r>
              <a:rPr lang="en-US" dirty="0" smtClean="0"/>
              <a:t>data manipulation (programmers)</a:t>
            </a:r>
          </a:p>
          <a:p>
            <a:pPr lvl="1"/>
            <a:r>
              <a:rPr lang="en-US" dirty="0" smtClean="0"/>
              <a:t>data definition (DBAs)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869834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get data: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SELECT * FROM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yTable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insert data: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INSERT INTO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yTable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(Column1, Column2)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VALUES (‘value1’, ‘value2’);</a:t>
            </a:r>
          </a:p>
          <a:p>
            <a:pPr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update data: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UPDATE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yTable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SET Column1 = ‘value3’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WHERE Column1 = ‘value2’;</a:t>
            </a:r>
          </a:p>
          <a:p>
            <a:pPr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delete data: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DELETE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FROM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yTable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WHERE Column1 = ‘value3’;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Commands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ignores white space (line breaks, spaces, indentation)</a:t>
            </a:r>
          </a:p>
          <a:p>
            <a:r>
              <a:rPr lang="en-US" dirty="0" smtClean="0"/>
              <a:t>commands are NOT case sensitive</a:t>
            </a:r>
          </a:p>
          <a:p>
            <a:r>
              <a:rPr lang="en-US" dirty="0" smtClean="0"/>
              <a:t>; ends the statement</a:t>
            </a:r>
          </a:p>
          <a:p>
            <a:r>
              <a:rPr lang="en-US" dirty="0" smtClean="0"/>
              <a:t>string value is enclosed in single quotes ‘</a:t>
            </a:r>
            <a:r>
              <a:rPr lang="en-US" dirty="0" err="1" smtClean="0"/>
              <a:t>myText</a:t>
            </a:r>
            <a:r>
              <a:rPr lang="en-US" dirty="0" smtClean="0"/>
              <a:t>’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Programming Specifics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get data: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SELECT * FROM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yTable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SELECT *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FROM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yTable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Commands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it’s a SQL command/built in function, upper case it</a:t>
            </a:r>
          </a:p>
          <a:p>
            <a:r>
              <a:rPr lang="en-US" dirty="0" smtClean="0"/>
              <a:t>if it’s not a command (e.g. table/column name), start with uppercase, then upper case first letter of every word in the table/column</a:t>
            </a:r>
          </a:p>
          <a:p>
            <a:r>
              <a:rPr lang="en-US" dirty="0" smtClean="0"/>
              <a:t>do not use underscores _ or other special chars</a:t>
            </a:r>
          </a:p>
          <a:p>
            <a:r>
              <a:rPr lang="en-US" dirty="0" smtClean="0"/>
              <a:t>feel free to use numbers, if it makes sense</a:t>
            </a:r>
          </a:p>
          <a:p>
            <a:r>
              <a:rPr lang="en-US" dirty="0" smtClean="0"/>
              <a:t>break the statements into lines, to make it easy to read</a:t>
            </a:r>
          </a:p>
          <a:p>
            <a:r>
              <a:rPr lang="en-US" dirty="0" smtClean="0"/>
              <a:t>use tabs and spacing correctly</a:t>
            </a:r>
          </a:p>
          <a:p>
            <a:r>
              <a:rPr lang="en-US" smtClean="0">
                <a:latin typeface="Consolas" pitchFamily="49" charset="0"/>
                <a:cs typeface="Consolas" pitchFamily="49" charset="0"/>
              </a:rPr>
              <a:t>SELECT Column1, Column2 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FROM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yTable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dirty="0" smtClean="0"/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Standards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321</TotalTime>
  <Words>268</Words>
  <Application>Microsoft Office PowerPoint</Application>
  <PresentationFormat>On-screen Show (4:3)</PresentationFormat>
  <Paragraphs>61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Paper</vt:lpstr>
      <vt:lpstr>Introduction to SQL</vt:lpstr>
      <vt:lpstr>This Presentation</vt:lpstr>
      <vt:lpstr>SQL</vt:lpstr>
      <vt:lpstr>SQL Implementation</vt:lpstr>
      <vt:lpstr>Types of SQL</vt:lpstr>
      <vt:lpstr>Basic Commands</vt:lpstr>
      <vt:lpstr>SQL Programming Specifics</vt:lpstr>
      <vt:lpstr>Basic Commands</vt:lpstr>
      <vt:lpstr>Standards</vt:lpstr>
      <vt:lpstr>This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Name</dc:title>
  <dc:creator>doomHmmr</dc:creator>
  <cp:lastModifiedBy>Dusan Palider</cp:lastModifiedBy>
  <cp:revision>56</cp:revision>
  <dcterms:created xsi:type="dcterms:W3CDTF">2010-11-14T22:01:35Z</dcterms:created>
  <dcterms:modified xsi:type="dcterms:W3CDTF">2014-12-30T15:28:39Z</dcterms:modified>
</cp:coreProperties>
</file>