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72" r:id="rId2"/>
    <p:sldId id="273" r:id="rId3"/>
    <p:sldId id="274" r:id="rId4"/>
    <p:sldId id="275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5" autoAdjust="0"/>
    <p:restoredTop sz="94660"/>
  </p:normalViewPr>
  <p:slideViewPr>
    <p:cSldViewPr>
      <p:cViewPr>
        <p:scale>
          <a:sx n="66" d="100"/>
          <a:sy n="66" d="100"/>
        </p:scale>
        <p:origin x="-1320" y="-2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7A23968-A4D5-4096-8F15-4D6DA624C9A9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>
    <p:fade thruBlk="1"/>
  </p:transition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Northwind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0"/>
            <a:ext cx="3886200" cy="4572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“Northwind Traders Access database is a sample database that shipped with Microsoft Office suite.” </a:t>
            </a:r>
          </a:p>
          <a:p>
            <a:r>
              <a:rPr lang="en-US" dirty="0" smtClean="0"/>
              <a:t>“The Northwind database contains the sales data for a fictitious company called Northwind Traders, which imports and exports specialty foods from around the world.”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Northwind Traders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67200" y="1447800"/>
            <a:ext cx="4370056" cy="2756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scripts are free and available to download to create the entire DB on SQL servers</a:t>
            </a:r>
          </a:p>
          <a:p>
            <a:pPr lvl="1"/>
            <a:r>
              <a:rPr lang="en-US" dirty="0" smtClean="0"/>
              <a:t>14 tables </a:t>
            </a:r>
          </a:p>
          <a:p>
            <a:pPr lvl="2"/>
            <a:r>
              <a:rPr lang="en-US" dirty="0" smtClean="0"/>
              <a:t>0 triggers </a:t>
            </a:r>
          </a:p>
          <a:p>
            <a:pPr lvl="1"/>
            <a:r>
              <a:rPr lang="en-US" dirty="0" smtClean="0"/>
              <a:t>16 views </a:t>
            </a:r>
          </a:p>
          <a:p>
            <a:pPr lvl="1"/>
            <a:r>
              <a:rPr lang="en-US" dirty="0" smtClean="0"/>
              <a:t>7 stored procedures </a:t>
            </a:r>
          </a:p>
          <a:p>
            <a:pPr lvl="1"/>
            <a:r>
              <a:rPr lang="en-US" dirty="0" smtClean="0"/>
              <a:t>0 user defined functions </a:t>
            </a:r>
          </a:p>
          <a:p>
            <a:pPr lvl="1"/>
            <a:r>
              <a:rPr lang="en-US" dirty="0" smtClean="0"/>
              <a:t>1 user defined data types</a:t>
            </a:r>
          </a:p>
          <a:p>
            <a:r>
              <a:rPr lang="en-US" dirty="0" smtClean="0"/>
              <a:t>used as a typical example DB in courses, online articles and so on</a:t>
            </a:r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Northwind and Pubs DBs Today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Northwind DB Schema</a:t>
            </a:r>
            <a:endParaRPr lang="en-US" dirty="0"/>
          </a:p>
        </p:txBody>
      </p:sp>
      <p:pic>
        <p:nvPicPr>
          <p:cNvPr id="2050" name="Picture 2" descr="C:\Users\doomHmmr\Desktop\Northwind_diagra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447800"/>
            <a:ext cx="6666961" cy="49530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1088</TotalTime>
  <Words>101</Words>
  <Application>Microsoft Office PowerPoint</Application>
  <PresentationFormat>On-screen Show (4:3)</PresentationFormat>
  <Paragraphs>14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Paper</vt:lpstr>
      <vt:lpstr>Northwind</vt:lpstr>
      <vt:lpstr>Northwind Traders</vt:lpstr>
      <vt:lpstr>Northwind and Pubs DBs Today</vt:lpstr>
      <vt:lpstr>Northwind DB Schema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Name</dc:title>
  <dc:creator>doomHmmr</dc:creator>
  <cp:lastModifiedBy>Dusan Palider</cp:lastModifiedBy>
  <cp:revision>125</cp:revision>
  <dcterms:created xsi:type="dcterms:W3CDTF">2010-11-14T22:01:35Z</dcterms:created>
  <dcterms:modified xsi:type="dcterms:W3CDTF">2014-12-01T21:27:50Z</dcterms:modified>
</cp:coreProperties>
</file>