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4" r:id="rId3"/>
    <p:sldId id="273" r:id="rId4"/>
    <p:sldId id="275" r:id="rId5"/>
    <p:sldId id="276" r:id="rId6"/>
    <p:sldId id="278" r:id="rId7"/>
    <p:sldId id="281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>
      <p:cViewPr varScale="1">
        <p:scale>
          <a:sx n="74" d="100"/>
          <a:sy n="7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to SPs – stored in the DB, precompiled and hold on to some processing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cannot modify data or the DB</a:t>
            </a:r>
          </a:p>
          <a:p>
            <a:r>
              <a:rPr lang="en-US" dirty="0" smtClean="0"/>
              <a:t>SPs can modify data or the DB</a:t>
            </a:r>
          </a:p>
          <a:p>
            <a:r>
              <a:rPr lang="en-US" dirty="0" smtClean="0"/>
              <a:t>functions have to return exactly 1 value – can be scalar or table</a:t>
            </a:r>
          </a:p>
          <a:p>
            <a:r>
              <a:rPr lang="en-US" dirty="0" smtClean="0"/>
              <a:t>SPs can return 1+ scalars, a table, or nothing</a:t>
            </a:r>
          </a:p>
          <a:p>
            <a:r>
              <a:rPr lang="en-US" dirty="0" smtClean="0"/>
              <a:t>functions are called within other SQL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omeFunc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SomeColumn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SomeFunc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SomeColumn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), 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AnotherFunc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AnotherColumn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buClr>
                <a:srgbClr val="F3A447"/>
              </a:buClr>
            </a:pPr>
            <a:r>
              <a:rPr lang="en-US" dirty="0" smtClean="0">
                <a:solidFill>
                  <a:prstClr val="white"/>
                </a:solidFill>
              </a:rPr>
              <a:t>SPs are called separately at a time using EXEC</a:t>
            </a:r>
          </a:p>
          <a:p>
            <a:pPr lvl="1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vs. Stored </a:t>
            </a:r>
            <a:r>
              <a:rPr lang="en-US" dirty="0" err="1" smtClean="0"/>
              <a:t>Procs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dbo.GetYear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(@date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AS DATETIME,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owManyMonthsLater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AS INT)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RETURNS INT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DECLARE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@result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DECLARE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@quarter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DECLARE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@year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@date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IS NULL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BEGIN SET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@result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2000 END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ELSE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 BEGIN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SELECT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@year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YEAR(@date)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SELECT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@quarter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dbo.GetQuarter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(@date)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SELECT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@year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CASE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BEGIN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   WHEN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(@quarter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howManyMonthsLater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/3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&gt; 4 THEN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@year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+ 1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   ELSE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@year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END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SELECT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@result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@year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 END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 @result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Function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call a function inside of another function, SP or a regular SQL statement</a:t>
            </a:r>
          </a:p>
          <a:p>
            <a:r>
              <a:rPr lang="en-US" dirty="0" smtClean="0"/>
              <a:t>regardless, you always use SELECT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omeParam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MyFunc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MyFunc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SomeColumn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AS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MyData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GETDATE(); -- system function..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Functions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SPs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Parameters/IF/THEN/CASE/Loops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FUNCTION </a:t>
            </a:r>
            <a:r>
              <a:rPr lang="en-US" dirty="0" err="1" smtClean="0"/>
              <a:t>FnGetCompanyIdWithCategories</a:t>
            </a:r>
            <a:r>
              <a:rPr lang="en-US" dirty="0" smtClean="0"/>
              <a:t>(@</a:t>
            </a:r>
            <a:r>
              <a:rPr lang="en-US" dirty="0" err="1" smtClean="0"/>
              <a:t>myTable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smtClean="0"/>
              <a:t>(20))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RETURNS @</a:t>
            </a:r>
            <a:r>
              <a:rPr lang="en-US" dirty="0" err="1" smtClean="0"/>
              <a:t>rtnTable</a:t>
            </a:r>
            <a:r>
              <a:rPr lang="en-US" dirty="0" smtClean="0"/>
              <a:t> TABLE </a:t>
            </a:r>
          </a:p>
          <a:p>
            <a:pPr>
              <a:buNone/>
            </a:pPr>
            <a:r>
              <a:rPr lang="en-US" dirty="0" smtClean="0"/>
              <a:t>		(variable  NOT NULL, variable2 </a:t>
            </a:r>
            <a:r>
              <a:rPr lang="en-US" dirty="0" err="1" smtClean="0"/>
              <a:t>nvarchar</a:t>
            </a:r>
            <a:r>
              <a:rPr lang="en-US" dirty="0" smtClean="0"/>
              <a:t>(255)) </a:t>
            </a:r>
          </a:p>
          <a:p>
            <a:pPr>
              <a:buNone/>
            </a:pPr>
            <a:r>
              <a:rPr lang="en-US" dirty="0" smtClean="0"/>
              <a:t>	AS </a:t>
            </a:r>
          </a:p>
          <a:p>
            <a:pPr>
              <a:buNone/>
            </a:pPr>
            <a:r>
              <a:rPr lang="en-US" dirty="0" smtClean="0"/>
              <a:t>		BEGIN </a:t>
            </a:r>
          </a:p>
          <a:p>
            <a:pPr>
              <a:buNone/>
            </a:pPr>
            <a:r>
              <a:rPr lang="en-US" dirty="0" smtClean="0"/>
              <a:t>		      INSERT INTO @</a:t>
            </a:r>
            <a:r>
              <a:rPr lang="en-US" dirty="0" err="1" smtClean="0"/>
              <a:t>rtnTable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SELECT var1, var2 </a:t>
            </a:r>
          </a:p>
          <a:p>
            <a:pPr>
              <a:buNone/>
            </a:pPr>
            <a:r>
              <a:rPr lang="en-US" dirty="0" smtClean="0"/>
              <a:t>			FROM @</a:t>
            </a:r>
            <a:r>
              <a:rPr lang="en-US" dirty="0" err="1" smtClean="0"/>
              <a:t>mytable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      RETURN</a:t>
            </a:r>
          </a:p>
          <a:p>
            <a:pPr>
              <a:buNone/>
            </a:pPr>
            <a:r>
              <a:rPr lang="en-US" dirty="0" smtClean="0"/>
              <a:t>		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smtClean="0"/>
              <a:t>that returns  a Table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FUNCTION </a:t>
            </a:r>
            <a:r>
              <a:rPr lang="en-US" dirty="0" err="1" smtClean="0"/>
              <a:t>dbo.MyFunction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Function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GRANT SELECT ON </a:t>
            </a:r>
            <a:r>
              <a:rPr lang="en-US" dirty="0" err="1" smtClean="0"/>
              <a:t>dbo.MyTableFunc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M</a:t>
            </a:r>
            <a:r>
              <a:rPr lang="en-US" dirty="0" err="1" smtClean="0"/>
              <a:t>yUser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724</TotalTime>
  <Words>172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Functions</vt:lpstr>
      <vt:lpstr>Functions</vt:lpstr>
      <vt:lpstr>Functions vs. Stored Procs</vt:lpstr>
      <vt:lpstr>Sample Function</vt:lpstr>
      <vt:lpstr>Executing Functions</vt:lpstr>
      <vt:lpstr>Parameters/IF/THEN/CASE/Loops</vt:lpstr>
      <vt:lpstr>Function that returns  a Table</vt:lpstr>
      <vt:lpstr>Removing a Function</vt:lpstr>
      <vt:lpstr>Permissions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doomHmmr</cp:lastModifiedBy>
  <cp:revision>154</cp:revision>
  <dcterms:created xsi:type="dcterms:W3CDTF">2010-11-14T22:01:35Z</dcterms:created>
  <dcterms:modified xsi:type="dcterms:W3CDTF">2013-10-24T22:02:39Z</dcterms:modified>
</cp:coreProperties>
</file>