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72" r:id="rId2"/>
    <p:sldId id="273" r:id="rId3"/>
    <p:sldId id="275" r:id="rId4"/>
    <p:sldId id="274" r:id="rId5"/>
    <p:sldId id="276" r:id="rId6"/>
    <p:sldId id="277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5" autoAdjust="0"/>
    <p:restoredTop sz="94660"/>
  </p:normalViewPr>
  <p:slideViewPr>
    <p:cSldViewPr>
      <p:cViewPr varScale="1">
        <p:scale>
          <a:sx n="74" d="100"/>
          <a:sy n="74" d="100"/>
        </p:scale>
        <p:origin x="-10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10/24/2013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10/24/2013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10/24/2013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10/24/2013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10/24/2013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10/24/2013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10/24/2013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10/24/2013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10/24/2013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10/24/2013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10/24/2013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7A23968-A4D5-4096-8F15-4D6DA624C9A9}" type="datetimeFigureOut">
              <a:rPr lang="en-US" smtClean="0"/>
              <a:pPr/>
              <a:t>10/24/2013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>
    <p:fade thruBlk="1"/>
  </p:transition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634196"/>
          </a:xfrm>
        </p:spPr>
        <p:txBody>
          <a:bodyPr/>
          <a:lstStyle/>
          <a:p>
            <a:pPr algn="l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Error Handling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of the time it is used in SPs</a:t>
            </a:r>
          </a:p>
          <a:p>
            <a:r>
              <a:rPr lang="en-US" dirty="0" smtClean="0"/>
              <a:t>works similarly to exceptions in .NET – interrupts normal processing, and if error handling was provided, handles the thrown error</a:t>
            </a:r>
          </a:p>
          <a:p>
            <a:r>
              <a:rPr lang="en-US" dirty="0" smtClean="0"/>
              <a:t>errors can either be system defined (547 – A constraint error) or custom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Handling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either automatically raised, or manually: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IF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@mode NOT IN ('A', 'B', 'C')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BEGIN 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	RAISERROR('Illegal value passed for @mode.', 16, -1) 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	RETURN 50000 -- a dummy value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END 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Raise an Error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IF @@ERROR &lt;&gt; 0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	-- an error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occured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check for errors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-- doing some work</a:t>
            </a:r>
          </a:p>
          <a:p>
            <a:pPr>
              <a:buNone/>
            </a:pPr>
            <a:r>
              <a:rPr lang="en-US" dirty="0" smtClean="0"/>
              <a:t>	IF @@ERROR &lt;&gt; 0 GOTO HANDLE_ERROR</a:t>
            </a:r>
          </a:p>
          <a:p>
            <a:pPr>
              <a:buNone/>
            </a:pPr>
            <a:r>
              <a:rPr lang="en-US" dirty="0" smtClean="0"/>
              <a:t>	-- doing some more work, if no errors..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HANDLE_ERROR:</a:t>
            </a:r>
          </a:p>
          <a:p>
            <a:pPr>
              <a:buNone/>
            </a:pPr>
            <a:r>
              <a:rPr lang="en-US" dirty="0" smtClean="0"/>
              <a:t>		ROLLBACK TRAN; -- let’s say we had a transaction going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 an error handler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SQL Server also allows us to use Try/Catch blocks: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BEGIN TRY 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	[statements to try] 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END TRY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BEGIN CATCH 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	[statements to run on error] 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END CATCH;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TRY/CATCH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485</TotalTime>
  <Words>102</Words>
  <Application>Microsoft Office PowerPoint</Application>
  <PresentationFormat>On-screen Show (4:3)</PresentationFormat>
  <Paragraphs>30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Paper</vt:lpstr>
      <vt:lpstr>Error Handling</vt:lpstr>
      <vt:lpstr>Error Handling</vt:lpstr>
      <vt:lpstr>Raise an Error</vt:lpstr>
      <vt:lpstr>How to check for errors</vt:lpstr>
      <vt:lpstr>Call an error handler</vt:lpstr>
      <vt:lpstr>TRY/CATCH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Name</dc:title>
  <dc:creator>doomHmmr</dc:creator>
  <cp:lastModifiedBy>doomHmmr</cp:lastModifiedBy>
  <cp:revision>141</cp:revision>
  <dcterms:created xsi:type="dcterms:W3CDTF">2010-11-14T22:01:35Z</dcterms:created>
  <dcterms:modified xsi:type="dcterms:W3CDTF">2013-10-24T20:53:52Z</dcterms:modified>
</cp:coreProperties>
</file>