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73" r:id="rId3"/>
    <p:sldId id="276" r:id="rId4"/>
    <p:sldId id="275" r:id="rId5"/>
    <p:sldId id="282" r:id="rId6"/>
    <p:sldId id="278" r:id="rId7"/>
    <p:sldId id="274" r:id="rId8"/>
    <p:sldId id="277" r:id="rId9"/>
    <p:sldId id="279" r:id="rId10"/>
    <p:sldId id="280" r:id="rId11"/>
    <p:sldId id="28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660"/>
  </p:normalViewPr>
  <p:slideViewPr>
    <p:cSldViewPr>
      <p:cViewPr varScale="1">
        <p:scale>
          <a:sx n="50" d="100"/>
          <a:sy n="50" d="100"/>
        </p:scale>
        <p:origin x="-90" y="-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7A23968-A4D5-4096-8F15-4D6DA624C9A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634196"/>
          </a:xfrm>
        </p:spPr>
        <p:txBody>
          <a:bodyPr/>
          <a:lstStyle/>
          <a:p>
            <a:pPr algn="l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once I wrote this inside of a trigger (on a different table):</a:t>
            </a:r>
          </a:p>
          <a:p>
            <a:endParaRPr lang="en-US" dirty="0" smtClean="0"/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UPDATE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someTable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SET count = @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someValue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WHERE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partNumber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(SELECT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partNumber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FROM INSERTED)</a:t>
            </a:r>
          </a:p>
          <a:p>
            <a:endParaRPr lang="en-US" dirty="0" smtClean="0"/>
          </a:p>
          <a:p>
            <a:r>
              <a:rPr lang="en-US" dirty="0" smtClean="0"/>
              <a:t>and it did not work</a:t>
            </a:r>
          </a:p>
          <a:p>
            <a:endParaRPr lang="en-US" dirty="0" smtClean="0"/>
          </a:p>
          <a:p>
            <a:r>
              <a:rPr lang="en-US" dirty="0" smtClean="0"/>
              <a:t>what did work was this workaround:</a:t>
            </a:r>
          </a:p>
          <a:p>
            <a:endParaRPr lang="en-US" dirty="0" smtClean="0"/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DECLARE @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partN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AS VARCHAR(10)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SELECT @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partN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(SELECT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partNumber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FROM INSERTED)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UPDATE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someTable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SET count = @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someValue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WHERE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partNumber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@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partN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Nitpickiness of the Triggers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CREATE TRIGGER </a:t>
            </a:r>
            <a:r>
              <a:rPr lang="en-US" sz="2000" dirty="0" err="1" smtClean="0"/>
              <a:t>logsBeingModified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  ON </a:t>
            </a:r>
            <a:r>
              <a:rPr lang="en-US" sz="2000" dirty="0" err="1" smtClean="0"/>
              <a:t>someLogsTable</a:t>
            </a:r>
            <a:r>
              <a:rPr lang="en-US" sz="2000" dirty="0" smtClean="0"/>
              <a:t> INSTEAD OF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UPDATE, DELETE </a:t>
            </a:r>
            <a:r>
              <a:rPr lang="en-US" sz="2000" dirty="0" smtClean="0"/>
              <a:t>AS</a:t>
            </a:r>
          </a:p>
          <a:p>
            <a:pPr>
              <a:buNone/>
            </a:pPr>
            <a:r>
              <a:rPr lang="en-US" sz="2000" dirty="0" smtClean="0"/>
              <a:t>		INSERT INTO </a:t>
            </a:r>
            <a:r>
              <a:rPr lang="en-US" sz="2000" dirty="0" err="1" smtClean="0"/>
              <a:t>someLogsTable</a:t>
            </a:r>
            <a:r>
              <a:rPr lang="en-US" sz="2000" dirty="0" smtClean="0"/>
              <a:t> VALUES ‘Some user tried to mess with our logs’</a:t>
            </a:r>
          </a:p>
          <a:p>
            <a:pPr>
              <a:buNone/>
            </a:pPr>
            <a:r>
              <a:rPr lang="en-US" sz="2000" dirty="0" smtClean="0"/>
              <a:t>		RAISE ERROR(‘cannot update or modify logs’, 16, 1)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	ROLLBACK TRAN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smtClean="0"/>
              <a:t>RETURN;</a:t>
            </a: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Logs table – disable updates or deletes, and log it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special type of an SP</a:t>
            </a:r>
          </a:p>
          <a:p>
            <a:r>
              <a:rPr lang="en-US" dirty="0" smtClean="0"/>
              <a:t>it is executed automatically by DBMS, when its preset condition is met</a:t>
            </a:r>
          </a:p>
          <a:p>
            <a:pPr lvl="1"/>
            <a:r>
              <a:rPr lang="en-US" dirty="0" smtClean="0"/>
              <a:t>change to the data -&gt; INSERT, UPDATE, DELETE</a:t>
            </a:r>
          </a:p>
          <a:p>
            <a:pPr lvl="1"/>
            <a:r>
              <a:rPr lang="en-US" dirty="0" smtClean="0"/>
              <a:t>date or time does not cause triggers to execute</a:t>
            </a:r>
          </a:p>
          <a:p>
            <a:endParaRPr lang="en-US" dirty="0" smtClean="0"/>
          </a:p>
          <a:p>
            <a:r>
              <a:rPr lang="en-US" dirty="0" smtClean="0"/>
              <a:t>caution</a:t>
            </a:r>
          </a:p>
          <a:p>
            <a:pPr lvl="1"/>
            <a:r>
              <a:rPr lang="en-US" dirty="0" smtClean="0"/>
              <a:t>it is very easy to write a trigger that causes an infinite loop (by causing itself to be executed repeatedly, or carrying out an action that results in the trigger being executed again)</a:t>
            </a:r>
          </a:p>
          <a:p>
            <a:pPr lvl="1"/>
            <a:r>
              <a:rPr lang="en-US" dirty="0" smtClean="0"/>
              <a:t>while triggers supports the same SQL language as SPs, they are sometimes more sensitive to the exact syntax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possible, but has to be enabled on the Server level</a:t>
            </a:r>
          </a:p>
          <a:p>
            <a:r>
              <a:rPr lang="en-US" dirty="0" smtClean="0"/>
              <a:t>trigger would not call another trigger, rather, a trigger would cause an action that would result in another trigger (or the same one) being executed</a:t>
            </a:r>
          </a:p>
          <a:p>
            <a:r>
              <a:rPr lang="en-US" dirty="0" smtClean="0"/>
              <a:t>be VERY careful -&gt; could result in never ending loop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Triggers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triggers:</a:t>
            </a:r>
          </a:p>
          <a:p>
            <a:pPr lvl="1"/>
            <a:r>
              <a:rPr lang="en-US" dirty="0" smtClean="0"/>
              <a:t>cannot be created on temporary tables</a:t>
            </a:r>
          </a:p>
          <a:p>
            <a:pPr lvl="1"/>
            <a:r>
              <a:rPr lang="en-US" dirty="0" smtClean="0"/>
              <a:t>must be created on tables in current DB</a:t>
            </a:r>
          </a:p>
          <a:p>
            <a:pPr lvl="1"/>
            <a:r>
              <a:rPr lang="en-US" dirty="0" smtClean="0"/>
              <a:t>cannot be created on views</a:t>
            </a:r>
          </a:p>
          <a:p>
            <a:pPr lvl="1"/>
            <a:r>
              <a:rPr lang="en-US" dirty="0" smtClean="0"/>
              <a:t>when a table is dropped, all of its associated triggers are automatically dropped as well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Restrictions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careful when using triggers</a:t>
            </a:r>
          </a:p>
          <a:p>
            <a:pPr lvl="1"/>
            <a:r>
              <a:rPr lang="en-US" dirty="0" smtClean="0"/>
              <a:t>you have some logic in your application</a:t>
            </a:r>
          </a:p>
          <a:p>
            <a:pPr lvl="1"/>
            <a:r>
              <a:rPr lang="en-US" dirty="0" smtClean="0"/>
              <a:t>you have some logic in your SPs and Functions</a:t>
            </a:r>
          </a:p>
          <a:p>
            <a:pPr lvl="1"/>
            <a:r>
              <a:rPr lang="en-US" dirty="0" smtClean="0"/>
              <a:t>now you add some more logic into triggers</a:t>
            </a:r>
          </a:p>
          <a:p>
            <a:pPr lvl="2"/>
            <a:r>
              <a:rPr lang="en-US" dirty="0" smtClean="0"/>
              <a:t>this will make it very difficult to troubleshoot a problem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Salary table</a:t>
            </a:r>
          </a:p>
          <a:p>
            <a:pPr lvl="1"/>
            <a:r>
              <a:rPr lang="en-US" dirty="0" smtClean="0"/>
              <a:t>you want to know if an update happens where the new value is higher than the old one by let’s say 10%</a:t>
            </a:r>
          </a:p>
          <a:p>
            <a:r>
              <a:rPr lang="en-US" dirty="0" smtClean="0"/>
              <a:t>Logs table</a:t>
            </a:r>
          </a:p>
          <a:p>
            <a:pPr lvl="1"/>
            <a:r>
              <a:rPr lang="en-US" dirty="0" smtClean="0"/>
              <a:t>you want to prevent people from updating or deleting logs (and want to log that)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Usage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CREATE TRIGGER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myTrigger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ON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myTable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AFTER UPDATE AS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-- some processing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Syntax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(FOR) or INSTEAD OF</a:t>
            </a:r>
          </a:p>
          <a:p>
            <a:r>
              <a:rPr lang="en-US" dirty="0" smtClean="0"/>
              <a:t>INSERT or UPDATE or DELETE</a:t>
            </a:r>
          </a:p>
          <a:p>
            <a:pPr lvl="1"/>
            <a:r>
              <a:rPr lang="en-US" dirty="0" smtClean="0"/>
              <a:t>UPDATE can be further specified to a single column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Conditions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	CREATE TRIGGER </a:t>
            </a:r>
            <a:r>
              <a:rPr lang="en-US" dirty="0" err="1" smtClean="0"/>
              <a:t>salaryUpdated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  ON </a:t>
            </a:r>
            <a:r>
              <a:rPr lang="en-US" dirty="0" err="1" smtClean="0"/>
              <a:t>employeeTable</a:t>
            </a:r>
            <a:r>
              <a:rPr lang="en-US" dirty="0" smtClean="0"/>
              <a:t> AFTER UPDATE AS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IF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UPDATE(Salary)</a:t>
            </a:r>
          </a:p>
          <a:p>
            <a:pPr>
              <a:buNone/>
            </a:pPr>
            <a:r>
              <a:rPr lang="en-US" dirty="0" smtClean="0"/>
              <a:t>		BEGIN</a:t>
            </a:r>
          </a:p>
          <a:p>
            <a:pPr>
              <a:buNone/>
            </a:pPr>
            <a:r>
              <a:rPr lang="en-US" dirty="0" smtClean="0"/>
              <a:t>		     DECLARE @</a:t>
            </a:r>
            <a:r>
              <a:rPr lang="en-US" dirty="0" err="1" smtClean="0"/>
              <a:t>oldSalary</a:t>
            </a:r>
            <a:r>
              <a:rPr lang="en-US" dirty="0" smtClean="0"/>
              <a:t> DECIMAL(10,2)</a:t>
            </a:r>
          </a:p>
          <a:p>
            <a:pPr>
              <a:buNone/>
            </a:pPr>
            <a:r>
              <a:rPr lang="en-US" dirty="0" smtClean="0"/>
              <a:t>		     DECLARE @</a:t>
            </a:r>
            <a:r>
              <a:rPr lang="en-US" dirty="0" err="1" smtClean="0"/>
              <a:t>newSalary</a:t>
            </a:r>
            <a:r>
              <a:rPr lang="en-US" dirty="0" smtClean="0"/>
              <a:t> DECIMAL(10,2)</a:t>
            </a:r>
          </a:p>
          <a:p>
            <a:pPr>
              <a:buNone/>
            </a:pPr>
            <a:r>
              <a:rPr lang="en-US" dirty="0" smtClean="0"/>
              <a:t>		     SELECT @</a:t>
            </a:r>
            <a:r>
              <a:rPr lang="en-US" dirty="0" err="1" smtClean="0"/>
              <a:t>oldSalary</a:t>
            </a:r>
            <a:r>
              <a:rPr lang="en-US" dirty="0" smtClean="0"/>
              <a:t> = (SELECT </a:t>
            </a:r>
            <a:r>
              <a:rPr lang="en-US" dirty="0" smtClean="0"/>
              <a:t>Salary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DELETED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	     SELECT @</a:t>
            </a:r>
            <a:r>
              <a:rPr lang="en-US" dirty="0" err="1" smtClean="0"/>
              <a:t>newSalary</a:t>
            </a:r>
            <a:r>
              <a:rPr lang="en-US" dirty="0" smtClean="0"/>
              <a:t> = (SELECT </a:t>
            </a:r>
            <a:r>
              <a:rPr lang="en-US" dirty="0" smtClean="0"/>
              <a:t>Salary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INSERTED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	     IF @</a:t>
            </a:r>
            <a:r>
              <a:rPr lang="en-US" dirty="0" err="1" smtClean="0"/>
              <a:t>oldSalary</a:t>
            </a:r>
            <a:r>
              <a:rPr lang="en-US" dirty="0" smtClean="0"/>
              <a:t>/(@</a:t>
            </a:r>
            <a:r>
              <a:rPr lang="en-US" dirty="0" err="1" smtClean="0"/>
              <a:t>newSalary</a:t>
            </a:r>
            <a:r>
              <a:rPr lang="en-US" dirty="0" smtClean="0"/>
              <a:t>-@</a:t>
            </a:r>
            <a:r>
              <a:rPr lang="en-US" dirty="0" err="1" smtClean="0"/>
              <a:t>oldSalary</a:t>
            </a:r>
            <a:r>
              <a:rPr lang="en-US" dirty="0" smtClean="0"/>
              <a:t>) &gt; 0.10</a:t>
            </a:r>
          </a:p>
          <a:p>
            <a:pPr>
              <a:buNone/>
            </a:pPr>
            <a:r>
              <a:rPr lang="en-US" dirty="0" smtClean="0"/>
              <a:t>			BEGIN</a:t>
            </a:r>
          </a:p>
          <a:p>
            <a:pPr>
              <a:buNone/>
            </a:pPr>
            <a:r>
              <a:rPr lang="en-US" dirty="0" smtClean="0"/>
              <a:t>			    -- log the fact that someone got a 10%+ raise</a:t>
            </a:r>
          </a:p>
          <a:p>
            <a:pPr>
              <a:buNone/>
            </a:pPr>
            <a:r>
              <a:rPr lang="en-US" dirty="0" smtClean="0"/>
              <a:t>			END</a:t>
            </a:r>
          </a:p>
          <a:p>
            <a:pPr>
              <a:buNone/>
            </a:pPr>
            <a:r>
              <a:rPr lang="en-US" dirty="0" smtClean="0"/>
              <a:t>		END;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Salary Table – if Salary goes up by 10%, log it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666</TotalTime>
  <Words>396</Words>
  <Application>Microsoft Office PowerPoint</Application>
  <PresentationFormat>On-screen Show (4:3)</PresentationFormat>
  <Paragraphs>74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Paper</vt:lpstr>
      <vt:lpstr>Triggers</vt:lpstr>
      <vt:lpstr>Trigger</vt:lpstr>
      <vt:lpstr>Nested Triggers</vt:lpstr>
      <vt:lpstr>Restrictions</vt:lpstr>
      <vt:lpstr>Caution</vt:lpstr>
      <vt:lpstr>Example Usage</vt:lpstr>
      <vt:lpstr>Trigger Syntax</vt:lpstr>
      <vt:lpstr>Trigger Conditions</vt:lpstr>
      <vt:lpstr>Salary Table – if Salary goes up by 10%, log it</vt:lpstr>
      <vt:lpstr>Nitpickiness of the Triggers</vt:lpstr>
      <vt:lpstr>Logs table – disable updates or deletes, and log it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doomHmmr</dc:creator>
  <cp:lastModifiedBy>Dusan Palider</cp:lastModifiedBy>
  <cp:revision>179</cp:revision>
  <dcterms:created xsi:type="dcterms:W3CDTF">2010-11-14T22:01:35Z</dcterms:created>
  <dcterms:modified xsi:type="dcterms:W3CDTF">2014-11-30T01:54:40Z</dcterms:modified>
</cp:coreProperties>
</file>