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50" d="100"/>
          <a:sy n="50" d="100"/>
        </p:scale>
        <p:origin x="-9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step through a dataset, examining one record at a time</a:t>
            </a:r>
          </a:p>
          <a:p>
            <a:pPr lvl="1"/>
            <a:r>
              <a:rPr lang="en-US" dirty="0" smtClean="0"/>
              <a:t>in an SP, we can walk through an entire table, processing one row at a time</a:t>
            </a:r>
          </a:p>
          <a:p>
            <a:r>
              <a:rPr lang="en-US" dirty="0" smtClean="0"/>
              <a:t>common uses</a:t>
            </a:r>
          </a:p>
          <a:p>
            <a:pPr lvl="1"/>
            <a:r>
              <a:rPr lang="en-US" dirty="0" smtClean="0"/>
              <a:t>save query results for later</a:t>
            </a:r>
          </a:p>
          <a:p>
            <a:pPr lvl="1"/>
            <a:r>
              <a:rPr lang="en-US" dirty="0" smtClean="0"/>
              <a:t>process data from an entire table (or multiple rows returned form a SELECT statement)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Create  the cursor</a:t>
            </a:r>
          </a:p>
          <a:p>
            <a:pPr>
              <a:buNone/>
            </a:pPr>
            <a:r>
              <a:rPr lang="en-US" dirty="0" smtClean="0"/>
              <a:t>2. Open the cursor</a:t>
            </a:r>
          </a:p>
          <a:p>
            <a:pPr>
              <a:buNone/>
            </a:pPr>
            <a:r>
              <a:rPr lang="en-US" dirty="0" smtClean="0"/>
              <a:t>3. Fetch a single record</a:t>
            </a:r>
          </a:p>
          <a:p>
            <a:pPr>
              <a:buNone/>
            </a:pPr>
            <a:r>
              <a:rPr lang="en-US" dirty="0" smtClean="0"/>
              <a:t>4. Process record</a:t>
            </a:r>
          </a:p>
          <a:p>
            <a:pPr>
              <a:buNone/>
            </a:pPr>
            <a:r>
              <a:rPr lang="en-US" dirty="0" smtClean="0"/>
              <a:t>5. Go to step 3, as long as there’s more data (Loop)</a:t>
            </a:r>
          </a:p>
          <a:p>
            <a:pPr>
              <a:buNone/>
            </a:pPr>
            <a:r>
              <a:rPr lang="en-US" dirty="0" smtClean="0"/>
              <a:t>6. Close the cursor</a:t>
            </a:r>
          </a:p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Deallocate</a:t>
            </a:r>
            <a:r>
              <a:rPr lang="en-US" dirty="0" smtClean="0"/>
              <a:t> the cursor (in some implementations)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Process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cursorName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CURSOR FOR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selectStatement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CURSOR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 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cursor has been created, but no locks have been placed yet.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the cursor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OPEN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at this point the lock is placed on the table so that way nobody else can modify the table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Open the cursor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FETCH NEXT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INTO @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someVar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WHILE @@FETCH_STATUS = 0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BEGIN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-- do some processing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FETCH NEXT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INTO @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someVar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3. Get a record</a:t>
            </a:r>
            <a:br>
              <a:rPr lang="en-US" sz="3600" dirty="0" smtClean="0"/>
            </a:br>
            <a:r>
              <a:rPr lang="en-US" sz="3600" dirty="0" smtClean="0"/>
              <a:t>4. Process a record</a:t>
            </a:r>
            <a:br>
              <a:rPr lang="en-US" sz="3600" dirty="0" smtClean="0"/>
            </a:br>
            <a:r>
              <a:rPr lang="en-US" sz="3600" dirty="0" smtClean="0"/>
              <a:t>5. Get another record, unless done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</a:t>
            </a:r>
            <a:r>
              <a:rPr lang="en-US" dirty="0" err="1" smtClean="0"/>
              <a:t>myCursor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at this point the lock is removed from the table, but the cursor could be reopened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Close Cursor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DEALLOCATE </a:t>
            </a:r>
            <a:r>
              <a:rPr lang="en-US" dirty="0" err="1" smtClean="0"/>
              <a:t>myCursor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cursor is destroyed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Deallocate</a:t>
            </a:r>
            <a:r>
              <a:rPr lang="en-US" dirty="0" smtClean="0"/>
              <a:t> Cursor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DECLARE @name VARCHAR(100)</a:t>
            </a:r>
          </a:p>
          <a:p>
            <a:pPr>
              <a:buNone/>
            </a:pPr>
            <a:r>
              <a:rPr lang="en-US" dirty="0" smtClean="0"/>
              <a:t>	DECLARE </a:t>
            </a:r>
            <a:r>
              <a:rPr lang="en-US" dirty="0" err="1"/>
              <a:t>M</a:t>
            </a:r>
            <a:r>
              <a:rPr lang="en-US" dirty="0" err="1" smtClean="0"/>
              <a:t>yCursor</a:t>
            </a:r>
            <a:r>
              <a:rPr lang="en-US" dirty="0" smtClean="0"/>
              <a:t> </a:t>
            </a:r>
            <a:r>
              <a:rPr lang="en-US" dirty="0" smtClean="0"/>
              <a:t>CURSOR FOR</a:t>
            </a:r>
          </a:p>
          <a:p>
            <a:pPr>
              <a:buNone/>
            </a:pPr>
            <a:r>
              <a:rPr lang="en-US" dirty="0" smtClean="0"/>
              <a:t>	     SELECT </a:t>
            </a:r>
            <a:r>
              <a:rPr lang="en-US" dirty="0" smtClean="0"/>
              <a:t>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WHERE </a:t>
            </a:r>
            <a:r>
              <a:rPr lang="en-US" dirty="0" err="1" smtClean="0"/>
              <a:t>SomeColumn</a:t>
            </a:r>
            <a:r>
              <a:rPr lang="en-US" dirty="0" smtClean="0"/>
              <a:t> </a:t>
            </a:r>
            <a:r>
              <a:rPr lang="en-US" dirty="0" smtClean="0"/>
              <a:t>= ‘</a:t>
            </a:r>
            <a:r>
              <a:rPr lang="en-US" dirty="0" err="1" smtClean="0"/>
              <a:t>someValue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OPEN </a:t>
            </a:r>
            <a:r>
              <a:rPr lang="en-US" dirty="0" err="1"/>
              <a:t>M</a:t>
            </a:r>
            <a:r>
              <a:rPr lang="en-US" dirty="0" err="1" smtClean="0"/>
              <a:t>yCursor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FETCH NEXT FROM </a:t>
            </a:r>
            <a:r>
              <a:rPr lang="en-US" dirty="0" err="1"/>
              <a:t>M</a:t>
            </a:r>
            <a:r>
              <a:rPr lang="en-US" dirty="0" err="1" smtClean="0"/>
              <a:t>yCursor</a:t>
            </a:r>
            <a:r>
              <a:rPr lang="en-US" dirty="0" smtClean="0"/>
              <a:t> </a:t>
            </a:r>
            <a:r>
              <a:rPr lang="en-US" dirty="0" smtClean="0"/>
              <a:t>INTO @name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WHILE @@FETCH_STATUS = 0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     -- do something w/ the name</a:t>
            </a:r>
          </a:p>
          <a:p>
            <a:pPr>
              <a:buNone/>
            </a:pPr>
            <a:r>
              <a:rPr lang="en-US" dirty="0" smtClean="0"/>
              <a:t>	     FETCH NEXT FROM </a:t>
            </a:r>
            <a:r>
              <a:rPr lang="en-US" dirty="0" err="1"/>
              <a:t>M</a:t>
            </a:r>
            <a:r>
              <a:rPr lang="en-US" dirty="0" err="1" smtClean="0"/>
              <a:t>yCursor</a:t>
            </a:r>
            <a:r>
              <a:rPr lang="en-US" dirty="0" smtClean="0"/>
              <a:t> </a:t>
            </a:r>
            <a:r>
              <a:rPr lang="en-US" dirty="0" smtClean="0"/>
              <a:t>INTO @name</a:t>
            </a:r>
          </a:p>
          <a:p>
            <a:pPr>
              <a:buNone/>
            </a:pPr>
            <a:r>
              <a:rPr lang="en-US" dirty="0" smtClean="0"/>
              <a:t>	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CLOSE </a:t>
            </a:r>
            <a:r>
              <a:rPr lang="en-US" dirty="0" err="1"/>
              <a:t>M</a:t>
            </a:r>
            <a:r>
              <a:rPr lang="en-US" dirty="0" err="1" smtClean="0"/>
              <a:t>yCursor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DEALLOCATE </a:t>
            </a:r>
            <a:r>
              <a:rPr lang="en-US"/>
              <a:t>M</a:t>
            </a:r>
            <a:r>
              <a:rPr lang="en-US" smtClean="0"/>
              <a:t>yCursor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607</TotalTime>
  <Words>215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Cursors</vt:lpstr>
      <vt:lpstr>Cursor</vt:lpstr>
      <vt:lpstr>Cursor Process</vt:lpstr>
      <vt:lpstr>1. Create the cursor</vt:lpstr>
      <vt:lpstr>2. Open the cursor</vt:lpstr>
      <vt:lpstr>3. Get a record 4. Process a record 5. Get another record, unless done</vt:lpstr>
      <vt:lpstr>6. Close Cursor</vt:lpstr>
      <vt:lpstr>7. Deallocate Cursor</vt:lpstr>
      <vt:lpstr>Putting it all together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179</cp:revision>
  <dcterms:created xsi:type="dcterms:W3CDTF">2010-11-14T22:01:35Z</dcterms:created>
  <dcterms:modified xsi:type="dcterms:W3CDTF">2014-11-30T01:37:44Z</dcterms:modified>
</cp:coreProperties>
</file>