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2" r:id="rId2"/>
    <p:sldId id="298" r:id="rId3"/>
    <p:sldId id="275" r:id="rId4"/>
    <p:sldId id="322" r:id="rId5"/>
    <p:sldId id="316" r:id="rId6"/>
    <p:sldId id="317" r:id="rId7"/>
    <p:sldId id="321" r:id="rId8"/>
    <p:sldId id="323" r:id="rId9"/>
    <p:sldId id="32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2" autoAdjust="0"/>
    <p:restoredTop sz="94660"/>
  </p:normalViewPr>
  <p:slideViewPr>
    <p:cSldViewPr>
      <p:cViewPr>
        <p:scale>
          <a:sx n="66" d="100"/>
          <a:sy n="66" d="100"/>
        </p:scale>
        <p:origin x="-1320" y="-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10/25/2014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10/25/2014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10/25/2014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10/25/2014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10/25/2014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7A23968-A4D5-4096-8F15-4D6DA624C9A9}" type="datetimeFigureOut">
              <a:rPr lang="en-US" smtClean="0"/>
              <a:pPr/>
              <a:t>10/25/2014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fade thruBlk="1"/>
  </p:transition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Select</a:t>
            </a:r>
            <a:endParaRPr lang="en-US" dirty="0"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retrieves data from the database</a:t>
            </a:r>
          </a:p>
          <a:p>
            <a:r>
              <a:rPr lang="en-US" dirty="0" smtClean="0"/>
              <a:t>the most commonly used statement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039640"/>
            <a:ext cx="8610600" cy="2294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SELECT *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FROM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omeTable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SELECT Column1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FROM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omeTable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SELECT Column1, Column2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FROM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SomeTable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Select Command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SELECT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olumn1 AS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SomeOtherColumnName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FROM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SomeTable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Naming/Renaming Columns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02097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specifies which data should not be repeated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dataset: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Command: </a:t>
            </a:r>
          </a:p>
          <a:p>
            <a:pPr lvl="1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SELECT Column1 </a:t>
            </a:r>
          </a:p>
          <a:p>
            <a:pPr lvl="1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	FROM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MyTable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Distinct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447800" y="2971800"/>
          <a:ext cx="914400" cy="11379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</a:tblGrid>
              <a:tr h="379307">
                <a:tc>
                  <a:txBody>
                    <a:bodyPr/>
                    <a:lstStyle/>
                    <a:p>
                      <a:r>
                        <a:rPr lang="en-US" dirty="0" smtClean="0"/>
                        <a:t>value1</a:t>
                      </a:r>
                      <a:endParaRPr lang="en-US" dirty="0"/>
                    </a:p>
                  </a:txBody>
                  <a:tcPr/>
                </a:tc>
              </a:tr>
              <a:tr h="379307">
                <a:tc>
                  <a:txBody>
                    <a:bodyPr/>
                    <a:lstStyle/>
                    <a:p>
                      <a:r>
                        <a:rPr lang="en-US" dirty="0" smtClean="0"/>
                        <a:t>value1</a:t>
                      </a:r>
                      <a:endParaRPr lang="en-US" dirty="0"/>
                    </a:p>
                  </a:txBody>
                  <a:tcPr/>
                </a:tc>
              </a:tr>
              <a:tr h="379307">
                <a:tc>
                  <a:txBody>
                    <a:bodyPr/>
                    <a:lstStyle/>
                    <a:p>
                      <a:r>
                        <a:rPr lang="en-US" dirty="0" smtClean="0"/>
                        <a:t>value2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800600" y="4648200"/>
          <a:ext cx="914400" cy="11379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</a:tblGrid>
              <a:tr h="379307">
                <a:tc>
                  <a:txBody>
                    <a:bodyPr/>
                    <a:lstStyle/>
                    <a:p>
                      <a:r>
                        <a:rPr lang="en-US" dirty="0" smtClean="0"/>
                        <a:t>value1</a:t>
                      </a:r>
                      <a:endParaRPr lang="en-US" dirty="0"/>
                    </a:p>
                  </a:txBody>
                  <a:tcPr/>
                </a:tc>
              </a:tr>
              <a:tr h="379307">
                <a:tc>
                  <a:txBody>
                    <a:bodyPr/>
                    <a:lstStyle/>
                    <a:p>
                      <a:r>
                        <a:rPr lang="en-US" dirty="0" smtClean="0"/>
                        <a:t>value1</a:t>
                      </a:r>
                      <a:endParaRPr lang="en-US" dirty="0"/>
                    </a:p>
                  </a:txBody>
                  <a:tcPr/>
                </a:tc>
              </a:tr>
              <a:tr h="379307">
                <a:tc>
                  <a:txBody>
                    <a:bodyPr/>
                    <a:lstStyle/>
                    <a:p>
                      <a:r>
                        <a:rPr lang="en-US" dirty="0" smtClean="0"/>
                        <a:t>value2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original dataset: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Command: </a:t>
            </a:r>
          </a:p>
          <a:p>
            <a:pPr lvl="1">
              <a:buNone/>
            </a:pPr>
            <a:r>
              <a:rPr lang="en-US" dirty="0" smtClean="0"/>
              <a:t>	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SELECT DISTINCT(Column1)</a:t>
            </a:r>
          </a:p>
          <a:p>
            <a:pPr lvl="1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	FROM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yTable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Distinct cont’d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71600" y="2057400"/>
          <a:ext cx="914400" cy="11379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</a:tblGrid>
              <a:tr h="379307">
                <a:tc>
                  <a:txBody>
                    <a:bodyPr/>
                    <a:lstStyle/>
                    <a:p>
                      <a:r>
                        <a:rPr lang="en-US" dirty="0" smtClean="0"/>
                        <a:t>value1</a:t>
                      </a:r>
                      <a:endParaRPr lang="en-US" dirty="0"/>
                    </a:p>
                  </a:txBody>
                  <a:tcPr/>
                </a:tc>
              </a:tr>
              <a:tr h="379307">
                <a:tc>
                  <a:txBody>
                    <a:bodyPr/>
                    <a:lstStyle/>
                    <a:p>
                      <a:r>
                        <a:rPr lang="en-US" dirty="0" smtClean="0"/>
                        <a:t>value1</a:t>
                      </a:r>
                      <a:endParaRPr lang="en-US" dirty="0"/>
                    </a:p>
                  </a:txBody>
                  <a:tcPr/>
                </a:tc>
              </a:tr>
              <a:tr h="379307">
                <a:tc>
                  <a:txBody>
                    <a:bodyPr/>
                    <a:lstStyle/>
                    <a:p>
                      <a:r>
                        <a:rPr lang="en-US" dirty="0" smtClean="0"/>
                        <a:t>value2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124200" y="4724400"/>
          <a:ext cx="914400" cy="7586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</a:tblGrid>
              <a:tr h="379307">
                <a:tc>
                  <a:txBody>
                    <a:bodyPr/>
                    <a:lstStyle/>
                    <a:p>
                      <a:r>
                        <a:rPr lang="en-US" dirty="0" smtClean="0"/>
                        <a:t>value1</a:t>
                      </a:r>
                      <a:endParaRPr lang="en-US" dirty="0"/>
                    </a:p>
                  </a:txBody>
                  <a:tcPr/>
                </a:tc>
              </a:tr>
              <a:tr h="379307">
                <a:tc>
                  <a:txBody>
                    <a:bodyPr/>
                    <a:lstStyle/>
                    <a:p>
                      <a:r>
                        <a:rPr lang="en-US" dirty="0" smtClean="0"/>
                        <a:t>value2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Consolas" pitchFamily="49" charset="0"/>
              </a:rPr>
              <a:t>limits the number of rows that are being returned</a:t>
            </a:r>
            <a:endParaRPr lang="en-US" dirty="0" smtClean="0"/>
          </a:p>
          <a:p>
            <a:r>
              <a:rPr lang="en-US" dirty="0" smtClean="0"/>
              <a:t>SQL Server</a:t>
            </a:r>
          </a:p>
          <a:p>
            <a:pPr lvl="1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SELECT TOP 5 Column1 </a:t>
            </a:r>
          </a:p>
          <a:p>
            <a:pPr lvl="1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FROM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MyTable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 smtClean="0"/>
              <a:t>Oracle</a:t>
            </a:r>
          </a:p>
          <a:p>
            <a:pPr lvl="1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SELECT Column1 </a:t>
            </a:r>
          </a:p>
          <a:p>
            <a:pPr lvl="1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FROM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MyTable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 lvl="1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WHERE ROWNUM &lt;= 5;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SELECT TOP 5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PERCENT Column1 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FROM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MyTable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SELECT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TOP 5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WITH TIES Column1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, Column2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FROM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MyTable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cont’d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0703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Order of clauses (you do not have to use all of these):</a:t>
            </a:r>
          </a:p>
          <a:p>
            <a:pPr lvl="1"/>
            <a:r>
              <a:rPr lang="en-US" i="1" dirty="0" smtClean="0"/>
              <a:t>SELECT</a:t>
            </a:r>
          </a:p>
          <a:p>
            <a:pPr lvl="1"/>
            <a:r>
              <a:rPr lang="en-US" i="1" dirty="0" smtClean="0"/>
              <a:t>FROM</a:t>
            </a:r>
          </a:p>
          <a:p>
            <a:pPr lvl="1"/>
            <a:r>
              <a:rPr lang="en-US" dirty="0" smtClean="0"/>
              <a:t>WHERE</a:t>
            </a:r>
          </a:p>
          <a:p>
            <a:pPr lvl="1"/>
            <a:r>
              <a:rPr lang="en-US" dirty="0" smtClean="0"/>
              <a:t>GROUP BY</a:t>
            </a:r>
          </a:p>
          <a:p>
            <a:pPr lvl="2"/>
            <a:r>
              <a:rPr lang="en-US" dirty="0" smtClean="0"/>
              <a:t>HAVING</a:t>
            </a:r>
          </a:p>
          <a:p>
            <a:pPr lvl="1"/>
            <a:r>
              <a:rPr lang="en-US" dirty="0" smtClean="0"/>
              <a:t> ORDER BY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Clauses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81666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223</TotalTime>
  <Words>102</Words>
  <Application>Microsoft Office PowerPoint</Application>
  <PresentationFormat>On-screen Show (4:3)</PresentationFormat>
  <Paragraphs>68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Paper</vt:lpstr>
      <vt:lpstr>Select</vt:lpstr>
      <vt:lpstr>Select</vt:lpstr>
      <vt:lpstr>Basic Select Command</vt:lpstr>
      <vt:lpstr>Naming/Renaming Columns</vt:lpstr>
      <vt:lpstr>Distinct</vt:lpstr>
      <vt:lpstr>Distinct cont’d</vt:lpstr>
      <vt:lpstr>Top</vt:lpstr>
      <vt:lpstr>Top cont’d</vt:lpstr>
      <vt:lpstr>Combining Clauses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Name</dc:title>
  <dc:creator>doomHmmr</dc:creator>
  <cp:lastModifiedBy>doomHmmr</cp:lastModifiedBy>
  <cp:revision>44</cp:revision>
  <dcterms:created xsi:type="dcterms:W3CDTF">2010-11-14T22:01:35Z</dcterms:created>
  <dcterms:modified xsi:type="dcterms:W3CDTF">2014-10-26T03:25:14Z</dcterms:modified>
</cp:coreProperties>
</file>