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338" r:id="rId3"/>
    <p:sldId id="276" r:id="rId4"/>
    <p:sldId id="354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51" r:id="rId14"/>
    <p:sldId id="352" r:id="rId15"/>
    <p:sldId id="35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Where</a:t>
            </a:r>
          </a:p>
          <a:p>
            <a:pPr algn="l"/>
            <a:r>
              <a:rPr lang="en-US" dirty="0" smtClean="0"/>
              <a:t>Expressions, Conditions and Operators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Where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 % </a:t>
            </a:r>
            <a:r>
              <a:rPr lang="en-US" dirty="0" smtClean="0"/>
              <a:t>- stands for wildcard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Zip LIKE ‘132%’;</a:t>
            </a:r>
          </a:p>
          <a:p>
            <a:endParaRPr lang="en-US" dirty="0" smtClean="0"/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‘%</a:t>
            </a:r>
            <a:r>
              <a:rPr lang="en-US" dirty="0" err="1" smtClean="0"/>
              <a:t>someString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someString</a:t>
            </a:r>
            <a:r>
              <a:rPr lang="en-US" dirty="0" smtClean="0"/>
              <a:t>%’</a:t>
            </a:r>
          </a:p>
          <a:p>
            <a:pPr lvl="1"/>
            <a:r>
              <a:rPr lang="en-US" dirty="0" smtClean="0"/>
              <a:t>‘%</a:t>
            </a:r>
            <a:r>
              <a:rPr lang="en-US" dirty="0" err="1" smtClean="0"/>
              <a:t>someString</a:t>
            </a:r>
            <a:r>
              <a:rPr lang="en-US" dirty="0" smtClean="0"/>
              <a:t>%’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using _ </a:t>
            </a:r>
            <a:r>
              <a:rPr lang="en-US" dirty="0" smtClean="0"/>
              <a:t>- a single character wildcard</a:t>
            </a:r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as a single char -&gt; LIKE ‘1320_’</a:t>
            </a:r>
          </a:p>
          <a:p>
            <a:pPr lvl="1"/>
            <a:r>
              <a:rPr lang="en-US" dirty="0" smtClean="0"/>
              <a:t>as multiple chars -&gt; LIKE ‘132__’ or LIKE ‘1_20_’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Operators -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16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‘, ‘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/>
              <a:t>		result -&gt; 	</a:t>
            </a:r>
            <a:r>
              <a:rPr lang="en-US" dirty="0" err="1" smtClean="0"/>
              <a:t>Palider</a:t>
            </a:r>
            <a:r>
              <a:rPr lang="en-US" dirty="0" smtClean="0"/>
              <a:t>, </a:t>
            </a:r>
            <a:r>
              <a:rPr lang="en-US" dirty="0" err="1" smtClean="0"/>
              <a:t>Dusan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Palider</a:t>
            </a:r>
            <a:r>
              <a:rPr lang="en-US" dirty="0" smtClean="0"/>
              <a:t>, Cat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Operators - || or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425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two or more statements in WHERE clause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03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IN, BETWEEN - both used when we are comparing to multiple values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–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discrete  values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BETWEEN – a range of values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495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 WHERE Column1 IN (1, 2, 3);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Table1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Column1 IN (SELECT Column3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TableX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		WHERE Column3 &gt; 0);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Operators -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6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WHERE Column1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BETWEEN 1 AND 10;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Miscellaneous Operators - Between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86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used to narrow down the dataset</a:t>
            </a:r>
          </a:p>
          <a:p>
            <a:r>
              <a:rPr lang="en-US" dirty="0" smtClean="0"/>
              <a:t>you can filter even on columns that you are not retrieving</a:t>
            </a:r>
          </a:p>
          <a:p>
            <a:r>
              <a:rPr lang="en-US" dirty="0" smtClean="0"/>
              <a:t>used for SELECT, UPDATE, DELETE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SomeBoolean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UPDATE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SET Column = ‘value’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SomeBoolean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SomeBoolean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Conditions,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953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“use inside of expressions to articulate how you want specified conditions to retrieve data”</a:t>
            </a:r>
          </a:p>
          <a:p>
            <a:r>
              <a:rPr lang="en-US" dirty="0" smtClean="0"/>
              <a:t>categories: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misc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6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manipulate numbers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plus (+), minus (-), divide (/), multiply (*), modulo (%)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65 –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orkerAge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AS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YearsToRetirement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WorkerTable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WorkerName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WorkerTable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65 –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WorkerAge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086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return one of the possible values: TRUE, FALSE, UNKNOWN</a:t>
            </a:r>
          </a:p>
          <a:p>
            <a:endParaRPr lang="en-US" dirty="0" smtClean="0"/>
          </a:p>
          <a:p>
            <a:r>
              <a:rPr lang="en-US" dirty="0" smtClean="0"/>
              <a:t>unknown example: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NULL;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(0 rows are selected =&gt; UNKNOWN)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yTable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SomeColumn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IS NULL;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(will return expected result)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	</a:t>
            </a:r>
            <a:r>
              <a:rPr lang="en-US" dirty="0" smtClean="0"/>
              <a:t>IS NOT NULL is opposite of IS NULL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078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&lt;=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&gt;=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 !=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 </a:t>
            </a:r>
            <a:r>
              <a:rPr lang="en-US" dirty="0" err="1" smtClean="0"/>
              <a:t>cont’ed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593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manipulate strings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LIKE – used to compare to a pattern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|| (double pipe) or + is used to concatenate strings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58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251</TotalTime>
  <Words>232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Where</vt:lpstr>
      <vt:lpstr>Where Clause</vt:lpstr>
      <vt:lpstr>Where Clause</vt:lpstr>
      <vt:lpstr>Expressions, Conditions, Operators</vt:lpstr>
      <vt:lpstr>Operators</vt:lpstr>
      <vt:lpstr>Arithmetic Operators</vt:lpstr>
      <vt:lpstr>Comparison Operators</vt:lpstr>
      <vt:lpstr>Comparison Operators cont’ed</vt:lpstr>
      <vt:lpstr>Character Operators</vt:lpstr>
      <vt:lpstr>Character Operators - LIKE</vt:lpstr>
      <vt:lpstr>Character Operators - || or +</vt:lpstr>
      <vt:lpstr>Logical Operators</vt:lpstr>
      <vt:lpstr>Miscellaneous Operators</vt:lpstr>
      <vt:lpstr>Miscellaneous Operators - In</vt:lpstr>
      <vt:lpstr>Miscellaneous Operators - Between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71</cp:revision>
  <dcterms:created xsi:type="dcterms:W3CDTF">2010-11-14T22:01:35Z</dcterms:created>
  <dcterms:modified xsi:type="dcterms:W3CDTF">2014-12-30T16:50:05Z</dcterms:modified>
</cp:coreProperties>
</file>