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340" r:id="rId3"/>
    <p:sldId id="342" r:id="rId4"/>
    <p:sldId id="34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ORDER BY - used to order data by column(s)</a:t>
            </a:r>
          </a:p>
          <a:p>
            <a:r>
              <a:rPr lang="en-US" dirty="0" smtClean="0">
                <a:cs typeface="Consolas" pitchFamily="49" charset="0"/>
              </a:rPr>
              <a:t>you can order even by columns you are not selecting</a:t>
            </a:r>
          </a:p>
          <a:p>
            <a:pPr>
              <a:buNone/>
            </a:pP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ORDER BY Column1;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ORDER BY Column1, Column2;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ASC – (default) ascending order (1, 2, 3…100)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DESC – descending order (100, 99, 98,…1)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ORDER BY Column1 DESC;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ORDER BY Column1, Column2 DESC;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– ASC, DESC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To retrieve records 21-30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ORDER BY Column1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OFFSET 20 ROWS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FETCH NEXT 10 ROWS ONLY;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05393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248</TotalTime>
  <Words>68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Order By</vt:lpstr>
      <vt:lpstr>Order By</vt:lpstr>
      <vt:lpstr>Order By – ASC, DESC</vt:lpstr>
      <vt:lpstr>Paging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64</cp:revision>
  <dcterms:created xsi:type="dcterms:W3CDTF">2010-11-14T22:01:35Z</dcterms:created>
  <dcterms:modified xsi:type="dcterms:W3CDTF">2014-10-26T02:51:41Z</dcterms:modified>
</cp:coreProperties>
</file>