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0028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different sets of </a:t>
            </a:r>
            <a:r>
              <a:rPr lang="en-US" dirty="0" smtClean="0"/>
              <a:t>data (from multiple tables)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UNION – rows from both datasets, EXCLUDING duplicates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UNION ALL – rows from both datasets, including duplicates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INTERSECT – rows found in both datasets</a:t>
            </a: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MINUS/EXCEPT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– rows that are not present in the other dataset (difference)</a:t>
            </a:r>
          </a:p>
          <a:p>
            <a:r>
              <a:rPr lang="en-US" i="1" dirty="0" smtClean="0"/>
              <a:t>depends on the environment, but INTERSECT ALL and MINUS ALL may be also supported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12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 - Demonstration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16764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Dusan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6764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35814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Dusan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4600" y="3581400"/>
          <a:ext cx="167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 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Dusan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0" y="3581400"/>
          <a:ext cx="1600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INTERSECT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629400" y="3581400"/>
          <a:ext cx="129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Dusan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7284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queries have to have the same number of columns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Fa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cultyName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Faculty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UNION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tudentName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Students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 - 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8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254</TotalTime>
  <Words>114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Set Operators</vt:lpstr>
      <vt:lpstr>Set Operators</vt:lpstr>
      <vt:lpstr>Set Operators - Demonstration</vt:lpstr>
      <vt:lpstr>Set Operators - Limitation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67</cp:revision>
  <dcterms:created xsi:type="dcterms:W3CDTF">2010-11-14T22:01:35Z</dcterms:created>
  <dcterms:modified xsi:type="dcterms:W3CDTF">2014-10-26T03:32:49Z</dcterms:modified>
</cp:coreProperties>
</file>