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347" r:id="rId3"/>
    <p:sldId id="348" r:id="rId4"/>
    <p:sldId id="349" r:id="rId5"/>
    <p:sldId id="350" r:id="rId6"/>
    <p:sldId id="351" r:id="rId7"/>
    <p:sldId id="352" r:id="rId8"/>
    <p:sldId id="357" r:id="rId9"/>
    <p:sldId id="353" r:id="rId10"/>
    <p:sldId id="354" r:id="rId11"/>
    <p:sldId id="355" r:id="rId12"/>
    <p:sldId id="358" r:id="rId13"/>
    <p:sldId id="359" r:id="rId14"/>
    <p:sldId id="360" r:id="rId15"/>
    <p:sldId id="362" r:id="rId16"/>
    <p:sldId id="3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2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smtClean="0"/>
              <a:t>By/Summary Queries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HAVING - used to filter data in the GROUP BY clause</a:t>
            </a:r>
          </a:p>
          <a:p>
            <a:r>
              <a:rPr lang="en-US" dirty="0" smtClean="0"/>
              <a:t>can combine multiple conditions by using AND/OR</a:t>
            </a:r>
          </a:p>
          <a:p>
            <a:r>
              <a:rPr lang="en-US" dirty="0" smtClean="0"/>
              <a:t>can also use IN, BETWEEN and LIKE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Payee, SUM(Amount)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yBankAcct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GROUP BY Payee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HAVING SUM(Amount) &gt; 500;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 HAVING SUM(Amount) &gt; 500 AND Year LIKE (‘201_’);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045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applied on a single record level</a:t>
            </a:r>
          </a:p>
          <a:p>
            <a:r>
              <a:rPr lang="en-US" dirty="0" smtClean="0"/>
              <a:t>Having is applied on the grouped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Vs. 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547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ROLLUP</a:t>
            </a:r>
          </a:p>
          <a:p>
            <a:r>
              <a:rPr lang="en-US" dirty="0" smtClean="0"/>
              <a:t>CUBE</a:t>
            </a:r>
          </a:p>
          <a:p>
            <a:r>
              <a:rPr lang="en-US" dirty="0" smtClean="0"/>
              <a:t>GROUPING SETS</a:t>
            </a:r>
          </a:p>
          <a:p>
            <a:r>
              <a:rPr lang="en-US" dirty="0" smtClean="0"/>
              <a:t>OVER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4897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 summary row into the data – for each category as well as an overall summary</a:t>
            </a:r>
          </a:p>
          <a:p>
            <a:r>
              <a:rPr lang="en-US" dirty="0" smtClean="0"/>
              <a:t>can’t use distinct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SELECT Payee, SUM(Amount)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MyBankAcct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GROUP BY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Payee WITH ROLLUP;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adds a summary row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0466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 summary row into the data – for each set of groups, as well as an overall summary</a:t>
            </a:r>
          </a:p>
          <a:p>
            <a:r>
              <a:rPr lang="en-US" dirty="0" smtClean="0"/>
              <a:t>can’t use distinct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Payee, YEAR(Date),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SUM(Amount)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MyBankAcct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GROUP BY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Payee, YEAR(Date) WITH CUBE;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adds a summary row by payees as well as years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239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similarly to ROLLUP/CUBE – creates a summary row for each specified group</a:t>
            </a:r>
          </a:p>
          <a:p>
            <a:r>
              <a:rPr lang="en-US" dirty="0" smtClean="0"/>
              <a:t>can’t use distinct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Payee, YEAR(Date),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SUM(Amount)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MyBankAcct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GROUP BY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GROUPING SETS (Payee,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YEAR(Date));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adds a summary row by payees as well as years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931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individual rows as well as summarized data</a:t>
            </a:r>
          </a:p>
          <a:p>
            <a:r>
              <a:rPr lang="en-US" dirty="0" smtClean="0"/>
              <a:t>can’t use distinct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Payee, SUM(Amount) OVER (PARTITION BY Payee)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PayeeTotal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MyBankAcct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adds a summary column to all rows, showing grouped data </a:t>
            </a:r>
            <a:r>
              <a:rPr lang="en-US" smtClean="0"/>
              <a:t>by payee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739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used to summarize data </a:t>
            </a:r>
          </a:p>
          <a:p>
            <a:r>
              <a:rPr lang="en-US" dirty="0" smtClean="0">
                <a:cs typeface="Consolas" pitchFamily="49" charset="0"/>
              </a:rPr>
              <a:t>use aggregate functions to accomplish that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00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879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returns an integer – a count of rows that would be selected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COUNT(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797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returns a number (integer/double) – a sum of specified columns, from rows that would be selected – the column has to be a 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SUM(Column1)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780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returns a number (integer/double) – </a:t>
            </a:r>
            <a:r>
              <a:rPr lang="en-US" smtClean="0">
                <a:cs typeface="Consolas" pitchFamily="49" charset="0"/>
              </a:rPr>
              <a:t>an average of </a:t>
            </a:r>
            <a:r>
              <a:rPr lang="en-US" dirty="0" smtClean="0">
                <a:cs typeface="Consolas" pitchFamily="49" charset="0"/>
              </a:rPr>
              <a:t>specified columns, from rows that would be selected – the column has to be a 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AVG(Column1)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263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used to select a min or a max of a certain column, the column has to be comparable (can be a number, text, dates)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MIN(Column1)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MAX(Column1)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Min/Max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841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240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GROUP BY - used to group data by column(s) – summary queries</a:t>
            </a:r>
          </a:p>
          <a:p>
            <a:r>
              <a:rPr lang="en-US" dirty="0" smtClean="0">
                <a:cs typeface="Consolas" pitchFamily="49" charset="0"/>
              </a:rPr>
              <a:t>can also group by columns you are not selecting</a:t>
            </a:r>
          </a:p>
          <a:p>
            <a:r>
              <a:rPr lang="en-US" dirty="0" smtClean="0">
                <a:cs typeface="Consolas" pitchFamily="49" charset="0"/>
              </a:rPr>
              <a:t>need to group by all selected columns, besides aggregates</a:t>
            </a: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Payee, SUM(Amount)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MyBankAcct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GROUP BY Payee;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ayee, SUM(Amount)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MyBankAcct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GROUP BY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ayee,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MonthOfCheck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34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279</TotalTime>
  <Words>336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Group By/Summary Queries</vt:lpstr>
      <vt:lpstr>Summary Queries</vt:lpstr>
      <vt:lpstr>Aggregate Functions</vt:lpstr>
      <vt:lpstr>Count</vt:lpstr>
      <vt:lpstr>Sum</vt:lpstr>
      <vt:lpstr>Average</vt:lpstr>
      <vt:lpstr>Min/Max</vt:lpstr>
      <vt:lpstr>Group By</vt:lpstr>
      <vt:lpstr>Group By</vt:lpstr>
      <vt:lpstr>Having Clause</vt:lpstr>
      <vt:lpstr>Having Vs. Where</vt:lpstr>
      <vt:lpstr>SQL Server Extensions</vt:lpstr>
      <vt:lpstr>Rollup</vt:lpstr>
      <vt:lpstr>Cube</vt:lpstr>
      <vt:lpstr>Grouping Sets</vt:lpstr>
      <vt:lpstr>Over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75</cp:revision>
  <dcterms:created xsi:type="dcterms:W3CDTF">2010-11-14T22:01:35Z</dcterms:created>
  <dcterms:modified xsi:type="dcterms:W3CDTF">2014-10-26T03:24:34Z</dcterms:modified>
</cp:coreProperties>
</file>