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6" r:id="rId3"/>
    <p:sldId id="274" r:id="rId4"/>
    <p:sldId id="273" r:id="rId5"/>
    <p:sldId id="277" r:id="rId6"/>
    <p:sldId id="275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1" autoAdjust="0"/>
    <p:restoredTop sz="94660"/>
  </p:normalViewPr>
  <p:slideViewPr>
    <p:cSldViewPr>
      <p:cViewPr>
        <p:scale>
          <a:sx n="66" d="100"/>
          <a:sy n="66" d="100"/>
        </p:scale>
        <p:origin x="-132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9932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r>
              <a:rPr lang="en-US" dirty="0" smtClean="0"/>
              <a:t>System Tables</a:t>
            </a:r>
          </a:p>
          <a:p>
            <a:pPr algn="l"/>
            <a:r>
              <a:rPr lang="en-US" dirty="0" smtClean="0"/>
              <a:t>System </a:t>
            </a:r>
            <a:r>
              <a:rPr lang="en-US" dirty="0" smtClean="0"/>
              <a:t>Functions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Objects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information about the DBMS</a:t>
            </a:r>
          </a:p>
          <a:p>
            <a:r>
              <a:rPr lang="en-US" dirty="0" smtClean="0"/>
              <a:t>“system tables should not be altered by any user”</a:t>
            </a:r>
          </a:p>
          <a:p>
            <a:r>
              <a:rPr lang="en-US" dirty="0" smtClean="0"/>
              <a:t>many of the columns in the tables are not documented</a:t>
            </a:r>
          </a:p>
          <a:p>
            <a:r>
              <a:rPr lang="en-US" dirty="0" smtClean="0"/>
              <a:t>MS recommends usage of system SPs, info schema views and other methods to get at the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tables	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information about the DB</a:t>
            </a:r>
          </a:p>
          <a:p>
            <a:pPr lvl="1"/>
            <a:r>
              <a:rPr lang="en-US" dirty="0" smtClean="0"/>
              <a:t>backup and restore tables</a:t>
            </a:r>
          </a:p>
          <a:p>
            <a:pPr lvl="1"/>
            <a:r>
              <a:rPr lang="en-US" dirty="0" smtClean="0"/>
              <a:t>change data capture tables</a:t>
            </a:r>
          </a:p>
          <a:p>
            <a:pPr lvl="1"/>
            <a:r>
              <a:rPr lang="en-US" dirty="0" smtClean="0"/>
              <a:t>DB maintenance tables</a:t>
            </a:r>
          </a:p>
          <a:p>
            <a:pPr lvl="1"/>
            <a:r>
              <a:rPr lang="en-US" dirty="0" smtClean="0"/>
              <a:t>integration services tables (logs)</a:t>
            </a:r>
          </a:p>
          <a:p>
            <a:r>
              <a:rPr lang="en-US" dirty="0" smtClean="0"/>
              <a:t>More info: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http://msdn.microsoft.com/en-us/library/ms179932.aspx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Overview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functions that have been provided by MS</a:t>
            </a:r>
          </a:p>
          <a:p>
            <a:r>
              <a:rPr lang="en-US" dirty="0" smtClean="0"/>
              <a:t>an example – GETDATE() returns current date/time</a:t>
            </a:r>
          </a:p>
          <a:p>
            <a:r>
              <a:rPr lang="en-US" dirty="0" smtClean="0"/>
              <a:t>the most commonly used ones:</a:t>
            </a:r>
          </a:p>
          <a:p>
            <a:pPr lvl="1"/>
            <a:r>
              <a:rPr lang="en-US" dirty="0" smtClean="0"/>
              <a:t>string functions</a:t>
            </a:r>
          </a:p>
          <a:p>
            <a:pPr lvl="1"/>
            <a:r>
              <a:rPr lang="en-US" dirty="0" smtClean="0"/>
              <a:t>date/time functions</a:t>
            </a:r>
          </a:p>
          <a:p>
            <a:pPr lvl="1"/>
            <a:r>
              <a:rPr lang="en-US" dirty="0" smtClean="0"/>
              <a:t>math 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Functions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 – returns length of a string</a:t>
            </a:r>
          </a:p>
          <a:p>
            <a:r>
              <a:rPr lang="en-US" dirty="0" smtClean="0"/>
              <a:t>SUBSTRING –returns a substring of a string</a:t>
            </a:r>
          </a:p>
          <a:p>
            <a:r>
              <a:rPr lang="en-US" dirty="0" smtClean="0"/>
              <a:t>STR – converts from numbers into string</a:t>
            </a:r>
          </a:p>
          <a:p>
            <a:r>
              <a:rPr lang="en-US" dirty="0" smtClean="0"/>
              <a:t>UPPER/LOWER – returns uppercase/lowercase versions of the string</a:t>
            </a:r>
          </a:p>
          <a:p>
            <a:r>
              <a:rPr lang="en-US" dirty="0" smtClean="0"/>
              <a:t>|| or + -&gt; concatenate</a:t>
            </a:r>
          </a:p>
          <a:p>
            <a:r>
              <a:rPr lang="en-US" dirty="0" smtClean="0"/>
              <a:t> INITCAP – capitalizes first letter (ORACLE)</a:t>
            </a:r>
          </a:p>
          <a:p>
            <a:r>
              <a:rPr lang="en-US" dirty="0" smtClean="0"/>
              <a:t>REPLACE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DATEADD – adds time periods to dates</a:t>
            </a:r>
          </a:p>
          <a:p>
            <a:r>
              <a:rPr lang="en-US" dirty="0" smtClean="0"/>
              <a:t>DATEDIFF – used to compare dates, to get the differences</a:t>
            </a:r>
          </a:p>
          <a:p>
            <a:r>
              <a:rPr lang="en-US" dirty="0" smtClean="0"/>
              <a:t>GETDATE – returns current date/time</a:t>
            </a:r>
          </a:p>
          <a:p>
            <a:r>
              <a:rPr lang="en-US" dirty="0" smtClean="0"/>
              <a:t>GETUTCDATE – returns current date/time in Universal Time Coordinate (Greenwich Time)</a:t>
            </a:r>
          </a:p>
          <a:p>
            <a:r>
              <a:rPr lang="en-US" dirty="0" smtClean="0"/>
              <a:t>DAY/MONTH/YEAR – returns day/month/year from the date</a:t>
            </a:r>
          </a:p>
          <a:p>
            <a:r>
              <a:rPr lang="en-US" dirty="0" smtClean="0"/>
              <a:t>LAST_DAY – returns last day of </a:t>
            </a:r>
            <a:r>
              <a:rPr lang="en-US" smtClean="0"/>
              <a:t>the month (ORACLE)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Functions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 – absolute value</a:t>
            </a:r>
          </a:p>
          <a:p>
            <a:r>
              <a:rPr lang="en-US" dirty="0" smtClean="0"/>
              <a:t>RAND – generates a random number</a:t>
            </a:r>
          </a:p>
          <a:p>
            <a:r>
              <a:rPr lang="en-US" dirty="0" smtClean="0"/>
              <a:t>ROUND</a:t>
            </a:r>
          </a:p>
          <a:p>
            <a:r>
              <a:rPr lang="en-US" dirty="0" smtClean="0"/>
              <a:t>SQUARE</a:t>
            </a:r>
          </a:p>
          <a:p>
            <a:r>
              <a:rPr lang="en-US" dirty="0" smtClean="0"/>
              <a:t>CEIL</a:t>
            </a:r>
          </a:p>
          <a:p>
            <a:r>
              <a:rPr lang="en-US" dirty="0" smtClean="0"/>
              <a:t>FLOOR</a:t>
            </a:r>
          </a:p>
          <a:p>
            <a:r>
              <a:rPr lang="en-US" dirty="0" smtClean="0"/>
              <a:t>LN</a:t>
            </a:r>
          </a:p>
          <a:p>
            <a:r>
              <a:rPr lang="en-US" dirty="0" smtClean="0"/>
              <a:t>LOG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Functions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836</TotalTime>
  <Words>237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System Objects</vt:lpstr>
      <vt:lpstr>System Tables</vt:lpstr>
      <vt:lpstr>System tables </vt:lpstr>
      <vt:lpstr>Quick Overview</vt:lpstr>
      <vt:lpstr>System Functions</vt:lpstr>
      <vt:lpstr>System Functions</vt:lpstr>
      <vt:lpstr>String Functions</vt:lpstr>
      <vt:lpstr>Date/Time Functions</vt:lpstr>
      <vt:lpstr>Math Functions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76</cp:revision>
  <dcterms:created xsi:type="dcterms:W3CDTF">2010-11-14T22:01:35Z</dcterms:created>
  <dcterms:modified xsi:type="dcterms:W3CDTF">2014-10-26T03:43:21Z</dcterms:modified>
</cp:coreProperties>
</file>