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3" r:id="rId3"/>
    <p:sldId id="274" r:id="rId4"/>
    <p:sldId id="276" r:id="rId5"/>
    <p:sldId id="275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>
        <p:scale>
          <a:sx n="66" d="100"/>
          <a:sy n="66" d="100"/>
        </p:scale>
        <p:origin x="-132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query whose results are passed to another query</a:t>
            </a:r>
          </a:p>
          <a:p>
            <a:pPr lvl="1"/>
            <a:r>
              <a:rPr lang="en-US" dirty="0" smtClean="0"/>
              <a:t>executed once</a:t>
            </a:r>
          </a:p>
          <a:p>
            <a:pPr lvl="1"/>
            <a:r>
              <a:rPr lang="en-US" dirty="0" smtClean="0"/>
              <a:t>results passed into the main query</a:t>
            </a:r>
          </a:p>
          <a:p>
            <a:endParaRPr lang="en-US" dirty="0" smtClean="0"/>
          </a:p>
          <a:p>
            <a:r>
              <a:rPr lang="en-US" dirty="0" smtClean="0"/>
              <a:t>SELECT *</a:t>
            </a:r>
          </a:p>
          <a:p>
            <a:pPr>
              <a:buNone/>
            </a:pPr>
            <a:r>
              <a:rPr lang="en-US" dirty="0" smtClean="0"/>
              <a:t>		FROM faculty</a:t>
            </a:r>
          </a:p>
          <a:p>
            <a:pPr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facultyName</a:t>
            </a:r>
            <a:r>
              <a:rPr lang="en-US" dirty="0" smtClean="0"/>
              <a:t> IN (SELECT </a:t>
            </a:r>
            <a:r>
              <a:rPr lang="en-US" dirty="0" err="1" smtClean="0"/>
              <a:t>facultyName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FROM courses </a:t>
            </a:r>
          </a:p>
          <a:p>
            <a:pPr>
              <a:buNone/>
            </a:pPr>
            <a:r>
              <a:rPr lang="en-US" dirty="0" smtClean="0"/>
              <a:t>				WHERE semester = ‘Spring’</a:t>
            </a:r>
          </a:p>
          <a:p>
            <a:pPr>
              <a:buNone/>
            </a:pPr>
            <a:r>
              <a:rPr lang="en-US" dirty="0" smtClean="0"/>
              <a:t>					AND year = ‘2011’);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a query whose results are passed to another query</a:t>
            </a:r>
          </a:p>
          <a:p>
            <a:pPr lvl="1"/>
            <a:r>
              <a:rPr lang="en-US" dirty="0" smtClean="0"/>
              <a:t>executed once</a:t>
            </a:r>
          </a:p>
          <a:p>
            <a:pPr lvl="1"/>
            <a:r>
              <a:rPr lang="en-US" dirty="0" smtClean="0"/>
              <a:t>results passed into the main query</a:t>
            </a:r>
          </a:p>
          <a:p>
            <a:endParaRPr lang="en-US" dirty="0" smtClean="0"/>
          </a:p>
          <a:p>
            <a:r>
              <a:rPr lang="en-US" dirty="0" smtClean="0"/>
              <a:t>SELECT *</a:t>
            </a:r>
          </a:p>
          <a:p>
            <a:pPr>
              <a:buFont typeface="Wingdings 2"/>
              <a:buNone/>
            </a:pPr>
            <a:r>
              <a:rPr lang="en-US" dirty="0" smtClean="0"/>
              <a:t>		FROM faculty</a:t>
            </a:r>
          </a:p>
          <a:p>
            <a:pPr>
              <a:buFont typeface="Wingdings 2"/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facultyName</a:t>
            </a:r>
            <a:r>
              <a:rPr lang="en-US" dirty="0" smtClean="0"/>
              <a:t> IN (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facultyName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buFont typeface="Wingdings 2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			FROM courses </a:t>
            </a:r>
          </a:p>
          <a:p>
            <a:pPr>
              <a:buFont typeface="Wingdings 2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			WHERE semester = ‘Spring’</a:t>
            </a:r>
          </a:p>
          <a:p>
            <a:pPr>
              <a:buFont typeface="Wingdings 2"/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				AND year = ‘2011’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subquery’s</a:t>
            </a:r>
            <a:r>
              <a:rPr lang="en-US" dirty="0" smtClean="0"/>
              <a:t> values to filter the main query’s results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correlated queries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subquery</a:t>
            </a:r>
            <a:r>
              <a:rPr lang="en-US" dirty="0" smtClean="0"/>
              <a:t> executes for every row of </a:t>
            </a:r>
            <a:r>
              <a:rPr lang="en-US" smtClean="0"/>
              <a:t>the outer query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orders 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O.Desc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(SELECT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Desc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FROM part 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WHERE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PartNum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r>
              <a:rPr lang="en-US" dirty="0" smtClean="0"/>
              <a:t>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EXISTS – returns TRUE if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subquery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contains any rows and returns FALSE if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subquery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contains 0 rows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orders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EXISTS (SELECT 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FROM Parts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desc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‘some part’);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CAREFUL </a:t>
            </a:r>
            <a:r>
              <a:rPr lang="en-US" dirty="0" smtClean="0"/>
              <a:t>– </a:t>
            </a:r>
            <a:r>
              <a:rPr lang="en-US" dirty="0" err="1" smtClean="0"/>
              <a:t>subquery</a:t>
            </a:r>
            <a:r>
              <a:rPr lang="en-US" dirty="0" smtClean="0"/>
              <a:t> will be TRUE or FALSE for the entire dataset, so either all or no records from orders will be displayed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the expected behavior (only show parts where the part description matches):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orders 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EXISTS (SELECT *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FROM parts 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P.desc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‘some part’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O.partNum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P.partNum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EXISTS does not care about the number of columns that are being selected (this data is selected, but never used/returned)</a:t>
            </a:r>
          </a:p>
          <a:p>
            <a:r>
              <a:rPr lang="en-US" dirty="0" smtClean="0"/>
              <a:t>to improve performance, you can do the following: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FROM orders 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WHERE EXISTS (SELECT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FROM parts 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WHERE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P.desc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‘some part’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	AND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O.partNum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P.partNum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</a:t>
            </a:r>
            <a:r>
              <a:rPr lang="en-US" dirty="0" err="1" smtClean="0"/>
              <a:t>cont’ed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298</TotalTime>
  <Words>146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Subqueries</vt:lpstr>
      <vt:lpstr>Subquery</vt:lpstr>
      <vt:lpstr>Subqueries cont’ed</vt:lpstr>
      <vt:lpstr>EXISTS</vt:lpstr>
      <vt:lpstr>EXISTS cont’ed</vt:lpstr>
      <vt:lpstr>EXISTS cont’ed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Dusan Palider</cp:lastModifiedBy>
  <cp:revision>67</cp:revision>
  <dcterms:created xsi:type="dcterms:W3CDTF">2010-11-14T22:01:35Z</dcterms:created>
  <dcterms:modified xsi:type="dcterms:W3CDTF">2014-12-30T20:18:47Z</dcterms:modified>
</cp:coreProperties>
</file>