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2" r:id="rId2"/>
    <p:sldId id="281" r:id="rId3"/>
    <p:sldId id="273" r:id="rId4"/>
    <p:sldId id="276" r:id="rId5"/>
    <p:sldId id="274" r:id="rId6"/>
    <p:sldId id="277" r:id="rId7"/>
    <p:sldId id="278" r:id="rId8"/>
    <p:sldId id="275" r:id="rId9"/>
    <p:sldId id="280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2392" autoAdjust="0"/>
  </p:normalViewPr>
  <p:slideViewPr>
    <p:cSldViewPr>
      <p:cViewPr>
        <p:scale>
          <a:sx n="70" d="100"/>
          <a:sy n="70" d="100"/>
        </p:scale>
        <p:origin x="-120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1FB7F-3E46-4EB6-88D6-BE050544E751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12416-C7E2-4055-984E-0106695C4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there’s a number of predefined database roles that you can grant to a user:</a:t>
            </a:r>
          </a:p>
          <a:p>
            <a:r>
              <a:rPr lang="en-US" b="1" i="1" dirty="0" err="1" smtClean="0"/>
              <a:t>db_owner</a:t>
            </a:r>
            <a:r>
              <a:rPr lang="en-US" dirty="0" smtClean="0"/>
              <a:t> – all permissions for the DB</a:t>
            </a:r>
          </a:p>
          <a:p>
            <a:r>
              <a:rPr lang="en-US" b="1" i="1" dirty="0" err="1" smtClean="0"/>
              <a:t>db_accessadmin</a:t>
            </a:r>
            <a:r>
              <a:rPr lang="en-US" dirty="0" smtClean="0"/>
              <a:t> – can add/remove login ids for the DB</a:t>
            </a:r>
          </a:p>
          <a:p>
            <a:r>
              <a:rPr lang="en-US" b="1" i="1" dirty="0" err="1"/>
              <a:t>db_securityadmin</a:t>
            </a:r>
            <a:r>
              <a:rPr lang="en-US" dirty="0"/>
              <a:t> </a:t>
            </a:r>
            <a:r>
              <a:rPr lang="en-US" dirty="0" smtClean="0"/>
              <a:t>– manage object permissions, DB permissions, roles and their membership</a:t>
            </a:r>
          </a:p>
          <a:p>
            <a:r>
              <a:rPr lang="en-US" b="1" i="1" dirty="0" err="1" smtClean="0"/>
              <a:t>db_dlladmin</a:t>
            </a:r>
            <a:r>
              <a:rPr lang="en-US" dirty="0" smtClean="0"/>
              <a:t> – can execute DLL statements</a:t>
            </a:r>
          </a:p>
          <a:p>
            <a:r>
              <a:rPr lang="en-US" b="1" i="1" dirty="0" err="1" smtClean="0"/>
              <a:t>db_datawriter</a:t>
            </a:r>
            <a:r>
              <a:rPr lang="en-US" dirty="0" smtClean="0"/>
              <a:t> – can insert/delete/update all data in the tables in the DB</a:t>
            </a:r>
          </a:p>
          <a:p>
            <a:r>
              <a:rPr lang="en-US" b="1" i="1" dirty="0" err="1" smtClean="0"/>
              <a:t>db_datareader</a:t>
            </a:r>
            <a:r>
              <a:rPr lang="en-US" dirty="0" smtClean="0"/>
              <a:t> – can read all data in the tables in the DB</a:t>
            </a:r>
          </a:p>
          <a:p>
            <a:r>
              <a:rPr lang="en-US" b="1" i="1" dirty="0" err="1" smtClean="0"/>
              <a:t>db_denydatawriter</a:t>
            </a:r>
            <a:r>
              <a:rPr lang="en-US" dirty="0" smtClean="0"/>
              <a:t> – can’t insert/delete/update any data in the tables in the DB</a:t>
            </a:r>
          </a:p>
          <a:p>
            <a:r>
              <a:rPr lang="en-US" b="1" i="1" dirty="0" err="1" smtClean="0"/>
              <a:t>db_denydatareader</a:t>
            </a:r>
            <a:r>
              <a:rPr lang="en-US" dirty="0" smtClean="0"/>
              <a:t> – can’t read any data in the tables in the DB</a:t>
            </a:r>
          </a:p>
          <a:p>
            <a:r>
              <a:rPr lang="en-US" b="1" i="1" dirty="0" err="1" smtClean="0"/>
              <a:t>db_backupoperator</a:t>
            </a:r>
            <a:r>
              <a:rPr lang="en-US" dirty="0" smtClean="0"/>
              <a:t> – can backup DB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23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gives an overview of the DB security theory</a:t>
            </a:r>
          </a:p>
          <a:p>
            <a:r>
              <a:rPr lang="en-US" dirty="0" smtClean="0"/>
              <a:t>all supporting SQL is in the book, please look it over</a:t>
            </a:r>
          </a:p>
          <a:p>
            <a:pPr lvl="1"/>
            <a:r>
              <a:rPr lang="en-US" dirty="0" smtClean="0"/>
              <a:t>we will not be doing any of the practical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Theory/SQL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318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server level object</a:t>
            </a:r>
          </a:p>
          <a:p>
            <a:pPr lvl="1"/>
            <a:r>
              <a:rPr lang="en-US" dirty="0" smtClean="0"/>
              <a:t>has a password</a:t>
            </a:r>
          </a:p>
          <a:p>
            <a:pPr lvl="1"/>
            <a:r>
              <a:rPr lang="en-US" dirty="0" smtClean="0"/>
              <a:t>can have multiple users associated with it</a:t>
            </a:r>
          </a:p>
          <a:p>
            <a:pPr lvl="1"/>
            <a:r>
              <a:rPr lang="en-US" dirty="0" smtClean="0"/>
              <a:t>can manipulate server settings but not individual databases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</a:t>
            </a:r>
            <a:endParaRPr lang="en-US" dirty="0" smtClean="0"/>
          </a:p>
          <a:p>
            <a:pPr lvl="1"/>
            <a:r>
              <a:rPr lang="en-US" dirty="0" smtClean="0"/>
              <a:t>database level object</a:t>
            </a:r>
          </a:p>
          <a:p>
            <a:pPr lvl="1"/>
            <a:r>
              <a:rPr lang="en-US" dirty="0" smtClean="0"/>
              <a:t>has roles and permissions on objects in a single database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vs.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016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vs. User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4597"/>
            <a:ext cx="8229600" cy="45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1522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object is created, the creator owns the object (full permissions)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by default nobody else has access to the object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attempting to access an object you lack permissions for results in the system stating the object doesn’t exist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449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you can grant permissions to allow others to access the new object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CREATE/ALTER/DROP database objects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SELECT/UPDATE/DELETE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EXECUTE stored procedures</a:t>
            </a:r>
          </a:p>
          <a:p>
            <a:r>
              <a:rPr lang="en-US" dirty="0" smtClean="0"/>
              <a:t>permissions can be granted to an individual object or a collection of objects </a:t>
            </a:r>
          </a:p>
          <a:p>
            <a:pPr lvl="1"/>
            <a:r>
              <a:rPr lang="en-US" dirty="0" smtClean="0"/>
              <a:t>for example to a single table (Users), or to all views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982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 can have 3 possible permission states in regards to the ability to access an object</a:t>
            </a:r>
          </a:p>
          <a:p>
            <a:pPr lvl="1"/>
            <a:r>
              <a:rPr lang="en-US" b="1" dirty="0"/>
              <a:t>no permission</a:t>
            </a:r>
            <a:r>
              <a:rPr lang="en-US" dirty="0"/>
              <a:t> – </a:t>
            </a:r>
            <a:r>
              <a:rPr lang="en-US" dirty="0" smtClean="0"/>
              <a:t>denies </a:t>
            </a:r>
            <a:r>
              <a:rPr lang="en-US" dirty="0"/>
              <a:t>access by </a:t>
            </a:r>
            <a:r>
              <a:rPr lang="en-US" dirty="0" smtClean="0"/>
              <a:t>default (no permission or permission was revoked)</a:t>
            </a:r>
            <a:endParaRPr lang="en-US" dirty="0"/>
          </a:p>
          <a:p>
            <a:pPr lvl="1"/>
            <a:r>
              <a:rPr lang="en-US" b="1" dirty="0"/>
              <a:t>permission </a:t>
            </a:r>
            <a:r>
              <a:rPr lang="en-US" b="1" dirty="0" smtClean="0"/>
              <a:t>was granted</a:t>
            </a:r>
            <a:r>
              <a:rPr lang="en-US" dirty="0" smtClean="0"/>
              <a:t> – allows </a:t>
            </a:r>
            <a:r>
              <a:rPr lang="en-US" dirty="0"/>
              <a:t>access to the object</a:t>
            </a:r>
          </a:p>
          <a:p>
            <a:pPr lvl="1"/>
            <a:r>
              <a:rPr lang="en-US" b="1" dirty="0"/>
              <a:t>permission </a:t>
            </a:r>
            <a:r>
              <a:rPr lang="en-US" b="1" dirty="0" smtClean="0"/>
              <a:t>was denied</a:t>
            </a:r>
            <a:r>
              <a:rPr lang="en-US" dirty="0" smtClean="0"/>
              <a:t> – denies access </a:t>
            </a:r>
            <a:r>
              <a:rPr lang="en-US" dirty="0"/>
              <a:t>to the object</a:t>
            </a:r>
          </a:p>
          <a:p>
            <a:r>
              <a:rPr lang="en-US" dirty="0" smtClean="0"/>
              <a:t>the deny trumps grant, so if a user has both, they are not allowed access</a:t>
            </a:r>
          </a:p>
          <a:p>
            <a:pPr lvl="1"/>
            <a:r>
              <a:rPr lang="en-US" dirty="0" smtClean="0"/>
              <a:t>for example I can have a grant to all tables, but deny on a specific table</a:t>
            </a:r>
          </a:p>
          <a:p>
            <a:pPr lvl="1"/>
            <a:r>
              <a:rPr lang="en-US" dirty="0" smtClean="0"/>
              <a:t>in this case I will not be able to access the table to which I’m denied access to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262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grant/deny/revoke specific permissions to specific users</a:t>
            </a:r>
          </a:p>
          <a:p>
            <a:r>
              <a:rPr lang="en-US" dirty="0" smtClean="0"/>
              <a:t>this can be tedious with a large number of users and or objects</a:t>
            </a:r>
          </a:p>
          <a:p>
            <a:r>
              <a:rPr lang="en-US" dirty="0" smtClean="0"/>
              <a:t>to make this easier, we can use roles</a:t>
            </a:r>
          </a:p>
          <a:p>
            <a:pPr lvl="1"/>
            <a:r>
              <a:rPr lang="en-US" dirty="0" smtClean="0"/>
              <a:t>you assign permissions to roles</a:t>
            </a:r>
          </a:p>
          <a:p>
            <a:pPr lvl="1"/>
            <a:r>
              <a:rPr lang="en-US" dirty="0" smtClean="0"/>
              <a:t>you assign users to roles, this grants the user the role’s permissions</a:t>
            </a:r>
          </a:p>
          <a:p>
            <a:pPr lvl="1"/>
            <a:r>
              <a:rPr lang="en-US" dirty="0" smtClean="0"/>
              <a:t>for example – an admin role can have a set of permissions</a:t>
            </a:r>
          </a:p>
          <a:p>
            <a:pPr lvl="2"/>
            <a:r>
              <a:rPr lang="en-US" dirty="0"/>
              <a:t>giving a user this role will give them all of the permissions that the role has; removing the user from the role removes the permissions</a:t>
            </a:r>
          </a:p>
          <a:p>
            <a:pPr lvl="1"/>
            <a:r>
              <a:rPr lang="en-US" dirty="0" smtClean="0"/>
              <a:t>roles can be predefined as well as user defined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449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there’s a number of predefined </a:t>
            </a:r>
            <a:r>
              <a:rPr lang="en-US" dirty="0" smtClean="0"/>
              <a:t>server roles </a:t>
            </a:r>
            <a:r>
              <a:rPr lang="en-US" dirty="0"/>
              <a:t>that you can grant to a </a:t>
            </a:r>
            <a:r>
              <a:rPr lang="en-US" dirty="0" smtClean="0"/>
              <a:t>login:</a:t>
            </a:r>
            <a:endParaRPr lang="en-US" dirty="0"/>
          </a:p>
          <a:p>
            <a:r>
              <a:rPr lang="en-US" b="1" i="1" dirty="0" smtClean="0"/>
              <a:t>public</a:t>
            </a:r>
            <a:r>
              <a:rPr lang="en-US" dirty="0" smtClean="0"/>
              <a:t> – object in this role is accessible to all users</a:t>
            </a:r>
          </a:p>
          <a:p>
            <a:r>
              <a:rPr lang="en-US" b="1" i="1" dirty="0" err="1" smtClean="0"/>
              <a:t>sysadmin</a:t>
            </a:r>
            <a:r>
              <a:rPr lang="en-US" dirty="0" smtClean="0"/>
              <a:t> – can perform any activity on the server</a:t>
            </a:r>
          </a:p>
          <a:p>
            <a:r>
              <a:rPr lang="en-US" b="1" i="1" dirty="0" err="1" smtClean="0"/>
              <a:t>securityadmin</a:t>
            </a:r>
            <a:r>
              <a:rPr lang="en-US" dirty="0" smtClean="0"/>
              <a:t> – used to change logins, server and database roles as well as perform password resets</a:t>
            </a:r>
          </a:p>
          <a:p>
            <a:r>
              <a:rPr lang="en-US" b="1" i="1" dirty="0" err="1" smtClean="0"/>
              <a:t>serveradmin</a:t>
            </a:r>
            <a:r>
              <a:rPr lang="en-US" dirty="0" smtClean="0"/>
              <a:t> – can change server wide </a:t>
            </a:r>
            <a:r>
              <a:rPr lang="en-US" dirty="0" err="1" smtClean="0"/>
              <a:t>configs</a:t>
            </a:r>
            <a:r>
              <a:rPr lang="en-US" dirty="0" smtClean="0"/>
              <a:t> and shutdown the server</a:t>
            </a:r>
          </a:p>
          <a:p>
            <a:r>
              <a:rPr lang="en-US" b="1" i="1" dirty="0" err="1" smtClean="0"/>
              <a:t>setupadmin</a:t>
            </a:r>
            <a:r>
              <a:rPr lang="en-US" dirty="0" smtClean="0"/>
              <a:t> – can add/remove linked servers</a:t>
            </a:r>
          </a:p>
          <a:p>
            <a:r>
              <a:rPr lang="en-US" b="1" i="1" dirty="0" err="1" smtClean="0"/>
              <a:t>processadmin</a:t>
            </a:r>
            <a:r>
              <a:rPr lang="en-US" dirty="0" smtClean="0"/>
              <a:t> – can end processes on the server</a:t>
            </a:r>
          </a:p>
          <a:p>
            <a:r>
              <a:rPr lang="en-US" b="1" i="1" dirty="0" err="1" smtClean="0"/>
              <a:t>diskadmin</a:t>
            </a:r>
            <a:r>
              <a:rPr lang="en-US" dirty="0" smtClean="0"/>
              <a:t> – used to manage disk files</a:t>
            </a:r>
          </a:p>
          <a:p>
            <a:r>
              <a:rPr lang="en-US" b="1" i="1" dirty="0" err="1" smtClean="0"/>
              <a:t>dbcreator</a:t>
            </a:r>
            <a:r>
              <a:rPr lang="en-US" dirty="0" smtClean="0"/>
              <a:t> – create/alter/drop/restore databases</a:t>
            </a:r>
          </a:p>
          <a:p>
            <a:r>
              <a:rPr lang="en-US" b="1" i="1" dirty="0" err="1" smtClean="0"/>
              <a:t>bulkadmin</a:t>
            </a:r>
            <a:r>
              <a:rPr lang="en-US" dirty="0" smtClean="0"/>
              <a:t> – can run bulk insert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025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859</TotalTime>
  <Words>580</Words>
  <Application>Microsoft Office PowerPoint</Application>
  <PresentationFormat>On-screen Show (4:3)</PresentationFormat>
  <Paragraphs>74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Database Security</vt:lpstr>
      <vt:lpstr>Theory/SQL</vt:lpstr>
      <vt:lpstr>Login vs. User</vt:lpstr>
      <vt:lpstr>Login vs. User</vt:lpstr>
      <vt:lpstr>Access</vt:lpstr>
      <vt:lpstr>Permissions</vt:lpstr>
      <vt:lpstr>Permission Stacking</vt:lpstr>
      <vt:lpstr>Roles</vt:lpstr>
      <vt:lpstr>Server Roles</vt:lpstr>
      <vt:lpstr>Database Roles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259</cp:revision>
  <dcterms:created xsi:type="dcterms:W3CDTF">2010-11-14T22:01:35Z</dcterms:created>
  <dcterms:modified xsi:type="dcterms:W3CDTF">2014-11-30T07:50:03Z</dcterms:modified>
</cp:coreProperties>
</file>