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82" r:id="rId3"/>
    <p:sldId id="283" r:id="rId4"/>
    <p:sldId id="294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1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1" autoAdjust="0"/>
    <p:restoredTop sz="94660"/>
  </p:normalViewPr>
  <p:slideViewPr>
    <p:cSldViewPr>
      <p:cViewPr>
        <p:scale>
          <a:sx n="66" d="100"/>
          <a:sy n="66" d="100"/>
        </p:scale>
        <p:origin x="-132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Types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user defined types</a:t>
            </a:r>
          </a:p>
          <a:p>
            <a:r>
              <a:rPr lang="en-US" dirty="0" smtClean="0"/>
              <a:t>used in Oracle most </a:t>
            </a:r>
            <a:r>
              <a:rPr lang="en-US" smtClean="0"/>
              <a:t>of the time, </a:t>
            </a:r>
            <a:r>
              <a:rPr lang="en-US" dirty="0" smtClean="0"/>
              <a:t>not in SQL Server</a:t>
            </a:r>
          </a:p>
          <a:p>
            <a:r>
              <a:rPr lang="en-US" dirty="0" smtClean="0"/>
              <a:t>CREATE OR REPLACE TYPE address AS OBJECT (    </a:t>
            </a:r>
          </a:p>
          <a:p>
            <a:pPr>
              <a:buNone/>
            </a:pPr>
            <a:r>
              <a:rPr lang="en-US" dirty="0" smtClean="0"/>
              <a:t>		street   VARCHAR(100), </a:t>
            </a:r>
          </a:p>
          <a:p>
            <a:pPr>
              <a:buNone/>
            </a:pPr>
            <a:r>
              <a:rPr lang="en-US" dirty="0" smtClean="0"/>
              <a:t>		city     VARCHAR (50),</a:t>
            </a:r>
          </a:p>
          <a:p>
            <a:pPr>
              <a:buNone/>
            </a:pPr>
            <a:r>
              <a:rPr lang="en-US" dirty="0" smtClean="0"/>
              <a:t>		state    VARCHAR (2),</a:t>
            </a:r>
          </a:p>
          <a:p>
            <a:pPr>
              <a:buNone/>
            </a:pPr>
            <a:r>
              <a:rPr lang="en-US" dirty="0" smtClean="0"/>
              <a:t>		zip      VARCHAR(5) </a:t>
            </a:r>
          </a:p>
          <a:p>
            <a:pPr>
              <a:buNone/>
            </a:pPr>
            <a:r>
              <a:rPr lang="en-US" dirty="0" smtClean="0"/>
              <a:t>	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text – VARCHAR or CHAR, depending on your needs</a:t>
            </a:r>
          </a:p>
          <a:p>
            <a:r>
              <a:rPr lang="en-US" dirty="0" smtClean="0"/>
              <a:t>numbers – INT </a:t>
            </a:r>
            <a:r>
              <a:rPr lang="en-US" smtClean="0"/>
              <a:t>or DECIMAL</a:t>
            </a:r>
            <a:endParaRPr lang="en-US" dirty="0" smtClean="0"/>
          </a:p>
          <a:p>
            <a:r>
              <a:rPr lang="en-US" dirty="0" smtClean="0"/>
              <a:t>for date - DATETIME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commonly used data types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‘ ’ only when using text</a:t>
            </a:r>
          </a:p>
          <a:p>
            <a:pPr lvl="1"/>
            <a:r>
              <a:rPr lang="en-US" dirty="0" smtClean="0"/>
              <a:t>do not use when handling numbers</a:t>
            </a:r>
          </a:p>
          <a:p>
            <a:r>
              <a:rPr lang="en-US" dirty="0" smtClean="0"/>
              <a:t>handle dates </a:t>
            </a:r>
            <a:r>
              <a:rPr lang="en-US" dirty="0" smtClean="0"/>
              <a:t>correctly</a:t>
            </a:r>
          </a:p>
          <a:p>
            <a:r>
              <a:rPr lang="en-US" dirty="0" smtClean="0"/>
              <a:t>use CAST if needed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C0rrectly Handling </a:t>
            </a:r>
            <a:r>
              <a:rPr lang="en-US" dirty="0" err="1" smtClean="0"/>
              <a:t>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816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different data types:</a:t>
            </a:r>
          </a:p>
          <a:p>
            <a:pPr lvl="1"/>
            <a:r>
              <a:rPr lang="en-US" dirty="0" smtClean="0"/>
              <a:t>exact and approximate </a:t>
            </a:r>
            <a:r>
              <a:rPr lang="en-US" dirty="0" err="1" smtClean="0"/>
              <a:t>numerics</a:t>
            </a:r>
            <a:endParaRPr lang="en-US" dirty="0" smtClean="0"/>
          </a:p>
          <a:p>
            <a:pPr lvl="1"/>
            <a:r>
              <a:rPr lang="en-US" dirty="0" smtClean="0"/>
              <a:t>date and time</a:t>
            </a:r>
          </a:p>
          <a:p>
            <a:pPr lvl="1"/>
            <a:r>
              <a:rPr lang="en-US" dirty="0" smtClean="0"/>
              <a:t>strings – character strings, </a:t>
            </a:r>
            <a:r>
              <a:rPr lang="en-US" dirty="0" err="1" smtClean="0"/>
              <a:t>unicode</a:t>
            </a:r>
            <a:r>
              <a:rPr lang="en-US" dirty="0" smtClean="0"/>
              <a:t> character strings and binary strings</a:t>
            </a:r>
          </a:p>
          <a:p>
            <a:pPr lvl="1"/>
            <a:r>
              <a:rPr lang="en-US" dirty="0" smtClean="0"/>
              <a:t>other data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bigint</a:t>
            </a:r>
            <a:r>
              <a:rPr lang="en-US" dirty="0" smtClean="0"/>
              <a:t>(8 bytes) -2^63 - 2^63 - 1</a:t>
            </a:r>
          </a:p>
          <a:p>
            <a:r>
              <a:rPr lang="en-US" b="1" i="1" dirty="0" err="1" smtClean="0"/>
              <a:t>int</a:t>
            </a:r>
            <a:r>
              <a:rPr lang="en-US" dirty="0" smtClean="0"/>
              <a:t> (4 bytes) -2,147M – 2,147M</a:t>
            </a:r>
          </a:p>
          <a:p>
            <a:r>
              <a:rPr lang="en-US" dirty="0" err="1" smtClean="0"/>
              <a:t>smallint</a:t>
            </a:r>
            <a:r>
              <a:rPr lang="en-US" dirty="0" smtClean="0"/>
              <a:t> (2 bytes) -32K - 32K</a:t>
            </a:r>
          </a:p>
          <a:p>
            <a:r>
              <a:rPr lang="en-US" dirty="0" err="1" smtClean="0"/>
              <a:t>tinyint</a:t>
            </a:r>
            <a:r>
              <a:rPr lang="en-US" dirty="0" smtClean="0"/>
              <a:t> (1 byte) 0 </a:t>
            </a:r>
            <a:r>
              <a:rPr lang="en-US" dirty="0" smtClean="0"/>
              <a:t>– 255</a:t>
            </a:r>
          </a:p>
          <a:p>
            <a:r>
              <a:rPr lang="en-US" dirty="0"/>
              <a:t>bit – 0, 1, NULL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Numbers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</a:t>
            </a:r>
            <a:r>
              <a:rPr lang="en-US" dirty="0" smtClean="0"/>
              <a:t>– specify precision and scale</a:t>
            </a:r>
          </a:p>
          <a:p>
            <a:r>
              <a:rPr lang="en-US" b="1" i="1" dirty="0" smtClean="0"/>
              <a:t>decimal</a:t>
            </a:r>
            <a:r>
              <a:rPr lang="en-US" dirty="0" smtClean="0"/>
              <a:t> </a:t>
            </a:r>
            <a:r>
              <a:rPr lang="en-US" dirty="0" smtClean="0"/>
              <a:t>– same as numeric</a:t>
            </a:r>
          </a:p>
          <a:p>
            <a:r>
              <a:rPr lang="en-US" dirty="0" smtClean="0"/>
              <a:t>money – (8 bytes) - accurate to a ten-thousandth</a:t>
            </a:r>
          </a:p>
          <a:p>
            <a:r>
              <a:rPr lang="en-US" dirty="0" err="1" smtClean="0"/>
              <a:t>smallmoney</a:t>
            </a:r>
            <a:r>
              <a:rPr lang="en-US" dirty="0" smtClean="0"/>
              <a:t> – (4 bytes) - accurate to a ten-thousandth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</a:t>
            </a:r>
            <a:r>
              <a:rPr lang="en-US" dirty="0" err="1" smtClean="0"/>
              <a:t>Numerics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69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(depends)</a:t>
            </a:r>
          </a:p>
          <a:p>
            <a:r>
              <a:rPr lang="en-US" dirty="0" smtClean="0"/>
              <a:t>real (4 bytes)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</a:t>
            </a:r>
            <a:r>
              <a:rPr lang="en-US" dirty="0" err="1" smtClean="0"/>
              <a:t>Numerics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datetime</a:t>
            </a:r>
            <a:r>
              <a:rPr lang="en-US" b="1" i="1" dirty="0" smtClean="0"/>
              <a:t> </a:t>
            </a:r>
            <a:r>
              <a:rPr lang="en-US" dirty="0" smtClean="0"/>
              <a:t>(3.33 milliseconds)</a:t>
            </a:r>
            <a:endParaRPr lang="en-US" b="1" i="1" dirty="0" smtClean="0"/>
          </a:p>
          <a:p>
            <a:r>
              <a:rPr lang="en-US" dirty="0" err="1" smtClean="0"/>
              <a:t>smalldatetime</a:t>
            </a:r>
            <a:r>
              <a:rPr lang="en-US" dirty="0" smtClean="0"/>
              <a:t> (second)</a:t>
            </a:r>
            <a:endParaRPr lang="en-US" dirty="0"/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err="1"/>
              <a:t>datetimeoffset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Strings</a:t>
            </a:r>
          </a:p>
          <a:p>
            <a:pPr lvl="1"/>
            <a:r>
              <a:rPr lang="en-US" dirty="0" smtClean="0"/>
              <a:t>char, </a:t>
            </a:r>
            <a:r>
              <a:rPr lang="en-US" b="1" i="1" dirty="0" err="1" smtClean="0"/>
              <a:t>varchar</a:t>
            </a:r>
            <a:endParaRPr lang="en-US" dirty="0" smtClean="0"/>
          </a:p>
          <a:p>
            <a:r>
              <a:rPr lang="en-US" dirty="0" smtClean="0"/>
              <a:t>Unicode Character Strings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endParaRPr lang="en-US" dirty="0" smtClean="0"/>
          </a:p>
          <a:p>
            <a:r>
              <a:rPr lang="en-US" dirty="0" smtClean="0"/>
              <a:t>Binary Strings</a:t>
            </a:r>
          </a:p>
          <a:p>
            <a:pPr lvl="1"/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</a:p>
          <a:p>
            <a:r>
              <a:rPr lang="en-US" dirty="0" err="1" smtClean="0"/>
              <a:t>hierarchyid</a:t>
            </a:r>
            <a:endParaRPr lang="en-US" dirty="0" smtClean="0"/>
          </a:p>
          <a:p>
            <a:r>
              <a:rPr lang="en-US" dirty="0" err="1" smtClean="0"/>
              <a:t>uniqueidentifier</a:t>
            </a:r>
            <a:endParaRPr lang="en-US" dirty="0" smtClean="0"/>
          </a:p>
          <a:p>
            <a:r>
              <a:rPr lang="en-US" dirty="0" err="1" smtClean="0"/>
              <a:t>sql_variant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blob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types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839</TotalTime>
  <Words>247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Data Types</vt:lpstr>
      <vt:lpstr>Data types</vt:lpstr>
      <vt:lpstr>Whole Numbers</vt:lpstr>
      <vt:lpstr>Exact Numerics</vt:lpstr>
      <vt:lpstr>Approximate Numerics</vt:lpstr>
      <vt:lpstr>Date and Time</vt:lpstr>
      <vt:lpstr>Strings</vt:lpstr>
      <vt:lpstr>Other data types</vt:lpstr>
      <vt:lpstr>Abstract Data types</vt:lpstr>
      <vt:lpstr>Abstract data types</vt:lpstr>
      <vt:lpstr>Takeaway</vt:lpstr>
      <vt:lpstr>Most commonly used data types</vt:lpstr>
      <vt:lpstr>C0rrectly Handling Datatypes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77</cp:revision>
  <dcterms:created xsi:type="dcterms:W3CDTF">2010-11-14T22:01:35Z</dcterms:created>
  <dcterms:modified xsi:type="dcterms:W3CDTF">2014-10-26T04:56:44Z</dcterms:modified>
</cp:coreProperties>
</file>