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  <p:sldId id="289" r:id="rId3"/>
    <p:sldId id="274" r:id="rId4"/>
    <p:sldId id="276" r:id="rId5"/>
    <p:sldId id="275" r:id="rId6"/>
    <p:sldId id="277" r:id="rId7"/>
    <p:sldId id="279" r:id="rId8"/>
    <p:sldId id="284" r:id="rId9"/>
    <p:sldId id="280" r:id="rId10"/>
    <p:sldId id="278" r:id="rId11"/>
    <p:sldId id="281" r:id="rId12"/>
    <p:sldId id="282" r:id="rId13"/>
    <p:sldId id="283" r:id="rId14"/>
    <p:sldId id="285" r:id="rId15"/>
    <p:sldId id="286" r:id="rId16"/>
    <p:sldId id="287" r:id="rId17"/>
    <p:sldId id="290" r:id="rId18"/>
    <p:sldId id="29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4660"/>
  </p:normalViewPr>
  <p:slideViewPr>
    <p:cSldViewPr>
      <p:cViewPr varScale="1">
        <p:scale>
          <a:sx n="74" d="100"/>
          <a:sy n="74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634196"/>
          </a:xfrm>
        </p:spPr>
        <p:txBody>
          <a:bodyPr/>
          <a:lstStyle/>
          <a:p>
            <a:pPr algn="l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Tables And Data Integrity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CREATE TABLE Enrollment (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EnrollmentID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INT	PRIMARY KEY    IDENTITY(1, 1),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INT		NOT NULL,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VARCHAR(20)	NOT NULL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);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Enrollment Table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 a different table’s primary key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REFERENCES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TableName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ColumnName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0">
              <a:buClr>
                <a:srgbClr val="F3A447"/>
              </a:buClr>
            </a:pPr>
            <a:r>
              <a:rPr lang="en-US" sz="14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CREATE TABLE Enrollment (</a:t>
            </a:r>
          </a:p>
          <a:p>
            <a:pPr lvl="0">
              <a:buClr>
                <a:srgbClr val="F3A447"/>
              </a:buClr>
              <a:buNone/>
            </a:pPr>
            <a:r>
              <a:rPr lang="en-US" sz="14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EnrollmentID</a:t>
            </a:r>
            <a:r>
              <a:rPr lang="en-US" sz="14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		INT</a:t>
            </a:r>
            <a:r>
              <a:rPr lang="en-U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PRIMARY KEY    IDENTITY(1, 1),</a:t>
            </a:r>
          </a:p>
          <a:p>
            <a:pPr lvl="0">
              <a:buClr>
                <a:srgbClr val="F3A447"/>
              </a:buClr>
              <a:buNone/>
            </a:pPr>
            <a:r>
              <a:rPr lang="en-US" sz="14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14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	INT		NOT NULL REFERENCES Courses(</a:t>
            </a:r>
            <a:r>
              <a:rPr lang="en-US" sz="1400" dirty="0" err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14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),</a:t>
            </a:r>
          </a:p>
          <a:p>
            <a:pPr lvl="0">
              <a:buClr>
                <a:srgbClr val="F3A447"/>
              </a:buClr>
              <a:buNone/>
            </a:pPr>
            <a:r>
              <a:rPr lang="en-US" sz="14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14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	VARCHAR(20)	NOT NULL REFERENCES Students(</a:t>
            </a:r>
            <a:r>
              <a:rPr lang="en-US" sz="1400" dirty="0" err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14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0">
              <a:buClr>
                <a:srgbClr val="F3A447"/>
              </a:buClr>
              <a:buNone/>
            </a:pPr>
            <a:r>
              <a:rPr lang="en-US" sz="14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	);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DROP TABLE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ableName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Dropping a table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to:</a:t>
            </a:r>
          </a:p>
          <a:p>
            <a:pPr lvl="1"/>
            <a:r>
              <a:rPr lang="en-US" dirty="0" smtClean="0"/>
              <a:t>add or remove columns from an existing table</a:t>
            </a:r>
          </a:p>
          <a:p>
            <a:pPr lvl="1"/>
            <a:r>
              <a:rPr lang="en-US" dirty="0" smtClean="0"/>
              <a:t>add or remove constraints from an existing table</a:t>
            </a:r>
          </a:p>
          <a:p>
            <a:pPr lvl="1"/>
            <a:r>
              <a:rPr lang="en-US" dirty="0" smtClean="0"/>
              <a:t>modify the column type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 Table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ALTER TABLE Students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ADD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MiddleInitial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CHAR(1);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ALTER TABLE Students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DROP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COLUMN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MiddleInitial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 Table – Column Modification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ALTER TABLE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yTable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ADD FOREIGN KEY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columnName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REFERENCES MyTable2(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SomeOtherColumn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ALTER TABLE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MyTable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ADD CONSTRAINT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ConstName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FOREIGN KEY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ColumnName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REFERENCES 	MyTable2(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SomeOtherColumn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ALTER TABLE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yTable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DROP CONSTRAINT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ConstName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 Table – Modify Constraints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ALTER TABLE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MyTable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ALTER COLUMN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MyColumnName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NewDataType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NOT NULL;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 Table – Modify Column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Aaa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SomeValue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INTEGER 	CHECK(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omeValue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&gt; 0)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);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CREATE TABLE Employee (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SocialSN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VARCHAR(11)	CHECK(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SocialSN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LIKE ‘___-__-____’)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Constraint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introduced in SQL Server 2012</a:t>
            </a:r>
          </a:p>
          <a:p>
            <a:r>
              <a:rPr lang="en-US" dirty="0" smtClean="0"/>
              <a:t>generates a sequence of integers</a:t>
            </a:r>
          </a:p>
          <a:p>
            <a:r>
              <a:rPr lang="en-US" dirty="0" smtClean="0"/>
              <a:t>usually if you want to share  it between tables or generate a more complex sequence than identity</a:t>
            </a:r>
          </a:p>
          <a:p>
            <a:r>
              <a:rPr lang="en-US" dirty="0" smtClean="0"/>
              <a:t>for more detail see </a:t>
            </a:r>
            <a:r>
              <a:rPr lang="en-US" dirty="0" err="1" smtClean="0"/>
              <a:t>pg</a:t>
            </a:r>
            <a:r>
              <a:rPr lang="en-US" smtClean="0"/>
              <a:t> 356, 357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73947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store all data in the DB</a:t>
            </a:r>
          </a:p>
          <a:p>
            <a:r>
              <a:rPr lang="en-US" dirty="0" smtClean="0"/>
              <a:t>backbone of the RDBMS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CREATE TABLE Students (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	VARCHAR(20),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StudentFirstName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VARCHAR(30),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StudentLastName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VARCHAR(50),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StudentEmail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VARCHAR(100),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StudentSSN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	CHAR(9)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constraints can be set on tables/columns</a:t>
            </a:r>
          </a:p>
          <a:p>
            <a:r>
              <a:rPr lang="en-US" dirty="0" smtClean="0"/>
              <a:t>NOT NULL</a:t>
            </a:r>
          </a:p>
          <a:p>
            <a:r>
              <a:rPr lang="en-US" dirty="0" smtClean="0"/>
              <a:t>DEFAULT</a:t>
            </a:r>
          </a:p>
          <a:p>
            <a:r>
              <a:rPr lang="en-US" dirty="0" smtClean="0"/>
              <a:t>UNIQUE</a:t>
            </a:r>
          </a:p>
          <a:p>
            <a:r>
              <a:rPr lang="en-US" dirty="0" smtClean="0"/>
              <a:t>PRIMARY KEY</a:t>
            </a:r>
          </a:p>
          <a:p>
            <a:r>
              <a:rPr lang="en-US" dirty="0" smtClean="0"/>
              <a:t>FOREIGN KEY</a:t>
            </a:r>
          </a:p>
          <a:p>
            <a:r>
              <a:rPr lang="en-US" dirty="0" smtClean="0"/>
              <a:t>CHECK</a:t>
            </a:r>
          </a:p>
          <a:p>
            <a:r>
              <a:rPr lang="en-US" dirty="0" smtClean="0"/>
              <a:t>SPARSE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CREATE TABLE Students (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VARCHAR(20)	PRIMARY KEY,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StudentFirstName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VARCHAR(30)	NOT NULL,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StudentLastName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VARCHAR(50)	NOT NULL,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StudentEmail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VARCHAR(100),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StudentSSN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CHAR(9)	NOT NULL   UNIQUE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Constraints 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CREATE TABLE Courses (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INT			PRIMARY KEY,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CourseAbbr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CHAR(6)		NOT NULL,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CourseTitle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VARCHAR(50)		NOT NULL,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CourseDesc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VARCHAR(300)	NOT NULL,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IsActive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CHAR(1)		NOT NULL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);</a:t>
            </a:r>
          </a:p>
          <a:p>
            <a:pPr>
              <a:buNone/>
            </a:pPr>
            <a:endParaRPr lang="en-US" sz="22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Table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for INT primary keys</a:t>
            </a:r>
          </a:p>
          <a:p>
            <a:r>
              <a:rPr lang="en-US" dirty="0" smtClean="0"/>
              <a:t>IDENTITY(</a:t>
            </a:r>
            <a:r>
              <a:rPr lang="en-US" i="1" dirty="0" smtClean="0"/>
              <a:t>seed</a:t>
            </a:r>
            <a:r>
              <a:rPr lang="en-US" dirty="0" smtClean="0"/>
              <a:t>, </a:t>
            </a:r>
            <a:r>
              <a:rPr lang="en-US" i="1" dirty="0" smtClean="0"/>
              <a:t>increment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IDENTITY(0, 1) – starts @ 0, increments by 1</a:t>
            </a:r>
          </a:p>
          <a:p>
            <a:endParaRPr lang="en-US" dirty="0"/>
          </a:p>
          <a:p>
            <a:r>
              <a:rPr lang="en-US" dirty="0" smtClean="0"/>
              <a:t>Important</a:t>
            </a:r>
          </a:p>
          <a:p>
            <a:pPr lvl="1"/>
            <a:r>
              <a:rPr lang="en-US" dirty="0" err="1" smtClean="0"/>
              <a:t>autogenerated</a:t>
            </a:r>
            <a:r>
              <a:rPr lang="en-US" dirty="0" smtClean="0"/>
              <a:t> (do not insert into it)</a:t>
            </a:r>
          </a:p>
          <a:p>
            <a:pPr lvl="1"/>
            <a:r>
              <a:rPr lang="en-US" dirty="0" smtClean="0"/>
              <a:t>should not be </a:t>
            </a:r>
            <a:r>
              <a:rPr lang="en-US" smtClean="0"/>
              <a:t>shut off/bypassed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specify default value for the column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CREATE TABLE Courses (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INT	PRIMARY KEY IDENTITY(1,1),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CourseAbbr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CHAR(6)	NOT NULL,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CourseTitle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VARCHAR(50)	NOT NULL,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CourseDesc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VARCHAR(300)	NOT NULL,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IsActive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CHAR(1)	NOT NULL  DEFAULT ‘Y’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);</a:t>
            </a:r>
          </a:p>
          <a:p>
            <a:pPr>
              <a:buNone/>
            </a:pPr>
            <a:endParaRPr lang="en-US" sz="22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Table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346</TotalTime>
  <Words>226</Words>
  <Application>Microsoft Office PowerPoint</Application>
  <PresentationFormat>On-screen Show (4:3)</PresentationFormat>
  <Paragraphs>110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Paper</vt:lpstr>
      <vt:lpstr>Tables And Data Integrity</vt:lpstr>
      <vt:lpstr>Tables</vt:lpstr>
      <vt:lpstr>An Example</vt:lpstr>
      <vt:lpstr>Constraints</vt:lpstr>
      <vt:lpstr>Adding Constraints </vt:lpstr>
      <vt:lpstr>Course Table</vt:lpstr>
      <vt:lpstr>Identity</vt:lpstr>
      <vt:lpstr>Default</vt:lpstr>
      <vt:lpstr>Course Table</vt:lpstr>
      <vt:lpstr>Enrollment Table</vt:lpstr>
      <vt:lpstr>Foreign Keys</vt:lpstr>
      <vt:lpstr>Dropping a table</vt:lpstr>
      <vt:lpstr>Alter Table</vt:lpstr>
      <vt:lpstr>Alter Table – Column Modification</vt:lpstr>
      <vt:lpstr>Alter Table – Modify Constraints</vt:lpstr>
      <vt:lpstr>Alter Table – Modify Column</vt:lpstr>
      <vt:lpstr>Check Constraint</vt:lpstr>
      <vt:lpstr>Sequence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doomHmmr</dc:creator>
  <cp:lastModifiedBy>doomHmmr</cp:lastModifiedBy>
  <cp:revision>89</cp:revision>
  <dcterms:created xsi:type="dcterms:W3CDTF">2010-11-14T22:01:35Z</dcterms:created>
  <dcterms:modified xsi:type="dcterms:W3CDTF">2014-10-26T05:10:12Z</dcterms:modified>
</cp:coreProperties>
</file>