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308" r:id="rId3"/>
    <p:sldId id="328" r:id="rId4"/>
    <p:sldId id="309" r:id="rId5"/>
    <p:sldId id="324" r:id="rId6"/>
    <p:sldId id="325" r:id="rId7"/>
    <p:sldId id="327" r:id="rId8"/>
    <p:sldId id="326" r:id="rId9"/>
    <p:sldId id="329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Insert/Update/Delete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SET 	Column1 = ‘newValue1’,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Column2 = ‘newValue2’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Column3 = 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Update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Command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command is used to delete existing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always specify the where clause, unless you want to delete ALL the data in the specified table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WHERE column1 = 1;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Syntax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Command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command is used to insert data into tables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ableName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VALUES (1, 2, 3);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ableName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(Column1, Column2, Column3)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VALUES (1, 2, 3);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Insert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INSERT INTO table (Column1, Column2)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VALUES 	(1, 2),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(3, 4),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(5, 6);</a:t>
            </a:r>
          </a:p>
          <a:p>
            <a:endParaRPr lang="en-US" i="1" dirty="0" smtClean="0"/>
          </a:p>
          <a:p>
            <a:r>
              <a:rPr lang="en-US" i="1" dirty="0" smtClean="0"/>
              <a:t>this is supported by SQL Server, but not Oracle. In Oracle, you’d have to write: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INSERT INTO table (Column1, Column2)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1, 2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DUAL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UNION ALL SELECT 3, 4 FROM DUAL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UNION ALL SELECT 5, 6 FROM DUAL;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Multi-Row Insert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/>
              <a:t>M</a:t>
            </a:r>
            <a:r>
              <a:rPr lang="en-US" dirty="0" err="1" smtClean="0"/>
              <a:t>yTable</a:t>
            </a:r>
            <a:r>
              <a:rPr lang="en-US" dirty="0" smtClean="0"/>
              <a:t> (Column1, Column2)</a:t>
            </a:r>
          </a:p>
          <a:p>
            <a:pPr>
              <a:buNone/>
            </a:pPr>
            <a:r>
              <a:rPr lang="en-US" dirty="0" smtClean="0"/>
              <a:t>		SELECT Field1, Field2</a:t>
            </a:r>
          </a:p>
          <a:p>
            <a:pPr>
              <a:buNone/>
            </a:pPr>
            <a:r>
              <a:rPr lang="en-US" dirty="0" smtClean="0"/>
              <a:t>			FROM Table2</a:t>
            </a:r>
          </a:p>
          <a:p>
            <a:pPr>
              <a:buNone/>
            </a:pPr>
            <a:r>
              <a:rPr lang="en-US" dirty="0" smtClean="0"/>
              <a:t>			WHRE Field1 = ‘admin’;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based on other table(s)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Command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command is used to modify existing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always specify the where clause, unless you want to change ALL the data in the specified table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SET Column1 = 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’; 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SET Column1 = 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Column1 = 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oldValue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Update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471</TotalTime>
  <Words>137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Data Manipulation</vt:lpstr>
      <vt:lpstr>INSERT Command</vt:lpstr>
      <vt:lpstr>Insert</vt:lpstr>
      <vt:lpstr>Basic Insert</vt:lpstr>
      <vt:lpstr>Multi-Row Insert</vt:lpstr>
      <vt:lpstr>Insert based on other table(s)</vt:lpstr>
      <vt:lpstr>UPDATE Command</vt:lpstr>
      <vt:lpstr>Update</vt:lpstr>
      <vt:lpstr>Basic Update</vt:lpstr>
      <vt:lpstr>Multiple Update</vt:lpstr>
      <vt:lpstr>DELETE Command</vt:lpstr>
      <vt:lpstr>Delete</vt:lpstr>
      <vt:lpstr>Delete Syntax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55</cp:revision>
  <dcterms:created xsi:type="dcterms:W3CDTF">2010-11-14T22:01:35Z</dcterms:created>
  <dcterms:modified xsi:type="dcterms:W3CDTF">2014-10-26T15:55:45Z</dcterms:modified>
</cp:coreProperties>
</file>