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8" r:id="rId4"/>
    <p:sldId id="274" r:id="rId5"/>
    <p:sldId id="275" r:id="rId6"/>
    <p:sldId id="276" r:id="rId7"/>
    <p:sldId id="277" r:id="rId8"/>
    <p:sldId id="280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“virtual table”</a:t>
            </a:r>
          </a:p>
          <a:p>
            <a:r>
              <a:rPr lang="en-US" dirty="0" smtClean="0"/>
              <a:t>looks like a table, is referenced as a table, can even be inserted into/updated as into a table, but it contains no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data?</a:t>
            </a:r>
          </a:p>
          <a:p>
            <a:r>
              <a:rPr lang="en-US" dirty="0" smtClean="0"/>
              <a:t>it is defined by a query on one or more tables</a:t>
            </a:r>
          </a:p>
          <a:p>
            <a:r>
              <a:rPr lang="en-US" dirty="0" smtClean="0"/>
              <a:t>we can run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SELECT, INSERT, UPDATE and DELETE</a:t>
            </a:r>
            <a:r>
              <a:rPr lang="en-US" dirty="0" smtClean="0"/>
              <a:t> against a 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security</a:t>
            </a:r>
          </a:p>
          <a:p>
            <a:r>
              <a:rPr lang="en-US" dirty="0" smtClean="0"/>
              <a:t>converting units</a:t>
            </a:r>
          </a:p>
          <a:p>
            <a:r>
              <a:rPr lang="en-US" dirty="0" smtClean="0"/>
              <a:t>simplifying complex queries</a:t>
            </a:r>
          </a:p>
          <a:p>
            <a:pPr lvl="1"/>
            <a:r>
              <a:rPr lang="en-US" dirty="0" smtClean="0"/>
              <a:t>show me records of all students on academic probation that are failing even a single class in the current semester</a:t>
            </a:r>
          </a:p>
          <a:p>
            <a:r>
              <a:rPr lang="en-US" dirty="0" smtClean="0"/>
              <a:t>summarizing data from multiple tables</a:t>
            </a:r>
          </a:p>
          <a:p>
            <a:pPr lvl="1"/>
            <a:r>
              <a:rPr lang="en-US" dirty="0" smtClean="0"/>
              <a:t>data in order, parts, customer, state… tables -&gt; single view with all order data, including part and customer details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for Views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yView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Column1,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olumn2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VIEW MyView2 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a.Column1, a.Column2, b.Column1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OtherTable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View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yView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you can use any clauses, </a:t>
            </a:r>
            <a:r>
              <a:rPr lang="en-US" dirty="0" err="1" smtClean="0"/>
              <a:t>subqueries</a:t>
            </a:r>
            <a:r>
              <a:rPr lang="en-US" dirty="0" smtClean="0"/>
              <a:t> and so on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from a view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when creating a view: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VIEW MyView3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a.Column1, a.Column2, b.Column1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OtherTable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Columns in a View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not as simple as modifying table data – a view could be combining multiple tables</a:t>
            </a:r>
          </a:p>
          <a:p>
            <a:r>
              <a:rPr lang="en-US" dirty="0" smtClean="0"/>
              <a:t>restrictions:</a:t>
            </a:r>
          </a:p>
          <a:p>
            <a:pPr lvl="1"/>
            <a:r>
              <a:rPr lang="en-US" dirty="0" smtClean="0"/>
              <a:t>cannot DELETE on multi-table view</a:t>
            </a:r>
          </a:p>
          <a:p>
            <a:pPr lvl="1"/>
            <a:r>
              <a:rPr lang="en-US" dirty="0" smtClean="0"/>
              <a:t>cannot INSERT on view unless all NOT NULL columns are included in the view</a:t>
            </a:r>
          </a:p>
          <a:p>
            <a:pPr lvl="1"/>
            <a:r>
              <a:rPr lang="en-US" dirty="0" smtClean="0"/>
              <a:t>cannot INSERT or UPDATE data if view used DISTINCT</a:t>
            </a:r>
          </a:p>
          <a:p>
            <a:pPr lvl="1"/>
            <a:r>
              <a:rPr lang="en-US" dirty="0" smtClean="0"/>
              <a:t>cannot UPDATE a virtual column</a:t>
            </a:r>
          </a:p>
          <a:p>
            <a:pPr lvl="1"/>
            <a:r>
              <a:rPr lang="en-US" dirty="0" smtClean="0"/>
              <a:t>if INSERT/UPDATE, all changed records have to belong to a single table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 via Views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ENCRYPTION – hides the underlying SQL from users</a:t>
            </a:r>
          </a:p>
          <a:p>
            <a:r>
              <a:rPr lang="en-US" dirty="0" smtClean="0"/>
              <a:t>WITH SCHEMABINDING – prevents changes to underlying tables, that would affect the view</a:t>
            </a:r>
          </a:p>
          <a:p>
            <a:r>
              <a:rPr lang="en-US" dirty="0" smtClean="0"/>
              <a:t>WITH CHECK OPTION – prevents a row to be updated, if the operation would cause the row not to </a:t>
            </a:r>
            <a:r>
              <a:rPr lang="en-US" smtClean="0"/>
              <a:t>be included in </a:t>
            </a:r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View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1429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DROP VIEW MyView2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View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344</TotalTime>
  <Words>280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Views</vt:lpstr>
      <vt:lpstr>Views</vt:lpstr>
      <vt:lpstr>Common uses for Views</vt:lpstr>
      <vt:lpstr>Create a View</vt:lpstr>
      <vt:lpstr>Select from a view</vt:lpstr>
      <vt:lpstr>Naming Columns in a View</vt:lpstr>
      <vt:lpstr>Modifying Data via Views</vt:lpstr>
      <vt:lpstr>Other View Options</vt:lpstr>
      <vt:lpstr>Removing a View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88</cp:revision>
  <dcterms:created xsi:type="dcterms:W3CDTF">2010-11-14T22:01:35Z</dcterms:created>
  <dcterms:modified xsi:type="dcterms:W3CDTF">2014-10-26T15:35:31Z</dcterms:modified>
</cp:coreProperties>
</file>