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2" r:id="rId5"/>
    <p:sldId id="260" r:id="rId6"/>
    <p:sldId id="261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04" autoAdjust="0"/>
  </p:normalViewPr>
  <p:slideViewPr>
    <p:cSldViewPr snapToGrid="0" snapToObjects="1">
      <p:cViewPr>
        <p:scale>
          <a:sx n="90" d="100"/>
          <a:sy n="90" d="100"/>
        </p:scale>
        <p:origin x="-1632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6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570CB-55ED-7242-B48F-13B09EDB34EC}" type="datetimeFigureOut">
              <a:rPr kumimoji="1" lang="zh-CN" altLang="en-US" smtClean="0"/>
              <a:t>1/17/15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8184D-AC36-CD4F-AE35-27B1133DE8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15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No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跳到右侧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什么都没有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8184D-AC36-CD4F-AE35-27B1133DE84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9326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News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Feed</a:t>
            </a:r>
            <a:r>
              <a:rPr kumimoji="1" lang="zh-CN" altLang="en-US" dirty="0" smtClean="0"/>
              <a:t>；推荐活动，最佳活动场所排名，关注的趣闻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8184D-AC36-CD4F-AE35-27B1133DE84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7716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E</a:t>
            </a:r>
            <a:r>
              <a:rPr kumimoji="1" lang="en-US" altLang="zh-CN" dirty="0" smtClean="0"/>
              <a:t>vent: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screen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slide</a:t>
            </a:r>
          </a:p>
          <a:p>
            <a:r>
              <a:rPr kumimoji="1" lang="zh-CN" altLang="en-US" dirty="0" smtClean="0"/>
              <a:t>活动的</a:t>
            </a:r>
            <a:r>
              <a:rPr kumimoji="1" lang="en-US" altLang="zh-CN" dirty="0" smtClean="0"/>
              <a:t>Brief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8184D-AC36-CD4F-AE35-27B1133DE84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951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群聊可以选择匿名与否，可以再讨论讨论。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每个人头上都有个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，用以</a:t>
            </a:r>
            <a:r>
              <a:rPr kumimoji="1" lang="en-US" altLang="zh-CN" dirty="0" smtClean="0"/>
              <a:t>wingman</a:t>
            </a:r>
            <a:r>
              <a:rPr kumimoji="1" lang="zh-CN" altLang="en-US" dirty="0" smtClean="0"/>
              <a:t>之间的对局的要求（性别，性格，外貌）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指定地点的附近活动的搜索。只能看见朋友及朋友的朋友的活动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只收到一定范围以内的活动邀请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Vip</a:t>
            </a:r>
            <a:r>
              <a:rPr kumimoji="1" lang="zh-CN" altLang="en-US" dirty="0" smtClean="0"/>
              <a:t>可以看见陌生人的活动？活动提示优先级选择</a:t>
            </a:r>
            <a:endParaRPr kumimoji="1" lang="en-US" altLang="zh-CN" dirty="0" smtClean="0"/>
          </a:p>
          <a:p>
            <a:r>
              <a:rPr kumimoji="1" lang="zh-CN" altLang="zh-CN" dirty="0" smtClean="0"/>
              <a:t>5</a:t>
            </a:r>
            <a:r>
              <a:rPr kumimoji="1" lang="zh-CN" altLang="en-US" dirty="0" smtClean="0"/>
              <a:t>.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保存？搜索自动提示？</a:t>
            </a:r>
            <a:endParaRPr kumimoji="1" lang="en-US" altLang="zh-CN" dirty="0" smtClean="0"/>
          </a:p>
          <a:p>
            <a:r>
              <a:rPr kumimoji="1" lang="zh-CN" altLang="zh-CN" dirty="0" smtClean="0"/>
              <a:t>6</a:t>
            </a:r>
            <a:r>
              <a:rPr kumimoji="1" lang="en-US" altLang="zh-CN" dirty="0" smtClean="0"/>
              <a:t>.NEWS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FEED</a:t>
            </a:r>
            <a:r>
              <a:rPr kumimoji="1" lang="zh-CN" altLang="en-US" dirty="0" smtClean="0"/>
              <a:t>模仿</a:t>
            </a:r>
            <a:r>
              <a:rPr kumimoji="1" lang="en-US" altLang="zh-CN" dirty="0" err="1" smtClean="0"/>
              <a:t>Pinterest</a:t>
            </a:r>
            <a:r>
              <a:rPr kumimoji="1" lang="zh-CN" altLang="en-US" dirty="0" smtClean="0"/>
              <a:t>以实现潜在商用价值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约活动时间模仿</a:t>
            </a:r>
            <a:r>
              <a:rPr kumimoji="1" lang="en-US" altLang="zh-CN" dirty="0" smtClean="0"/>
              <a:t>doodle</a:t>
            </a:r>
            <a:r>
              <a:rPr kumimoji="1" lang="zh-CN" altLang="en-US" dirty="0" smtClean="0"/>
              <a:t>约时间的</a:t>
            </a:r>
            <a:r>
              <a:rPr kumimoji="1" lang="en-US" altLang="zh-CN" dirty="0" smtClean="0"/>
              <a:t>Pool</a:t>
            </a:r>
          </a:p>
          <a:p>
            <a:r>
              <a:rPr kumimoji="1" lang="zh-CN" altLang="zh-CN" dirty="0" smtClean="0"/>
              <a:t>7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手机通讯录联系人导入</a:t>
            </a:r>
            <a:endParaRPr kumimoji="1" lang="en-US" altLang="zh-CN" dirty="0" smtClean="0"/>
          </a:p>
          <a:p>
            <a:r>
              <a:rPr kumimoji="1" lang="zh-CN" altLang="zh-CN" dirty="0" smtClean="0"/>
              <a:t>8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活动聊天内部可以出现共享放映室：实时分享音乐和视频。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黑名单</a:t>
            </a:r>
            <a:endParaRPr kumimoji="1" lang="en-US" altLang="zh-CN" dirty="0" smtClean="0"/>
          </a:p>
          <a:p>
            <a:r>
              <a:rPr kumimoji="1" lang="zh-CN" altLang="en-US" smtClean="0"/>
              <a:t>信用评级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8184D-AC36-CD4F-AE35-27B1133DE84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3378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1/17/15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7.png"/><Relationship Id="rId5" Type="http://schemas.openxmlformats.org/officeDocument/2006/relationships/image" Target="../media/image4.jpe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D</a:t>
            </a:r>
            <a:r>
              <a:rPr kumimoji="1" lang="en-US" altLang="zh-CN" dirty="0" smtClean="0"/>
              <a:t>emo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1.0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</a:t>
            </a:r>
            <a:r>
              <a:rPr kumimoji="1" lang="en-US" altLang="zh-CN" dirty="0" err="1" smtClean="0"/>
              <a:t>imin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Liu</a:t>
            </a:r>
          </a:p>
          <a:p>
            <a:r>
              <a:rPr kumimoji="1" lang="zh-CN" altLang="zh-CN" dirty="0" smtClean="0"/>
              <a:t>0</a:t>
            </a:r>
            <a:r>
              <a:rPr kumimoji="1" lang="en-US" altLang="zh-CN" dirty="0" smtClean="0"/>
              <a:t>1/17/2015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75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O</a:t>
            </a:r>
            <a:r>
              <a:rPr kumimoji="1" lang="en-US" altLang="zh-CN" dirty="0" smtClean="0"/>
              <a:t>ut-App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Screen</a:t>
            </a:r>
            <a:endParaRPr kumimoji="1" lang="zh-CN" altLang="en-US" dirty="0"/>
          </a:p>
        </p:txBody>
      </p:sp>
      <p:pic>
        <p:nvPicPr>
          <p:cNvPr id="4" name="内容占位符 3" descr="iphone6-screen.jp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9" t="5331" r="28776" b="-1103"/>
          <a:stretch/>
        </p:blipFill>
        <p:spPr>
          <a:xfrm>
            <a:off x="467058" y="1695823"/>
            <a:ext cx="3453871" cy="4840443"/>
          </a:xfrm>
        </p:spPr>
      </p:pic>
      <p:pic>
        <p:nvPicPr>
          <p:cNvPr id="5" name="内容占位符 3" descr="iphone6-screen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9" t="5331" r="28776" b="-1103"/>
          <a:stretch/>
        </p:blipFill>
        <p:spPr>
          <a:xfrm>
            <a:off x="4466614" y="1695823"/>
            <a:ext cx="3453871" cy="48404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68743" y="3604068"/>
            <a:ext cx="1512717" cy="954107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endParaRPr kumimoji="1" lang="en-US" altLang="zh-CN" dirty="0"/>
          </a:p>
          <a:p>
            <a:r>
              <a:rPr kumimoji="1" lang="zh-CN" altLang="en-US" sz="1200" dirty="0" smtClean="0"/>
              <a:t>今晚</a:t>
            </a:r>
            <a:r>
              <a:rPr kumimoji="1" lang="en-US" altLang="zh-CN" sz="1200" dirty="0" smtClean="0"/>
              <a:t>8</a:t>
            </a:r>
            <a:r>
              <a:rPr kumimoji="1" lang="zh-CN" altLang="en-US" sz="1200" dirty="0" smtClean="0"/>
              <a:t>点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Ap</a:t>
            </a:r>
            <a:r>
              <a:rPr kumimoji="1" lang="en-US" altLang="zh-CN" sz="1200" dirty="0" err="1" smtClean="0"/>
              <a:t>lus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10</a:t>
            </a:r>
            <a:r>
              <a:rPr kumimoji="1" lang="zh-CN" altLang="en-US" sz="1200" dirty="0" smtClean="0"/>
              <a:t>人生日趴</a:t>
            </a:r>
            <a:endParaRPr kumimoji="1" lang="en-US" altLang="zh-CN" sz="1200" dirty="0" smtClean="0"/>
          </a:p>
          <a:p>
            <a:r>
              <a:rPr kumimoji="1" lang="en-US" altLang="zh-CN" sz="1400" u="sng" dirty="0" smtClean="0"/>
              <a:t>Y</a:t>
            </a:r>
            <a:r>
              <a:rPr kumimoji="1" lang="en-US" altLang="zh-CN" sz="1400" u="sng" dirty="0" smtClean="0"/>
              <a:t>es</a:t>
            </a:r>
            <a:r>
              <a:rPr kumimoji="1" lang="zh-CN" altLang="en-US" sz="1400" u="sng" dirty="0" smtClean="0"/>
              <a:t> </a:t>
            </a:r>
            <a:r>
              <a:rPr kumimoji="1" lang="zh-CN" altLang="en-US" sz="1400" dirty="0" smtClean="0"/>
              <a:t>       </a:t>
            </a:r>
            <a:r>
              <a:rPr kumimoji="1" lang="en-US" altLang="zh-CN" sz="1400" u="sng" dirty="0" smtClean="0"/>
              <a:t>No</a:t>
            </a:r>
            <a:endParaRPr kumimoji="1" lang="zh-CN" altLang="en-US" sz="1400" u="sng" dirty="0"/>
          </a:p>
        </p:txBody>
      </p:sp>
      <p:pic>
        <p:nvPicPr>
          <p:cNvPr id="7" name="图片 6" descr="Profil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905" y="3604068"/>
            <a:ext cx="275731" cy="40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9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内容占位符 3" descr="iphone6-screen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2" t="5677" r="29542" b="1719"/>
          <a:stretch/>
        </p:blipFill>
        <p:spPr>
          <a:xfrm>
            <a:off x="1355587" y="1871692"/>
            <a:ext cx="3074807" cy="4119395"/>
          </a:xfrm>
          <a:prstGeom prst="rect">
            <a:avLst/>
          </a:prstGeom>
        </p:spPr>
      </p:pic>
      <p:pic>
        <p:nvPicPr>
          <p:cNvPr id="21" name="图片 20" descr="111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073" y="2439890"/>
            <a:ext cx="1742013" cy="28576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pic>
      <p:pic>
        <p:nvPicPr>
          <p:cNvPr id="23" name="图片 22" descr="Screen Shot 2015-01-17 at 3.57.3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072" y="2448238"/>
            <a:ext cx="1742013" cy="25711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</a:t>
            </a:r>
            <a:r>
              <a:rPr kumimoji="1" lang="en-US" altLang="zh-CN" dirty="0" smtClean="0"/>
              <a:t>n-App Screen</a:t>
            </a:r>
            <a:endParaRPr kumimoji="1" lang="zh-CN" altLang="en-US" dirty="0"/>
          </a:p>
        </p:txBody>
      </p:sp>
      <p:pic>
        <p:nvPicPr>
          <p:cNvPr id="4" name="内容占位符 3" descr="iphone6-screen.jp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2" t="5677" r="29542" b="1719"/>
          <a:stretch/>
        </p:blipFill>
        <p:spPr>
          <a:xfrm>
            <a:off x="4675658" y="1884140"/>
            <a:ext cx="3074807" cy="4119395"/>
          </a:xfrm>
          <a:prstGeom prst="rect">
            <a:avLst/>
          </a:prstGeom>
        </p:spPr>
      </p:pic>
      <p:pic>
        <p:nvPicPr>
          <p:cNvPr id="5" name="图片 4" descr="111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58" y="2378269"/>
            <a:ext cx="1742013" cy="28576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pic>
      <p:grpSp>
        <p:nvGrpSpPr>
          <p:cNvPr id="29" name="组 28"/>
          <p:cNvGrpSpPr/>
          <p:nvPr/>
        </p:nvGrpSpPr>
        <p:grpSpPr>
          <a:xfrm>
            <a:off x="2209072" y="5005107"/>
            <a:ext cx="1742013" cy="284095"/>
            <a:chOff x="2209072" y="5005107"/>
            <a:chExt cx="1742013" cy="284095"/>
          </a:xfrm>
        </p:grpSpPr>
        <p:sp>
          <p:nvSpPr>
            <p:cNvPr id="30" name="矩形 29"/>
            <p:cNvSpPr/>
            <p:nvPr/>
          </p:nvSpPr>
          <p:spPr>
            <a:xfrm>
              <a:off x="2209072" y="5019373"/>
              <a:ext cx="1742013" cy="2698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09073" y="5005107"/>
              <a:ext cx="17420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900" dirty="0" smtClean="0"/>
                <a:t>News</a:t>
              </a:r>
              <a:r>
                <a:rPr kumimoji="1" lang="zh-CN" altLang="en-US" sz="900" dirty="0" smtClean="0"/>
                <a:t> </a:t>
              </a:r>
              <a:r>
                <a:rPr kumimoji="1" lang="en-US" altLang="zh-CN" sz="900" dirty="0" smtClean="0"/>
                <a:t>feed</a:t>
              </a:r>
              <a:r>
                <a:rPr kumimoji="1" lang="zh-CN" altLang="en-US" sz="900" dirty="0" smtClean="0"/>
                <a:t>        </a:t>
              </a:r>
              <a:r>
                <a:rPr kumimoji="1" lang="en-US" altLang="zh-CN" sz="900" dirty="0" smtClean="0"/>
                <a:t>People</a:t>
              </a:r>
              <a:r>
                <a:rPr kumimoji="1" lang="zh-CN" altLang="en-US" sz="900" dirty="0" smtClean="0"/>
                <a:t>        </a:t>
              </a:r>
              <a:r>
                <a:rPr kumimoji="1" lang="en-US" altLang="zh-CN" sz="900" dirty="0" smtClean="0"/>
                <a:t>Event</a:t>
              </a:r>
              <a:endParaRPr kumimoji="1" lang="zh-CN" altLang="en-US" sz="900" dirty="0"/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5514158" y="5042625"/>
            <a:ext cx="1742013" cy="284095"/>
            <a:chOff x="2209072" y="5005107"/>
            <a:chExt cx="1742013" cy="284095"/>
          </a:xfrm>
        </p:grpSpPr>
        <p:sp>
          <p:nvSpPr>
            <p:cNvPr id="33" name="矩形 32"/>
            <p:cNvSpPr/>
            <p:nvPr/>
          </p:nvSpPr>
          <p:spPr>
            <a:xfrm>
              <a:off x="2209072" y="5019373"/>
              <a:ext cx="1742013" cy="2698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209073" y="5005107"/>
              <a:ext cx="17420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900" dirty="0" smtClean="0"/>
                <a:t>News</a:t>
              </a:r>
              <a:r>
                <a:rPr kumimoji="1" lang="zh-CN" altLang="en-US" sz="900" dirty="0" smtClean="0"/>
                <a:t> </a:t>
              </a:r>
              <a:r>
                <a:rPr kumimoji="1" lang="en-US" altLang="zh-CN" sz="900" dirty="0" smtClean="0"/>
                <a:t>feed</a:t>
              </a:r>
              <a:r>
                <a:rPr kumimoji="1" lang="zh-CN" altLang="en-US" sz="900" dirty="0" smtClean="0"/>
                <a:t>        </a:t>
              </a:r>
              <a:r>
                <a:rPr kumimoji="1" lang="en-US" altLang="zh-CN" sz="900" dirty="0" smtClean="0"/>
                <a:t>People</a:t>
              </a:r>
              <a:r>
                <a:rPr kumimoji="1" lang="zh-CN" altLang="en-US" sz="900" dirty="0" smtClean="0"/>
                <a:t>        </a:t>
              </a:r>
              <a:r>
                <a:rPr kumimoji="1" lang="en-US" altLang="zh-CN" sz="900" dirty="0" smtClean="0"/>
                <a:t>Event</a:t>
              </a:r>
              <a:endParaRPr kumimoji="1" lang="zh-CN" altLang="en-US" sz="900" dirty="0"/>
            </a:p>
          </p:txBody>
        </p:sp>
      </p:grpSp>
      <p:pic>
        <p:nvPicPr>
          <p:cNvPr id="35" name="图片 34" descr="Screen Shot 2015-01-17 at 4.05.09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57" y="2402376"/>
            <a:ext cx="1742013" cy="2640249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693503" y="5019373"/>
            <a:ext cx="136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NEWS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FEED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430394" y="4990043"/>
            <a:ext cx="108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People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482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846300" y="2008314"/>
            <a:ext cx="3074807" cy="4119395"/>
            <a:chOff x="464509" y="1949824"/>
            <a:chExt cx="3074807" cy="4119395"/>
          </a:xfrm>
        </p:grpSpPr>
        <p:pic>
          <p:nvPicPr>
            <p:cNvPr id="4" name="内容占位符 3" descr="iphone6-screen.jp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72" t="5677" r="29542" b="1719"/>
            <a:stretch/>
          </p:blipFill>
          <p:spPr>
            <a:xfrm>
              <a:off x="464509" y="1949824"/>
              <a:ext cx="3074807" cy="4119395"/>
            </a:xfrm>
            <a:prstGeom prst="rect">
              <a:avLst/>
            </a:prstGeom>
          </p:spPr>
        </p:pic>
        <p:grpSp>
          <p:nvGrpSpPr>
            <p:cNvPr id="5" name="组 4"/>
            <p:cNvGrpSpPr/>
            <p:nvPr/>
          </p:nvGrpSpPr>
          <p:grpSpPr>
            <a:xfrm>
              <a:off x="1303009" y="5108309"/>
              <a:ext cx="1742013" cy="284095"/>
              <a:chOff x="2209072" y="5005107"/>
              <a:chExt cx="1742013" cy="28409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2209072" y="5019373"/>
                <a:ext cx="1742013" cy="26982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209073" y="5005107"/>
                <a:ext cx="174201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900" dirty="0" smtClean="0"/>
                  <a:t>News</a:t>
                </a:r>
                <a:r>
                  <a:rPr kumimoji="1" lang="zh-CN" altLang="en-US" sz="900" dirty="0" smtClean="0"/>
                  <a:t> </a:t>
                </a:r>
                <a:r>
                  <a:rPr kumimoji="1" lang="en-US" altLang="zh-CN" sz="900" dirty="0" smtClean="0"/>
                  <a:t>feed</a:t>
                </a:r>
                <a:r>
                  <a:rPr kumimoji="1" lang="zh-CN" altLang="en-US" sz="900" dirty="0" smtClean="0"/>
                  <a:t>        </a:t>
                </a:r>
                <a:r>
                  <a:rPr kumimoji="1" lang="en-US" altLang="zh-CN" sz="900" dirty="0" smtClean="0"/>
                  <a:t>People</a:t>
                </a:r>
                <a:r>
                  <a:rPr kumimoji="1" lang="zh-CN" altLang="en-US" sz="900" dirty="0" smtClean="0"/>
                  <a:t>        </a:t>
                </a:r>
                <a:r>
                  <a:rPr kumimoji="1" lang="en-US" altLang="zh-CN" sz="900" dirty="0" smtClean="0"/>
                  <a:t>Event</a:t>
                </a:r>
                <a:endParaRPr kumimoji="1" lang="zh-CN" altLang="en-US" sz="900" dirty="0"/>
              </a:p>
            </p:txBody>
          </p:sp>
        </p:grpSp>
      </p:grpSp>
      <p:pic>
        <p:nvPicPr>
          <p:cNvPr id="14" name="内容占位符 13" descr="Screen Shot 2015-01-17 at 4.09.12 PM.png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" b="-669"/>
          <a:stretch/>
        </p:blipFill>
        <p:spPr>
          <a:xfrm>
            <a:off x="1704509" y="2454113"/>
            <a:ext cx="1704513" cy="2726952"/>
          </a:xfrm>
        </p:spPr>
      </p:pic>
      <p:grpSp>
        <p:nvGrpSpPr>
          <p:cNvPr id="40" name="组 39"/>
          <p:cNvGrpSpPr/>
          <p:nvPr/>
        </p:nvGrpSpPr>
        <p:grpSpPr>
          <a:xfrm>
            <a:off x="5288144" y="1949824"/>
            <a:ext cx="3074807" cy="4119395"/>
            <a:chOff x="5288144" y="1949824"/>
            <a:chExt cx="3074807" cy="4119395"/>
          </a:xfrm>
        </p:grpSpPr>
        <p:grpSp>
          <p:nvGrpSpPr>
            <p:cNvPr id="15" name="组 14"/>
            <p:cNvGrpSpPr/>
            <p:nvPr/>
          </p:nvGrpSpPr>
          <p:grpSpPr>
            <a:xfrm>
              <a:off x="5288144" y="1949824"/>
              <a:ext cx="3074807" cy="4119395"/>
              <a:chOff x="999259" y="1949824"/>
              <a:chExt cx="3074807" cy="4119395"/>
            </a:xfrm>
          </p:grpSpPr>
          <p:pic>
            <p:nvPicPr>
              <p:cNvPr id="16" name="内容占位符 3" descr="iphone6-screen.jpg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372" t="5677" r="29542" b="1719"/>
              <a:stretch/>
            </p:blipFill>
            <p:spPr>
              <a:xfrm>
                <a:off x="999259" y="1949824"/>
                <a:ext cx="3074807" cy="4119395"/>
              </a:xfrm>
              <a:prstGeom prst="rect">
                <a:avLst/>
              </a:prstGeom>
            </p:spPr>
          </p:pic>
          <p:grpSp>
            <p:nvGrpSpPr>
              <p:cNvPr id="17" name="组 16"/>
              <p:cNvGrpSpPr/>
              <p:nvPr/>
            </p:nvGrpSpPr>
            <p:grpSpPr>
              <a:xfrm>
                <a:off x="1791409" y="2509662"/>
                <a:ext cx="1786639" cy="2866033"/>
                <a:chOff x="5838845" y="2431530"/>
                <a:chExt cx="1786639" cy="2866033"/>
              </a:xfrm>
            </p:grpSpPr>
            <p:pic>
              <p:nvPicPr>
                <p:cNvPr id="18" name="图片 17" descr="111.jpeg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75116" y="2431530"/>
                  <a:ext cx="1742013" cy="2857673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</p:pic>
            <p:sp>
              <p:nvSpPr>
                <p:cNvPr id="19" name="矩形 18"/>
                <p:cNvSpPr/>
                <p:nvPr/>
              </p:nvSpPr>
              <p:spPr>
                <a:xfrm>
                  <a:off x="5875116" y="2515087"/>
                  <a:ext cx="1742013" cy="601616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6074415" y="2657136"/>
                  <a:ext cx="100266" cy="75201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6226815" y="2809536"/>
                  <a:ext cx="100266" cy="7520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6379215" y="2961936"/>
                  <a:ext cx="100266" cy="75201"/>
                </a:xfrm>
                <a:prstGeom prst="ellipse">
                  <a:avLst/>
                </a:prstGeom>
                <a:solidFill>
                  <a:srgbClr val="A6A6A6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6527264" y="2809536"/>
                  <a:ext cx="100266" cy="75201"/>
                </a:xfrm>
                <a:prstGeom prst="ellipse">
                  <a:avLst/>
                </a:prstGeom>
                <a:solidFill>
                  <a:srgbClr val="A6A6A6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6684015" y="2657136"/>
                  <a:ext cx="100266" cy="75201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6836415" y="2809536"/>
                  <a:ext cx="100266" cy="75201"/>
                </a:xfrm>
                <a:prstGeom prst="ellipse">
                  <a:avLst/>
                </a:prstGeom>
                <a:solidFill>
                  <a:srgbClr val="A6A6A6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6988815" y="2990624"/>
                  <a:ext cx="100266" cy="75201"/>
                </a:xfrm>
                <a:prstGeom prst="ellipse">
                  <a:avLst/>
                </a:prstGeom>
                <a:solidFill>
                  <a:srgbClr val="A6A6A6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7141215" y="2809536"/>
                  <a:ext cx="100266" cy="75201"/>
                </a:xfrm>
                <a:prstGeom prst="ellipse">
                  <a:avLst/>
                </a:prstGeom>
                <a:solidFill>
                  <a:srgbClr val="A6A6A6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7243482" y="2648781"/>
                  <a:ext cx="100266" cy="75201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5875116" y="5005107"/>
                  <a:ext cx="1742013" cy="28409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>
                  <a:off x="6074415" y="5071954"/>
                  <a:ext cx="1169067" cy="142048"/>
                </a:xfrm>
                <a:prstGeom prst="roundRect">
                  <a:avLst/>
                </a:prstGeom>
                <a:solidFill>
                  <a:srgbClr val="FDF7CE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5875116" y="5071954"/>
                  <a:ext cx="124100" cy="142048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pic>
              <p:nvPicPr>
                <p:cNvPr id="32" name="图片 31" descr="Screen Shot 2015-01-17 at 3.54.30 PM.png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38845" y="5019374"/>
                  <a:ext cx="1786639" cy="278189"/>
                </a:xfrm>
                <a:prstGeom prst="rect">
                  <a:avLst/>
                </a:prstGeom>
              </p:spPr>
            </p:pic>
          </p:grpSp>
        </p:grpSp>
        <p:pic>
          <p:nvPicPr>
            <p:cNvPr id="37" name="图片 36" descr="Screen Shot 2015-01-17 at 4.13.38 P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9567" y="3209102"/>
              <a:ext cx="1754076" cy="2158232"/>
            </a:xfrm>
            <a:prstGeom prst="rect">
              <a:avLst/>
            </a:prstGeom>
          </p:spPr>
        </p:pic>
      </p:grpSp>
      <p:sp>
        <p:nvSpPr>
          <p:cNvPr id="38" name="左箭头 37"/>
          <p:cNvSpPr/>
          <p:nvPr/>
        </p:nvSpPr>
        <p:spPr>
          <a:xfrm>
            <a:off x="4953925" y="4938261"/>
            <a:ext cx="1286740" cy="58491"/>
          </a:xfrm>
          <a:prstGeom prst="leftArrow">
            <a:avLst/>
          </a:prstGeom>
          <a:solidFill>
            <a:srgbClr val="FFFFFF"/>
          </a:solidFill>
          <a:ln>
            <a:solidFill>
              <a:srgbClr val="10315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9948" y="4336646"/>
            <a:ext cx="100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Event</a:t>
            </a:r>
            <a:endParaRPr kumimoji="1" lang="zh-CN" altLang="en-US" dirty="0"/>
          </a:p>
        </p:txBody>
      </p:sp>
      <p:sp>
        <p:nvSpPr>
          <p:cNvPr id="33" name="右箭头 32"/>
          <p:cNvSpPr/>
          <p:nvPr/>
        </p:nvSpPr>
        <p:spPr>
          <a:xfrm>
            <a:off x="3743243" y="3985703"/>
            <a:ext cx="1361939" cy="3509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762362" y="3776806"/>
            <a:ext cx="163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endParaRPr kumimoji="1" lang="zh-CN" altLang="en-US" dirty="0"/>
          </a:p>
        </p:txBody>
      </p:sp>
      <p:sp>
        <p:nvSpPr>
          <p:cNvPr id="35" name="左箭头 34"/>
          <p:cNvSpPr/>
          <p:nvPr/>
        </p:nvSpPr>
        <p:spPr>
          <a:xfrm>
            <a:off x="4953925" y="2867527"/>
            <a:ext cx="1361939" cy="75201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953925" y="2593219"/>
            <a:ext cx="1458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已确认</a:t>
            </a:r>
            <a:r>
              <a:rPr kumimoji="1" lang="en-US" altLang="zh-CN" sz="1200" dirty="0" smtClean="0"/>
              <a:t>/</a:t>
            </a:r>
            <a:r>
              <a:rPr kumimoji="1" lang="zh-CN" altLang="en-US" sz="1200" dirty="0" smtClean="0"/>
              <a:t>未确认人员</a:t>
            </a:r>
            <a:endParaRPr kumimoji="1"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5105182" y="47100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聊天窗口</a:t>
            </a:r>
            <a:endParaRPr kumimoji="1" lang="zh-CN" altLang="en-US" sz="11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</a:t>
            </a:r>
            <a:r>
              <a:rPr kumimoji="1" lang="en-US" altLang="zh-CN" dirty="0" smtClean="0"/>
              <a:t>-App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Screen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241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</a:t>
            </a:r>
            <a:r>
              <a:rPr kumimoji="1" lang="en-US" altLang="zh-CN" dirty="0" smtClean="0"/>
              <a:t>-APP screen</a:t>
            </a:r>
            <a:endParaRPr kumimoji="1" lang="zh-CN" altLang="en-US" dirty="0"/>
          </a:p>
        </p:txBody>
      </p:sp>
      <p:grpSp>
        <p:nvGrpSpPr>
          <p:cNvPr id="22" name="组 21"/>
          <p:cNvGrpSpPr/>
          <p:nvPr/>
        </p:nvGrpSpPr>
        <p:grpSpPr>
          <a:xfrm>
            <a:off x="674845" y="1837653"/>
            <a:ext cx="3074807" cy="4119395"/>
            <a:chOff x="5288144" y="1949824"/>
            <a:chExt cx="3074807" cy="4119395"/>
          </a:xfrm>
        </p:grpSpPr>
        <p:grpSp>
          <p:nvGrpSpPr>
            <p:cNvPr id="23" name="组 22"/>
            <p:cNvGrpSpPr/>
            <p:nvPr/>
          </p:nvGrpSpPr>
          <p:grpSpPr>
            <a:xfrm>
              <a:off x="5288144" y="1949824"/>
              <a:ext cx="3074807" cy="4119395"/>
              <a:chOff x="999259" y="1949824"/>
              <a:chExt cx="3074807" cy="4119395"/>
            </a:xfrm>
          </p:grpSpPr>
          <p:pic>
            <p:nvPicPr>
              <p:cNvPr id="25" name="内容占位符 3" descr="iphone6-screen.jpg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372" t="5677" r="29542" b="1719"/>
              <a:stretch/>
            </p:blipFill>
            <p:spPr>
              <a:xfrm>
                <a:off x="999259" y="1949824"/>
                <a:ext cx="3074807" cy="4119395"/>
              </a:xfrm>
              <a:prstGeom prst="rect">
                <a:avLst/>
              </a:prstGeom>
            </p:spPr>
          </p:pic>
          <p:grpSp>
            <p:nvGrpSpPr>
              <p:cNvPr id="26" name="组 25"/>
              <p:cNvGrpSpPr/>
              <p:nvPr/>
            </p:nvGrpSpPr>
            <p:grpSpPr>
              <a:xfrm>
                <a:off x="1791409" y="2509662"/>
                <a:ext cx="1786639" cy="2866033"/>
                <a:chOff x="5838845" y="2431530"/>
                <a:chExt cx="1786639" cy="2866033"/>
              </a:xfrm>
            </p:grpSpPr>
            <p:pic>
              <p:nvPicPr>
                <p:cNvPr id="27" name="图片 26" descr="111.jpe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75116" y="2431530"/>
                  <a:ext cx="1742013" cy="2857673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</p:pic>
            <p:sp>
              <p:nvSpPr>
                <p:cNvPr id="28" name="矩形 27"/>
                <p:cNvSpPr/>
                <p:nvPr/>
              </p:nvSpPr>
              <p:spPr>
                <a:xfrm>
                  <a:off x="5875116" y="2515087"/>
                  <a:ext cx="1742013" cy="601616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6074415" y="2657136"/>
                  <a:ext cx="100266" cy="75201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6226815" y="2809536"/>
                  <a:ext cx="100266" cy="75201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6379215" y="2961936"/>
                  <a:ext cx="100266" cy="75201"/>
                </a:xfrm>
                <a:prstGeom prst="ellipse">
                  <a:avLst/>
                </a:prstGeom>
                <a:solidFill>
                  <a:srgbClr val="A6A6A6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6527264" y="2809536"/>
                  <a:ext cx="100266" cy="75201"/>
                </a:xfrm>
                <a:prstGeom prst="ellipse">
                  <a:avLst/>
                </a:prstGeom>
                <a:solidFill>
                  <a:srgbClr val="A6A6A6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6684015" y="2657136"/>
                  <a:ext cx="100266" cy="75201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6836415" y="2809536"/>
                  <a:ext cx="100266" cy="75201"/>
                </a:xfrm>
                <a:prstGeom prst="ellipse">
                  <a:avLst/>
                </a:prstGeom>
                <a:solidFill>
                  <a:srgbClr val="A6A6A6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>
                  <a:off x="6988815" y="2990624"/>
                  <a:ext cx="100266" cy="75201"/>
                </a:xfrm>
                <a:prstGeom prst="ellipse">
                  <a:avLst/>
                </a:prstGeom>
                <a:solidFill>
                  <a:srgbClr val="A6A6A6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7141215" y="2809536"/>
                  <a:ext cx="100266" cy="75201"/>
                </a:xfrm>
                <a:prstGeom prst="ellipse">
                  <a:avLst/>
                </a:prstGeom>
                <a:solidFill>
                  <a:srgbClr val="A6A6A6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>
                  <a:off x="7243482" y="2648781"/>
                  <a:ext cx="100266" cy="75201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5875116" y="5005107"/>
                  <a:ext cx="1742013" cy="28409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9" name="圆角矩形 38"/>
                <p:cNvSpPr/>
                <p:nvPr/>
              </p:nvSpPr>
              <p:spPr>
                <a:xfrm>
                  <a:off x="6074415" y="5071954"/>
                  <a:ext cx="1169067" cy="142048"/>
                </a:xfrm>
                <a:prstGeom prst="roundRect">
                  <a:avLst/>
                </a:prstGeom>
                <a:solidFill>
                  <a:srgbClr val="FDF7CE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5875116" y="5071954"/>
                  <a:ext cx="124100" cy="142048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pic>
              <p:nvPicPr>
                <p:cNvPr id="41" name="图片 40" descr="Screen Shot 2015-01-17 at 3.54.30 PM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38845" y="5019374"/>
                  <a:ext cx="1786639" cy="278189"/>
                </a:xfrm>
                <a:prstGeom prst="rect">
                  <a:avLst/>
                </a:prstGeom>
              </p:spPr>
            </p:pic>
          </p:grpSp>
        </p:grpSp>
        <p:pic>
          <p:nvPicPr>
            <p:cNvPr id="24" name="图片 23" descr="Screen Shot 2015-01-17 at 4.13.38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9567" y="3209102"/>
              <a:ext cx="1754076" cy="2158232"/>
            </a:xfrm>
            <a:prstGeom prst="rect">
              <a:avLst/>
            </a:prstGeom>
          </p:spPr>
        </p:pic>
      </p:grpSp>
      <p:sp>
        <p:nvSpPr>
          <p:cNvPr id="42" name="右箭头 41"/>
          <p:cNvSpPr/>
          <p:nvPr/>
        </p:nvSpPr>
        <p:spPr>
          <a:xfrm>
            <a:off x="2874292" y="2790214"/>
            <a:ext cx="1579181" cy="45719"/>
          </a:xfrm>
          <a:prstGeom prst="rightArrow">
            <a:avLst/>
          </a:prstGeom>
          <a:solidFill>
            <a:srgbClr val="FFFFFF"/>
          </a:solidFill>
          <a:ln>
            <a:solidFill>
              <a:srgbClr val="10315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967614" y="2388838"/>
            <a:ext cx="240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invite</a:t>
            </a:r>
            <a:endParaRPr kumimoji="1" lang="zh-CN" altLang="en-US" dirty="0"/>
          </a:p>
        </p:txBody>
      </p:sp>
      <p:pic>
        <p:nvPicPr>
          <p:cNvPr id="66" name="内容占位符 3" descr="iphone6-screen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9" t="-1583" r="33593" b="3915"/>
          <a:stretch/>
        </p:blipFill>
        <p:spPr>
          <a:xfrm>
            <a:off x="5280646" y="1345279"/>
            <a:ext cx="2557251" cy="4679233"/>
          </a:xfrm>
          <a:prstGeom prst="rect">
            <a:avLst/>
          </a:prstGeom>
        </p:spPr>
      </p:pic>
      <p:pic>
        <p:nvPicPr>
          <p:cNvPr id="67" name="图片 66" descr="Screen Shot 2015-01-17 at 4.19.41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858" y="2260023"/>
            <a:ext cx="1799259" cy="31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49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In-App screen</a:t>
            </a:r>
            <a:endParaRPr kumimoji="1" lang="zh-CN" altLang="en-US" dirty="0"/>
          </a:p>
        </p:txBody>
      </p:sp>
      <p:pic>
        <p:nvPicPr>
          <p:cNvPr id="5" name="内容占位符 3" descr="iphone6-screen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2" t="6516" r="33043" b="3255"/>
          <a:stretch/>
        </p:blipFill>
        <p:spPr>
          <a:xfrm>
            <a:off x="693502" y="1888404"/>
            <a:ext cx="2581836" cy="4562252"/>
          </a:xfrm>
          <a:prstGeom prst="rect">
            <a:avLst/>
          </a:prstGeom>
        </p:spPr>
      </p:pic>
      <p:pic>
        <p:nvPicPr>
          <p:cNvPr id="6" name="图片 5" descr="111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47" y="2590290"/>
            <a:ext cx="1902584" cy="31835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5247" y="278998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78118" y="3300530"/>
            <a:ext cx="17289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地点：</a:t>
            </a:r>
            <a:r>
              <a:rPr kumimoji="1" lang="zh-CN" altLang="en-US" sz="1200" u="sng" dirty="0" smtClean="0"/>
              <a:t>            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时间</a:t>
            </a:r>
            <a:r>
              <a:rPr kumimoji="1" lang="en-US" altLang="zh-CN" sz="1200" dirty="0" smtClean="0"/>
              <a:t>:</a:t>
            </a:r>
            <a:r>
              <a:rPr kumimoji="1" lang="zh-CN" altLang="en-US" sz="1200" dirty="0" smtClean="0"/>
              <a:t>    </a:t>
            </a:r>
            <a:r>
              <a:rPr kumimoji="1" lang="zh-CN" altLang="en-US" sz="1200" u="sng" dirty="0" smtClean="0"/>
              <a:t>            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人数：</a:t>
            </a:r>
            <a:r>
              <a:rPr kumimoji="1" lang="zh-CN" altLang="en-US" sz="1200" u="sng" dirty="0" smtClean="0"/>
              <a:t>            </a:t>
            </a:r>
            <a:endParaRPr kumimoji="1" lang="en-US" altLang="zh-CN" sz="1200" dirty="0" smtClean="0"/>
          </a:p>
          <a:p>
            <a:endParaRPr kumimoji="1" lang="en-US" altLang="zh-CN" sz="1200" dirty="0"/>
          </a:p>
          <a:p>
            <a:r>
              <a:rPr kumimoji="1" lang="zh-CN" altLang="en-US" sz="1200" u="sng" dirty="0" smtClean="0"/>
              <a:t>邀请好友</a:t>
            </a:r>
            <a:endParaRPr kumimoji="1" lang="zh-CN" altLang="en-US" sz="1200" u="sng" dirty="0"/>
          </a:p>
        </p:txBody>
      </p:sp>
      <p:sp>
        <p:nvSpPr>
          <p:cNvPr id="9" name="文本框 8"/>
          <p:cNvSpPr txBox="1"/>
          <p:nvPr/>
        </p:nvSpPr>
        <p:spPr>
          <a:xfrm>
            <a:off x="2147350" y="5264137"/>
            <a:ext cx="69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GO</a:t>
            </a:r>
            <a:r>
              <a:rPr kumimoji="1" lang="en-US" altLang="zh-CN" dirty="0" smtClean="0"/>
              <a:t>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73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More</a:t>
            </a:r>
            <a:r>
              <a:rPr kumimoji="1" lang="en-US" altLang="zh-CN" dirty="0" smtClean="0"/>
              <a:t> details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200" dirty="0" err="1" smtClean="0"/>
              <a:t>W</a:t>
            </a:r>
            <a:r>
              <a:rPr kumimoji="1" lang="en-US" altLang="zh-CN" sz="3200" dirty="0" err="1" smtClean="0"/>
              <a:t>hats</a:t>
            </a:r>
            <a:r>
              <a:rPr kumimoji="1" lang="en-US" altLang="zh-CN" sz="3200" dirty="0" smtClean="0"/>
              <a:t>  new:</a:t>
            </a:r>
          </a:p>
          <a:p>
            <a:r>
              <a:rPr kumimoji="1" lang="zh-CN" altLang="en-US" dirty="0" smtClean="0"/>
              <a:t>匿名群聊</a:t>
            </a:r>
            <a:endParaRPr kumimoji="1" lang="en-US" altLang="zh-CN" dirty="0" smtClean="0"/>
          </a:p>
          <a:p>
            <a:r>
              <a:rPr kumimoji="1" lang="zh-CN" altLang="en-US" dirty="0" smtClean="0"/>
              <a:t>指定地点附近搜索</a:t>
            </a:r>
            <a:endParaRPr kumimoji="1" lang="en-US" altLang="zh-CN" dirty="0" smtClean="0"/>
          </a:p>
          <a:p>
            <a:r>
              <a:rPr kumimoji="1" lang="en-US" altLang="zh-CN" dirty="0" smtClean="0"/>
              <a:t>（</a:t>
            </a:r>
            <a:r>
              <a:rPr kumimoji="1" lang="en-US" altLang="en-US" dirty="0" smtClean="0"/>
              <a:t>实时分享音乐，视频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23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像素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像素.thmx</Template>
  <TotalTime>387</TotalTime>
  <Words>208</Words>
  <Application>Microsoft Macintosh PowerPoint</Application>
  <PresentationFormat>全屏显示(4:3)</PresentationFormat>
  <Paragraphs>52</Paragraphs>
  <Slides>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像素</vt:lpstr>
      <vt:lpstr>Demo 1.0</vt:lpstr>
      <vt:lpstr>Out-App Screen</vt:lpstr>
      <vt:lpstr>In-App Screen</vt:lpstr>
      <vt:lpstr>In-App Screen</vt:lpstr>
      <vt:lpstr>In-APP screen</vt:lpstr>
      <vt:lpstr>In-App screen</vt:lpstr>
      <vt:lpstr>More details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Sammi Liu</dc:creator>
  <cp:lastModifiedBy>Sammi Liu</cp:lastModifiedBy>
  <cp:revision>10</cp:revision>
  <dcterms:created xsi:type="dcterms:W3CDTF">2015-01-17T21:38:53Z</dcterms:created>
  <dcterms:modified xsi:type="dcterms:W3CDTF">2015-01-18T04:06:00Z</dcterms:modified>
</cp:coreProperties>
</file>