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NG" initials="S" lastIdx="1" clrIdx="0">
    <p:extLst>
      <p:ext uri="{19B8F6BF-5375-455C-9EA6-DF929625EA0E}">
        <p15:presenceInfo xmlns:p15="http://schemas.microsoft.com/office/powerpoint/2012/main" userId="bd5667cc68793c4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0" y="19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9CC13-8BB6-4696-B4CA-F6ACBCAF794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22F90-3067-40CF-AC48-C6638A06EB8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920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9CC13-8BB6-4696-B4CA-F6ACBCAF794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22F90-3067-40CF-AC48-C6638A06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75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9CC13-8BB6-4696-B4CA-F6ACBCAF794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22F90-3067-40CF-AC48-C6638A06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8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9CC13-8BB6-4696-B4CA-F6ACBCAF794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22F90-3067-40CF-AC48-C6638A06EB8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2826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9CC13-8BB6-4696-B4CA-F6ACBCAF794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22F90-3067-40CF-AC48-C6638A06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7293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9CC13-8BB6-4696-B4CA-F6ACBCAF794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22F90-3067-40CF-AC48-C6638A06EB8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70805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9CC13-8BB6-4696-B4CA-F6ACBCAF794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22F90-3067-40CF-AC48-C6638A06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433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9CC13-8BB6-4696-B4CA-F6ACBCAF794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22F90-3067-40CF-AC48-C6638A06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00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9CC13-8BB6-4696-B4CA-F6ACBCAF794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22F90-3067-40CF-AC48-C6638A06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7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9CC13-8BB6-4696-B4CA-F6ACBCAF794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22F90-3067-40CF-AC48-C6638A06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22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9CC13-8BB6-4696-B4CA-F6ACBCAF794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22F90-3067-40CF-AC48-C6638A06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25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9CC13-8BB6-4696-B4CA-F6ACBCAF794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22F90-3067-40CF-AC48-C6638A06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32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9CC13-8BB6-4696-B4CA-F6ACBCAF794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22F90-3067-40CF-AC48-C6638A06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833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9CC13-8BB6-4696-B4CA-F6ACBCAF794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22F90-3067-40CF-AC48-C6638A06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007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9CC13-8BB6-4696-B4CA-F6ACBCAF794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22F90-3067-40CF-AC48-C6638A06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12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9CC13-8BB6-4696-B4CA-F6ACBCAF794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22F90-3067-40CF-AC48-C6638A06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557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9CC13-8BB6-4696-B4CA-F6ACBCAF794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22F90-3067-40CF-AC48-C6638A06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699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5A9CC13-8BB6-4696-B4CA-F6ACBCAF794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3222F90-3067-40CF-AC48-C6638A06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040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4E3733E-7123-A06A-94DE-B4B9B24F3585}"/>
              </a:ext>
            </a:extLst>
          </p:cNvPr>
          <p:cNvSpPr txBox="1"/>
          <p:nvPr/>
        </p:nvSpPr>
        <p:spPr>
          <a:xfrm>
            <a:off x="2596896" y="609600"/>
            <a:ext cx="722985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GB" dirty="0"/>
              <a:t>Part 1:</a:t>
            </a:r>
            <a:r>
              <a:rPr lang="en-FI" dirty="0"/>
              <a:t> Sonja</a:t>
            </a:r>
            <a:endParaRPr lang="en-GB" dirty="0"/>
          </a:p>
          <a:p>
            <a:pPr rtl="0">
              <a:buFont typeface="+mj-lt"/>
              <a:buAutoNum type="arabicPeriod"/>
            </a:pPr>
            <a:r>
              <a:rPr lang="en-GB" dirty="0"/>
              <a:t>Introduction</a:t>
            </a:r>
          </a:p>
          <a:p>
            <a:pPr rtl="0">
              <a:buFont typeface="+mj-lt"/>
              <a:buAutoNum type="arabicPeriod"/>
            </a:pPr>
            <a:r>
              <a:rPr lang="en-GB" dirty="0"/>
              <a:t>What are template engines?</a:t>
            </a:r>
          </a:p>
          <a:p>
            <a:pPr rtl="0">
              <a:buFont typeface="+mj-lt"/>
              <a:buAutoNum type="arabicPeriod"/>
            </a:pPr>
            <a:r>
              <a:rPr lang="en-GB" dirty="0"/>
              <a:t>Why use template engines</a:t>
            </a:r>
          </a:p>
          <a:p>
            <a:pPr rtl="0"/>
            <a:r>
              <a:rPr lang="en-GB" dirty="0"/>
              <a:t>______________________________________________</a:t>
            </a:r>
          </a:p>
          <a:p>
            <a:pPr rtl="0"/>
            <a:r>
              <a:rPr lang="en-GB" dirty="0"/>
              <a:t>Part 2:</a:t>
            </a:r>
            <a:r>
              <a:rPr lang="en-FI" dirty="0"/>
              <a:t> Andres</a:t>
            </a:r>
            <a:endParaRPr lang="en-GB" dirty="0"/>
          </a:p>
          <a:p>
            <a:pPr rtl="0"/>
            <a:r>
              <a:rPr lang="en-GB" dirty="0"/>
              <a:t>4. How template engines work</a:t>
            </a:r>
          </a:p>
          <a:p>
            <a:pPr rtl="0"/>
            <a:r>
              <a:rPr lang="en-GB" dirty="0"/>
              <a:t>5. Popular template engines</a:t>
            </a:r>
          </a:p>
          <a:p>
            <a:pPr rtl="0"/>
            <a:r>
              <a:rPr lang="en-GB" dirty="0"/>
              <a:t>______________________________________________</a:t>
            </a:r>
          </a:p>
          <a:p>
            <a:pPr rtl="0"/>
            <a:r>
              <a:rPr lang="en-GB" dirty="0"/>
              <a:t>Part 3:</a:t>
            </a:r>
            <a:r>
              <a:rPr lang="en-FI" dirty="0"/>
              <a:t> Yuen</a:t>
            </a:r>
            <a:endParaRPr lang="en-GB" dirty="0"/>
          </a:p>
          <a:p>
            <a:pPr rtl="0"/>
            <a:r>
              <a:rPr lang="en-GB" dirty="0"/>
              <a:t>6. Template engine example</a:t>
            </a:r>
          </a:p>
          <a:p>
            <a:pPr rtl="0"/>
            <a:r>
              <a:rPr lang="en-GB" dirty="0"/>
              <a:t>7. Template inheritance</a:t>
            </a:r>
          </a:p>
          <a:p>
            <a:pPr rtl="0"/>
            <a:r>
              <a:rPr lang="en-GB" dirty="0"/>
              <a:t>______________________________________________</a:t>
            </a:r>
          </a:p>
          <a:p>
            <a:pPr rtl="0"/>
            <a:r>
              <a:rPr lang="en-GB" dirty="0"/>
              <a:t>Part 4:</a:t>
            </a:r>
            <a:r>
              <a:rPr lang="en-FI" dirty="0"/>
              <a:t>  </a:t>
            </a:r>
            <a:r>
              <a:rPr lang="en-FI" dirty="0" err="1"/>
              <a:t>Kasra</a:t>
            </a:r>
            <a:endParaRPr lang="en-GB" dirty="0"/>
          </a:p>
          <a:p>
            <a:pPr rtl="0"/>
            <a:r>
              <a:rPr lang="en-GB" dirty="0"/>
              <a:t>8. Template engines vs. frontend frameworks</a:t>
            </a:r>
          </a:p>
          <a:p>
            <a:pPr rtl="0"/>
            <a:r>
              <a:rPr lang="en-GB" dirty="0"/>
              <a:t>9. Best practices</a:t>
            </a:r>
          </a:p>
          <a:p>
            <a:pPr rtl="0"/>
            <a:r>
              <a:rPr lang="en-GB" dirty="0"/>
              <a:t>10. Conclusion</a:t>
            </a:r>
          </a:p>
        </p:txBody>
      </p:sp>
    </p:spTree>
    <p:extLst>
      <p:ext uri="{BB962C8B-B14F-4D97-AF65-F5344CB8AC3E}">
        <p14:creationId xmlns:p14="http://schemas.microsoft.com/office/powerpoint/2010/main" val="2210683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302C84-62B9-343D-7B3F-FB0643AAA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897" y="408911"/>
            <a:ext cx="9741805" cy="56845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EC845E-5170-3C8D-A7E9-A69636B29A22}"/>
              </a:ext>
            </a:extLst>
          </p:cNvPr>
          <p:cNvSpPr txBox="1"/>
          <p:nvPr/>
        </p:nvSpPr>
        <p:spPr>
          <a:xfrm>
            <a:off x="4724400" y="1155700"/>
            <a:ext cx="3911600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FI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It is software designed to combine templates with a data model to produce result documents</a:t>
            </a:r>
            <a:endParaRPr lang="en-US" sz="16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8BABC3E8-AB0B-8476-A30F-EBF5C015A726}"/>
              </a:ext>
            </a:extLst>
          </p:cNvPr>
          <p:cNvCxnSpPr/>
          <p:nvPr/>
        </p:nvCxnSpPr>
        <p:spPr>
          <a:xfrm rot="5400000">
            <a:off x="5346964" y="2391730"/>
            <a:ext cx="977924" cy="3014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9B8AD4C-2099-4739-CDF2-27AF1DBB6E51}"/>
              </a:ext>
            </a:extLst>
          </p:cNvPr>
          <p:cNvSpPr txBox="1"/>
          <p:nvPr/>
        </p:nvSpPr>
        <p:spPr>
          <a:xfrm>
            <a:off x="5016500" y="4688869"/>
            <a:ext cx="4216400" cy="107721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FI" sz="1600" b="1" dirty="0">
                <a:solidFill>
                  <a:schemeClr val="bg1"/>
                </a:solidFill>
              </a:rPr>
              <a:t>Benefits of using Template engines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F</a:t>
            </a:r>
            <a:r>
              <a:rPr lang="en-FI" sz="1600" b="1" dirty="0" err="1">
                <a:solidFill>
                  <a:schemeClr val="bg1"/>
                </a:solidFill>
              </a:rPr>
              <a:t>ocus</a:t>
            </a:r>
            <a:r>
              <a:rPr lang="en-FI" sz="1600" b="1" dirty="0">
                <a:solidFill>
                  <a:schemeClr val="bg1"/>
                </a:solidFill>
              </a:rPr>
              <a:t> on operationally-distinct 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FI" sz="1600" b="1" dirty="0">
                <a:solidFill>
                  <a:schemeClr val="bg1"/>
                </a:solidFill>
              </a:rPr>
              <a:t>Enhances productivity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FI" sz="1600" b="1" dirty="0">
                <a:solidFill>
                  <a:schemeClr val="bg1"/>
                </a:solidFill>
              </a:rPr>
              <a:t>Enhances teamwork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635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B126814-C8A2-C9B1-39ED-7B62DFE99A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781" y="550429"/>
            <a:ext cx="3610097" cy="60623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E71F40-E6DF-37F4-CBDB-C6BF0FAE485D}"/>
              </a:ext>
            </a:extLst>
          </p:cNvPr>
          <p:cNvSpPr txBox="1"/>
          <p:nvPr/>
        </p:nvSpPr>
        <p:spPr>
          <a:xfrm>
            <a:off x="909252" y="906030"/>
            <a:ext cx="2241330" cy="209288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E</a:t>
            </a:r>
            <a:r>
              <a:rPr lang="en-FI" sz="1600" b="1" dirty="0" err="1">
                <a:solidFill>
                  <a:schemeClr val="bg1"/>
                </a:solidFill>
              </a:rPr>
              <a:t>rlational</a:t>
            </a:r>
            <a:r>
              <a:rPr lang="en-FI" sz="1600" b="1" dirty="0">
                <a:solidFill>
                  <a:schemeClr val="bg1"/>
                </a:solidFill>
              </a:rPr>
              <a:t>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F</a:t>
            </a:r>
            <a:r>
              <a:rPr lang="en-FI" sz="1600" b="1" dirty="0" err="1">
                <a:solidFill>
                  <a:schemeClr val="bg1"/>
                </a:solidFill>
              </a:rPr>
              <a:t>lat</a:t>
            </a:r>
            <a:r>
              <a:rPr lang="en-FI" sz="1600" b="1" dirty="0">
                <a:solidFill>
                  <a:schemeClr val="bg1"/>
                </a:solidFill>
              </a:rPr>
              <a:t> file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FI" sz="1600" b="1" dirty="0">
                <a:solidFill>
                  <a:schemeClr val="bg1"/>
                </a:solidFill>
              </a:rPr>
              <a:t>spreadsheet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FI" sz="1600" b="1" dirty="0">
                <a:solidFill>
                  <a:schemeClr val="bg1"/>
                </a:solidFill>
              </a:rPr>
              <a:t>XML source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FI" sz="1600" b="1" dirty="0">
                <a:solidFill>
                  <a:schemeClr val="bg1"/>
                </a:solidFill>
              </a:rPr>
              <a:t>......preformatted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CA5E6A-A609-6F4D-2AB5-16CBD92717FF}"/>
              </a:ext>
            </a:extLst>
          </p:cNvPr>
          <p:cNvSpPr txBox="1"/>
          <p:nvPr/>
        </p:nvSpPr>
        <p:spPr>
          <a:xfrm>
            <a:off x="7683500" y="4648200"/>
            <a:ext cx="4025900" cy="8309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D</a:t>
            </a:r>
            <a:r>
              <a:rPr lang="en-FI" sz="1600" b="1" dirty="0" err="1">
                <a:solidFill>
                  <a:schemeClr val="bg1"/>
                </a:solidFill>
              </a:rPr>
              <a:t>irecting</a:t>
            </a:r>
            <a:r>
              <a:rPr lang="en-FI" sz="1600" b="1" dirty="0">
                <a:solidFill>
                  <a:schemeClr val="bg1"/>
                </a:solidFill>
              </a:rPr>
              <a:t> the output to specific pipeline, text file, stream.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FI" sz="1600" b="1" dirty="0">
                <a:solidFill>
                  <a:schemeClr val="bg1"/>
                </a:solidFill>
              </a:rPr>
              <a:t>Documents, document fragment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5E976B-CCCF-F608-2772-E48AB091E5C1}"/>
              </a:ext>
            </a:extLst>
          </p:cNvPr>
          <p:cNvSpPr txBox="1"/>
          <p:nvPr/>
        </p:nvSpPr>
        <p:spPr>
          <a:xfrm>
            <a:off x="6781801" y="2209800"/>
            <a:ext cx="2628900" cy="15725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FI" sz="1600" b="1" dirty="0">
                <a:solidFill>
                  <a:schemeClr val="bg1"/>
                </a:solidFill>
              </a:rPr>
              <a:t>It is a specific kind of template processing module working over all major features of modern programming language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57967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99</TotalTime>
  <Words>142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Rounded MT Bold</vt:lpstr>
      <vt:lpstr>Century Gothic</vt:lpstr>
      <vt:lpstr>Wingdings 3</vt:lpstr>
      <vt:lpstr>Slice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SONG</dc:creator>
  <cp:lastModifiedBy>SONG</cp:lastModifiedBy>
  <cp:revision>4</cp:revision>
  <dcterms:created xsi:type="dcterms:W3CDTF">2023-09-07T17:43:45Z</dcterms:created>
  <dcterms:modified xsi:type="dcterms:W3CDTF">2023-09-07T19:23:24Z</dcterms:modified>
</cp:coreProperties>
</file>