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865E-7974-4685-ADE7-FE902D0CB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EA98-AF6B-42B5-84A3-13CB843E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580D-F590-4E05-81E1-28D63DE3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8D62-7028-45AF-8CEF-13346652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72A7-BD6F-4504-BB34-117441AB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73E0-F53B-45A4-838E-FC3CC6A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E8691-9CCC-4FBA-9EA6-70F04E04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8953-4E16-460A-BF6C-39D13717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724E-A8A2-4F82-BDBE-878BC6DE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D9FC-AC12-4EBE-8EDC-0BE822CB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CCB0-D113-4770-8CF3-01B1D8779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9FCBF-B3AA-4448-A6F2-674E4383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D837-F45B-4E35-8F9C-6579D39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D928-A27E-4F28-89C3-54E5170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553A-2844-4F23-A04A-20C7CF9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5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C69-6AAF-4620-8CE2-15DA3F40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485F-05C8-4900-976A-86BAF424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5E67-A94C-4B8C-9E66-17F582EC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9B2A-2710-41C8-9BB0-05038666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5F5B9-821E-4934-9164-092D7151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10AD-0769-4E7B-BD43-BE9DF4F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93A4-5C75-4CC8-829A-E1E77168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93E9-976F-41E2-823C-EFC9EC22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454E-06FA-4284-B62B-5E741D55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0167-B580-47A3-A186-93278AA5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76B1-C01F-416F-BDBD-160FD12E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B2E8-AAEA-4B9B-9275-2FAA5EA24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1067A-79C5-47CA-92CD-FF20F0F1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4751-241A-468D-AFE7-5A81A356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CE9B-74A5-4252-BB3A-4EEAAD3D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EC19-7921-4DA6-8A68-62CCA574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1D1E-3346-4A71-A4AD-EEC726B0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97A4-2B61-4515-8BAD-490F6D8A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0048B-086A-44C0-91E8-61E498508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1153C-CFDF-4ADC-980C-4B1BB549C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6F1DB-B8EF-4D85-8EFC-1EC56D8D9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CBAAD-BBCF-466D-947B-461E7109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BFBF3-ADD5-4EAB-AFE2-B8A6B288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09E7E-52B5-4435-B758-ABDDABF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AB50-263D-4EF8-8627-7BA869CE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F7198-22E6-4777-9B02-9725C8F5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41622-262E-4388-9754-6FADE0F9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8B35-219E-4D3D-B5E1-833ED3A2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46C69-24A2-43B7-AC43-8431BF43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D4DF9-3428-4C7D-A948-498E6E18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F7DE-D8AF-429E-8313-9DA862B2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02DC-65B0-44CA-9228-EC4CF91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EA0F-E50D-42C3-A348-51FF626A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63335-3A5B-4524-8B56-3C1205B9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53EFF-27AE-47C7-8B5E-15058C31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DEA9-4B78-4159-9CAC-9AC80AEC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E4FFE-623D-4D3F-9555-8D12A018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B548-E2EA-416C-9A02-A6F594AD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779EB-2978-4567-AD34-4BA9C9213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6F33D-079F-43E5-B5AC-9808CC86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4297-8146-4271-8DD1-A8B0FD08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16A8C-300C-4D29-925D-56E4B2B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A789-E81D-4D98-89A7-4002BB12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494B1-003E-43B2-ADE0-237CE9C1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0E41-9397-44A6-AF05-2114B2F4F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3051-577F-405F-822C-9296F510F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41AD7-F4B8-4073-B290-33878BF6DA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C2C6-42DA-46EF-9777-4450C0904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7419-A836-4334-A888-863605F80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F0E3-4859-47BA-A049-EBF19EFD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E195-53C9-4436-B8B1-BEDEEBF9B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TESTING POWERPOINT UPLOAD 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79A5-2C28-4859-AB9C-28064BC6B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POWERPOINT UPLOAD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POWERPOINT UPLOAD  </dc:title>
  <dc:creator>rexter dayuta</dc:creator>
  <cp:lastModifiedBy>rexter dayuta</cp:lastModifiedBy>
  <cp:revision>1</cp:revision>
  <dcterms:created xsi:type="dcterms:W3CDTF">2023-03-30T17:18:51Z</dcterms:created>
  <dcterms:modified xsi:type="dcterms:W3CDTF">2023-03-30T17:19:00Z</dcterms:modified>
</cp:coreProperties>
</file>