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63" r:id="rId6"/>
    <p:sldId id="260" r:id="rId7"/>
    <p:sldId id="280" r:id="rId8"/>
    <p:sldId id="286" r:id="rId9"/>
    <p:sldId id="281" r:id="rId10"/>
    <p:sldId id="282" r:id="rId11"/>
    <p:sldId id="287" r:id="rId12"/>
    <p:sldId id="285" r:id="rId13"/>
    <p:sldId id="284" r:id="rId14"/>
    <p:sldId id="283" r:id="rId15"/>
    <p:sldId id="288" r:id="rId16"/>
    <p:sldId id="262" r:id="rId17"/>
    <p:sldId id="269" r:id="rId18"/>
    <p:sldId id="27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CCCC33"/>
    <a:srgbClr val="E5E38D"/>
    <a:srgbClr val="FFCCCC"/>
    <a:srgbClr val="336666"/>
    <a:srgbClr val="438785"/>
    <a:srgbClr val="479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55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35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66E67-5AD1-40AA-AAC1-C04AA203B07B}" type="datetime1">
              <a:rPr lang="zh-CN" altLang="en-US"/>
              <a:pPr>
                <a:defRPr/>
              </a:pPr>
              <a:t>2018/12/3</a:t>
            </a:fld>
            <a:endParaRPr lang="zh-CN" altLang="en-US" sz="1867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5386D-CAD5-4470-8E07-57FCD49E0712}" type="slidenum">
              <a:rPr lang="zh-CN" altLang="en-US"/>
              <a:pPr>
                <a:defRPr/>
              </a:pPr>
              <a:t>‹#›</a:t>
            </a:fld>
            <a:endParaRPr lang="zh-CN" altLang="en-US" sz="18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65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04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48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77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4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03DD8-49B1-4705-8208-22CAD6DCB9D5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45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直接连接符 58"/>
          <p:cNvSpPr>
            <a:spLocks noChangeShapeType="1"/>
          </p:cNvSpPr>
          <p:nvPr/>
        </p:nvSpPr>
        <p:spPr bwMode="auto">
          <a:xfrm>
            <a:off x="3524251" y="6167438"/>
            <a:ext cx="1284288" cy="677863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5" name="直接连接符 61"/>
          <p:cNvSpPr>
            <a:spLocks noChangeShapeType="1"/>
          </p:cNvSpPr>
          <p:nvPr/>
        </p:nvSpPr>
        <p:spPr bwMode="auto">
          <a:xfrm flipV="1">
            <a:off x="3571876" y="1851026"/>
            <a:ext cx="8634413" cy="4346575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 dirty="0"/>
          </a:p>
        </p:txBody>
      </p:sp>
      <p:sp>
        <p:nvSpPr>
          <p:cNvPr id="3076" name="六边形 54"/>
          <p:cNvSpPr>
            <a:spLocks noChangeAspect="1" noChangeArrowheads="1"/>
          </p:cNvSpPr>
          <p:nvPr/>
        </p:nvSpPr>
        <p:spPr bwMode="auto">
          <a:xfrm rot="5400000">
            <a:off x="1301751" y="1695451"/>
            <a:ext cx="4510088" cy="388778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CCCC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7" name="直接连接符 56"/>
          <p:cNvSpPr>
            <a:spLocks noChangeShapeType="1"/>
          </p:cNvSpPr>
          <p:nvPr/>
        </p:nvSpPr>
        <p:spPr bwMode="auto">
          <a:xfrm>
            <a:off x="5753102" y="0"/>
            <a:ext cx="3175" cy="5064125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8" name="直接连接符 57"/>
          <p:cNvSpPr>
            <a:spLocks noChangeShapeType="1"/>
          </p:cNvSpPr>
          <p:nvPr/>
        </p:nvSpPr>
        <p:spPr bwMode="auto">
          <a:xfrm>
            <a:off x="1377951" y="-3174"/>
            <a:ext cx="2193925" cy="1098551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9" name="直接连接符 59"/>
          <p:cNvSpPr>
            <a:spLocks noChangeShapeType="1"/>
          </p:cNvSpPr>
          <p:nvPr/>
        </p:nvSpPr>
        <p:spPr bwMode="auto">
          <a:xfrm>
            <a:off x="1373189" y="4662488"/>
            <a:ext cx="1587" cy="2195512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 dirty="0"/>
          </a:p>
        </p:txBody>
      </p:sp>
      <p:sp>
        <p:nvSpPr>
          <p:cNvPr id="3080" name="直接连接符 60"/>
          <p:cNvSpPr>
            <a:spLocks noChangeShapeType="1"/>
          </p:cNvSpPr>
          <p:nvPr/>
        </p:nvSpPr>
        <p:spPr bwMode="auto">
          <a:xfrm rot="21540000" flipV="1">
            <a:off x="1" y="2016125"/>
            <a:ext cx="1754188" cy="812800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82" name="文本框 63"/>
          <p:cNvSpPr>
            <a:spLocks noChangeArrowheads="1"/>
          </p:cNvSpPr>
          <p:nvPr/>
        </p:nvSpPr>
        <p:spPr bwMode="auto">
          <a:xfrm>
            <a:off x="1632883" y="2959970"/>
            <a:ext cx="38779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Agency FB" pitchFamily="34" charset="0"/>
                <a:ea typeface="微软雅黑" pitchFamily="34" charset="-122"/>
                <a:sym typeface="Impact" pitchFamily="34" charset="0"/>
              </a:rPr>
              <a:t>项目介绍</a:t>
            </a:r>
          </a:p>
        </p:txBody>
      </p:sp>
      <p:sp>
        <p:nvSpPr>
          <p:cNvPr id="3084" name="六边形 55"/>
          <p:cNvSpPr>
            <a:spLocks noChangeAspect="1" noChangeArrowheads="1"/>
          </p:cNvSpPr>
          <p:nvPr/>
        </p:nvSpPr>
        <p:spPr bwMode="auto">
          <a:xfrm rot="5400000">
            <a:off x="1053307" y="1480344"/>
            <a:ext cx="5010151" cy="4319587"/>
          </a:xfrm>
          <a:prstGeom prst="hexagon">
            <a:avLst>
              <a:gd name="adj" fmla="val 24996"/>
              <a:gd name="vf" fmla="val 115470"/>
            </a:avLst>
          </a:prstGeom>
          <a:noFill/>
          <a:ln w="101600">
            <a:solidFill>
              <a:srgbClr val="FF6969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CC33"/>
                </a:solidFill>
              </a14:hiddenFill>
            </a:ext>
          </a:extLst>
        </p:spPr>
        <p:txBody>
          <a:bodyPr lIns="91440" tIns="45720" rIns="91440" bIns="45720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88210" y="5417335"/>
            <a:ext cx="2717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邵卢娇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唐颖嘉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梁俊平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宁之涵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9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65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6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6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65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5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65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animBg="1"/>
      <p:bldP spid="3076" grpId="0" animBg="1"/>
      <p:bldP spid="3077" grpId="0" animBg="1"/>
      <p:bldP spid="3078" grpId="0" animBg="1"/>
      <p:bldP spid="3079" grpId="0" animBg="1"/>
      <p:bldP spid="3080" grpId="0" animBg="1"/>
      <p:bldP spid="3082" grpId="0"/>
      <p:bldP spid="3084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9EF2AD-31FD-4E30-9311-A9ED8771624E}"/>
              </a:ext>
            </a:extLst>
          </p:cNvPr>
          <p:cNvSpPr/>
          <p:nvPr/>
        </p:nvSpPr>
        <p:spPr>
          <a:xfrm>
            <a:off x="6187440" y="0"/>
            <a:ext cx="6004560" cy="6858000"/>
          </a:xfrm>
          <a:prstGeom prst="rect">
            <a:avLst/>
          </a:prstGeom>
          <a:solidFill>
            <a:srgbClr val="33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A4F56A5-C915-42FF-B9C4-4E8260CE487A}"/>
              </a:ext>
            </a:extLst>
          </p:cNvPr>
          <p:cNvSpPr/>
          <p:nvPr/>
        </p:nvSpPr>
        <p:spPr>
          <a:xfrm>
            <a:off x="0" y="0"/>
            <a:ext cx="6187440" cy="6858000"/>
          </a:xfrm>
          <a:prstGeom prst="rect">
            <a:avLst/>
          </a:prstGeom>
          <a:solidFill>
            <a:srgbClr val="33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9" name="文本框 23"/>
          <p:cNvSpPr>
            <a:spLocks noChangeArrowheads="1"/>
          </p:cNvSpPr>
          <p:nvPr/>
        </p:nvSpPr>
        <p:spPr bwMode="auto">
          <a:xfrm>
            <a:off x="393500" y="249643"/>
            <a:ext cx="40639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+mn-ea"/>
                <a:sym typeface="Impact" pitchFamily="34" charset="0"/>
              </a:rPr>
              <a:t>电影数据实时爬取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9CEF41-294A-43D0-B066-7C721B6DCB8A}"/>
              </a:ext>
            </a:extLst>
          </p:cNvPr>
          <p:cNvSpPr txBox="1"/>
          <p:nvPr/>
        </p:nvSpPr>
        <p:spPr>
          <a:xfrm>
            <a:off x="7028181" y="2035814"/>
            <a:ext cx="452811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某新人导演冯先生拍了三年的第一部电影，</a:t>
            </a:r>
            <a:r>
              <a:rPr lang="zh-CN" altLang="en-US" sz="2400" b="1" dirty="0">
                <a:solidFill>
                  <a:srgbClr val="E5E38D"/>
                </a:solidFill>
              </a:rPr>
              <a:t>今天</a:t>
            </a:r>
            <a:r>
              <a:rPr lang="zh-CN" altLang="en-US" sz="2400" dirty="0">
                <a:solidFill>
                  <a:schemeClr val="bg1"/>
                </a:solidFill>
              </a:rPr>
              <a:t>在电影院上映了，他迫切地想知道自己电影的</a:t>
            </a:r>
            <a:r>
              <a:rPr lang="zh-CN" altLang="en-US" sz="2400" b="1" dirty="0">
                <a:solidFill>
                  <a:srgbClr val="E5E38D"/>
                </a:solidFill>
              </a:rPr>
              <a:t>票房</a:t>
            </a:r>
            <a:r>
              <a:rPr lang="zh-CN" altLang="en-US" sz="2400" dirty="0">
                <a:solidFill>
                  <a:schemeClr val="bg1"/>
                </a:solidFill>
              </a:rPr>
              <a:t>怎么样，于是打开了软件，</a:t>
            </a:r>
            <a:r>
              <a:rPr lang="zh-CN" altLang="en-US" sz="2400" b="1" dirty="0">
                <a:solidFill>
                  <a:srgbClr val="E5E38D"/>
                </a:solidFill>
              </a:rPr>
              <a:t>搜索到</a:t>
            </a:r>
            <a:r>
              <a:rPr lang="zh-CN" altLang="en-US" sz="2400" dirty="0">
                <a:solidFill>
                  <a:schemeClr val="bg1"/>
                </a:solidFill>
              </a:rPr>
              <a:t>了自己拍的电影，发现自己的电影票房过亿，冯先生兴奋地手舞足蹈。</a:t>
            </a:r>
          </a:p>
          <a:p>
            <a:endParaRPr lang="zh-CN" altLang="en-US" dirty="0"/>
          </a:p>
        </p:txBody>
      </p:sp>
      <p:sp>
        <p:nvSpPr>
          <p:cNvPr id="52" name="任意多边形 22">
            <a:extLst>
              <a:ext uri="{FF2B5EF4-FFF2-40B4-BE49-F238E27FC236}">
                <a16:creationId xmlns:a16="http://schemas.microsoft.com/office/drawing/2014/main" id="{C8C150EC-C764-4676-8260-FD7AB0FF586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265615" y="1241953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3" name="任意多边形 23">
            <a:extLst>
              <a:ext uri="{FF2B5EF4-FFF2-40B4-BE49-F238E27FC236}">
                <a16:creationId xmlns:a16="http://schemas.microsoft.com/office/drawing/2014/main" id="{9DCB969B-387A-42C2-AEFD-7A4693BFE96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V="1">
            <a:off x="1013543" y="1241952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9F7C86-6779-445E-857B-E0DF1F19F406}"/>
              </a:ext>
            </a:extLst>
          </p:cNvPr>
          <p:cNvSpPr txBox="1"/>
          <p:nvPr/>
        </p:nvSpPr>
        <p:spPr>
          <a:xfrm>
            <a:off x="640080" y="2373749"/>
            <a:ext cx="47650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    某新人导演冯先生拍了三年的第一部电影，</a:t>
            </a:r>
            <a:r>
              <a:rPr lang="zh-CN" altLang="en-US" sz="2400" b="1" dirty="0">
                <a:solidFill>
                  <a:srgbClr val="FFCCCC"/>
                </a:solidFill>
              </a:rPr>
              <a:t>今天</a:t>
            </a:r>
            <a:r>
              <a:rPr lang="zh-CN" altLang="en-US" sz="2400" dirty="0">
                <a:solidFill>
                  <a:schemeClr val="bg1"/>
                </a:solidFill>
              </a:rPr>
              <a:t>在电影院上映了，他迫切地想知道自己电影的</a:t>
            </a:r>
            <a:r>
              <a:rPr lang="zh-CN" altLang="en-US" sz="2400" b="1" dirty="0">
                <a:solidFill>
                  <a:srgbClr val="FFCCCC"/>
                </a:solidFill>
              </a:rPr>
              <a:t>票房</a:t>
            </a:r>
            <a:r>
              <a:rPr lang="zh-CN" altLang="en-US" sz="2400" dirty="0">
                <a:solidFill>
                  <a:schemeClr val="bg1"/>
                </a:solidFill>
              </a:rPr>
              <a:t>怎么样，于是打开了软件，搜索自己拍的电影，发现</a:t>
            </a:r>
            <a:r>
              <a:rPr lang="zh-CN" altLang="en-US" sz="2400" b="1" dirty="0">
                <a:solidFill>
                  <a:srgbClr val="FFCCCC"/>
                </a:solidFill>
              </a:rPr>
              <a:t>找不到</a:t>
            </a:r>
            <a:r>
              <a:rPr lang="zh-CN" altLang="en-US" sz="2400" dirty="0">
                <a:solidFill>
                  <a:schemeClr val="bg1"/>
                </a:solidFill>
              </a:rPr>
              <a:t>这部电影的票房，只能打开了别的软件查看自己的电影。冯先生十分生气，为什么现在的软件不能做到</a:t>
            </a:r>
            <a:r>
              <a:rPr lang="zh-CN" altLang="en-US" sz="2400" b="1" dirty="0">
                <a:solidFill>
                  <a:srgbClr val="FFCCCC"/>
                </a:solidFill>
              </a:rPr>
              <a:t>实时更新</a:t>
            </a:r>
            <a:r>
              <a:rPr lang="zh-CN" altLang="en-US" sz="2400" dirty="0">
                <a:solidFill>
                  <a:schemeClr val="bg1"/>
                </a:solidFill>
              </a:rPr>
              <a:t>呢，一怒之下，冯先生卸载了软件。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54" name="任意多边形 23">
            <a:extLst>
              <a:ext uri="{FF2B5EF4-FFF2-40B4-BE49-F238E27FC236}">
                <a16:creationId xmlns:a16="http://schemas.microsoft.com/office/drawing/2014/main" id="{34400271-FFA7-4CA7-B8B3-B24FFAC4C84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V="1">
            <a:off x="1165943" y="1394352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5" name="任意多边形 22">
            <a:extLst>
              <a:ext uri="{FF2B5EF4-FFF2-40B4-BE49-F238E27FC236}">
                <a16:creationId xmlns:a16="http://schemas.microsoft.com/office/drawing/2014/main" id="{305C5575-8CD0-425E-A55A-4B391B529B5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418015" y="1394353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38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9EF2AD-31FD-4E30-9311-A9ED8771624E}"/>
              </a:ext>
            </a:extLst>
          </p:cNvPr>
          <p:cNvSpPr/>
          <p:nvPr/>
        </p:nvSpPr>
        <p:spPr>
          <a:xfrm>
            <a:off x="6187440" y="0"/>
            <a:ext cx="6004560" cy="6858000"/>
          </a:xfrm>
          <a:prstGeom prst="rect">
            <a:avLst/>
          </a:prstGeom>
          <a:solidFill>
            <a:srgbClr val="33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A4F56A5-C915-42FF-B9C4-4E8260CE487A}"/>
              </a:ext>
            </a:extLst>
          </p:cNvPr>
          <p:cNvSpPr/>
          <p:nvPr/>
        </p:nvSpPr>
        <p:spPr>
          <a:xfrm>
            <a:off x="0" y="0"/>
            <a:ext cx="6187440" cy="6858000"/>
          </a:xfrm>
          <a:prstGeom prst="rect">
            <a:avLst/>
          </a:prstGeom>
          <a:solidFill>
            <a:srgbClr val="33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9" name="文本框 23"/>
          <p:cNvSpPr>
            <a:spLocks noChangeArrowheads="1"/>
          </p:cNvSpPr>
          <p:nvPr/>
        </p:nvSpPr>
        <p:spPr bwMode="auto">
          <a:xfrm>
            <a:off x="393500" y="249643"/>
            <a:ext cx="36022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+mn-ea"/>
                <a:sym typeface="Impact" pitchFamily="34" charset="0"/>
              </a:rPr>
              <a:t>电影数据可视化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9CEF41-294A-43D0-B066-7C721B6DCB8A}"/>
              </a:ext>
            </a:extLst>
          </p:cNvPr>
          <p:cNvSpPr txBox="1"/>
          <p:nvPr/>
        </p:nvSpPr>
        <p:spPr>
          <a:xfrm>
            <a:off x="7028181" y="2035814"/>
            <a:ext cx="45281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    为了更好的展示数据分析结果，现在可以使用该软件的报表功能，勾选</a:t>
            </a:r>
            <a:r>
              <a:rPr lang="zh-CN" altLang="en-US" sz="2400" b="1" dirty="0">
                <a:solidFill>
                  <a:srgbClr val="E5E38D"/>
                </a:solidFill>
              </a:rPr>
              <a:t>可视化功能</a:t>
            </a:r>
            <a:r>
              <a:rPr lang="zh-CN" altLang="en-US" sz="2400" dirty="0">
                <a:solidFill>
                  <a:schemeClr val="bg1"/>
                </a:solidFill>
              </a:rPr>
              <a:t>，将王先生需要的数据</a:t>
            </a:r>
            <a:r>
              <a:rPr lang="zh-CN" altLang="en-US" sz="2400" b="1" dirty="0">
                <a:solidFill>
                  <a:srgbClr val="E5E38D"/>
                </a:solidFill>
              </a:rPr>
              <a:t>保存到同一个文档</a:t>
            </a:r>
            <a:r>
              <a:rPr lang="zh-CN" altLang="en-US" sz="2400" dirty="0">
                <a:solidFill>
                  <a:schemeClr val="bg1"/>
                </a:solidFill>
              </a:rPr>
              <a:t>中，打开文档后就可以</a:t>
            </a:r>
            <a:r>
              <a:rPr lang="zh-CN" altLang="en-US" sz="2400" b="1" dirty="0">
                <a:solidFill>
                  <a:srgbClr val="E5E38D"/>
                </a:solidFill>
              </a:rPr>
              <a:t>便捷</a:t>
            </a:r>
            <a:r>
              <a:rPr lang="zh-CN" altLang="en-US" sz="2400" dirty="0">
                <a:solidFill>
                  <a:schemeClr val="bg1"/>
                </a:solidFill>
              </a:rPr>
              <a:t>地保存传递展示分析结果，提高了会议质量和效率。</a:t>
            </a:r>
            <a:endParaRPr lang="zh-CN" altLang="en-US" dirty="0"/>
          </a:p>
        </p:txBody>
      </p:sp>
      <p:sp>
        <p:nvSpPr>
          <p:cNvPr id="52" name="任意多边形 22">
            <a:extLst>
              <a:ext uri="{FF2B5EF4-FFF2-40B4-BE49-F238E27FC236}">
                <a16:creationId xmlns:a16="http://schemas.microsoft.com/office/drawing/2014/main" id="{C8C150EC-C764-4676-8260-FD7AB0FF586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265615" y="1241953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3" name="任意多边形 23">
            <a:extLst>
              <a:ext uri="{FF2B5EF4-FFF2-40B4-BE49-F238E27FC236}">
                <a16:creationId xmlns:a16="http://schemas.microsoft.com/office/drawing/2014/main" id="{9DCB969B-387A-42C2-AEFD-7A4693BFE96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V="1">
            <a:off x="1013543" y="1241952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9F7C86-6779-445E-857B-E0DF1F19F406}"/>
              </a:ext>
            </a:extLst>
          </p:cNvPr>
          <p:cNvSpPr txBox="1"/>
          <p:nvPr/>
        </p:nvSpPr>
        <p:spPr>
          <a:xfrm>
            <a:off x="640080" y="2373749"/>
            <a:ext cx="4765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    制片人王先生查询得到了相关的数据分析结果后，决定开一个会议分析讨论当前电影市场。但在</a:t>
            </a:r>
            <a:r>
              <a:rPr lang="zh-CN" altLang="en-US" sz="2400" b="1" dirty="0">
                <a:solidFill>
                  <a:srgbClr val="FFCCCC"/>
                </a:solidFill>
              </a:rPr>
              <a:t>展示相关数据</a:t>
            </a:r>
            <a:r>
              <a:rPr lang="zh-CN" altLang="en-US" sz="2400" dirty="0">
                <a:solidFill>
                  <a:schemeClr val="bg1"/>
                </a:solidFill>
              </a:rPr>
              <a:t>时，都需要</a:t>
            </a:r>
            <a:r>
              <a:rPr lang="zh-CN" altLang="en-US" sz="2400" b="1" dirty="0">
                <a:solidFill>
                  <a:srgbClr val="FFCCCC"/>
                </a:solidFill>
              </a:rPr>
              <a:t>重新查询搜索</a:t>
            </a:r>
            <a:r>
              <a:rPr lang="zh-CN" altLang="en-US" sz="2400" dirty="0">
                <a:solidFill>
                  <a:schemeClr val="bg1"/>
                </a:solidFill>
              </a:rPr>
              <a:t>，或者</a:t>
            </a:r>
            <a:r>
              <a:rPr lang="zh-CN" altLang="en-US" sz="2400" b="1" dirty="0">
                <a:solidFill>
                  <a:srgbClr val="FFCCCC"/>
                </a:solidFill>
              </a:rPr>
              <a:t>截图保存</a:t>
            </a:r>
            <a:r>
              <a:rPr lang="zh-CN" altLang="en-US" sz="2400" dirty="0">
                <a:solidFill>
                  <a:schemeClr val="bg1"/>
                </a:solidFill>
              </a:rPr>
              <a:t>，十分没有条理性，显得混乱。</a:t>
            </a:r>
            <a:endParaRPr lang="zh-CN" altLang="en-US" dirty="0"/>
          </a:p>
        </p:txBody>
      </p:sp>
      <p:sp>
        <p:nvSpPr>
          <p:cNvPr id="54" name="任意多边形 23">
            <a:extLst>
              <a:ext uri="{FF2B5EF4-FFF2-40B4-BE49-F238E27FC236}">
                <a16:creationId xmlns:a16="http://schemas.microsoft.com/office/drawing/2014/main" id="{34400271-FFA7-4CA7-B8B3-B24FFAC4C84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V="1">
            <a:off x="1165943" y="1394352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5" name="任意多边形 22">
            <a:extLst>
              <a:ext uri="{FF2B5EF4-FFF2-40B4-BE49-F238E27FC236}">
                <a16:creationId xmlns:a16="http://schemas.microsoft.com/office/drawing/2014/main" id="{305C5575-8CD0-425E-A55A-4B391B529B5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418015" y="1394353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92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9EF2AD-31FD-4E30-9311-A9ED8771624E}"/>
              </a:ext>
            </a:extLst>
          </p:cNvPr>
          <p:cNvSpPr/>
          <p:nvPr/>
        </p:nvSpPr>
        <p:spPr>
          <a:xfrm>
            <a:off x="6187440" y="0"/>
            <a:ext cx="6004560" cy="6858000"/>
          </a:xfrm>
          <a:prstGeom prst="rect">
            <a:avLst/>
          </a:prstGeom>
          <a:solidFill>
            <a:srgbClr val="33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A4F56A5-C915-42FF-B9C4-4E8260CE487A}"/>
              </a:ext>
            </a:extLst>
          </p:cNvPr>
          <p:cNvSpPr/>
          <p:nvPr/>
        </p:nvSpPr>
        <p:spPr>
          <a:xfrm>
            <a:off x="0" y="0"/>
            <a:ext cx="6187440" cy="6858000"/>
          </a:xfrm>
          <a:prstGeom prst="rect">
            <a:avLst/>
          </a:prstGeom>
          <a:solidFill>
            <a:srgbClr val="33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9" name="文本框 23"/>
          <p:cNvSpPr>
            <a:spLocks noChangeArrowheads="1"/>
          </p:cNvSpPr>
          <p:nvPr/>
        </p:nvSpPr>
        <p:spPr bwMode="auto">
          <a:xfrm>
            <a:off x="393500" y="249643"/>
            <a:ext cx="12939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+mn-ea"/>
                <a:sym typeface="Impact" pitchFamily="34" charset="0"/>
              </a:rPr>
              <a:t>搜索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9CEF41-294A-43D0-B066-7C721B6DCB8A}"/>
              </a:ext>
            </a:extLst>
          </p:cNvPr>
          <p:cNvSpPr txBox="1"/>
          <p:nvPr/>
        </p:nvSpPr>
        <p:spPr>
          <a:xfrm>
            <a:off x="7064871" y="2328030"/>
            <a:ext cx="45281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李女士使用了“电影分析软件”后，在</a:t>
            </a:r>
            <a:r>
              <a:rPr lang="zh-CN" altLang="en-US" sz="2400" b="1" dirty="0">
                <a:solidFill>
                  <a:srgbClr val="E5E38D"/>
                </a:solidFill>
              </a:rPr>
              <a:t>软件搜索栏搜索</a:t>
            </a:r>
            <a:r>
              <a:rPr lang="zh-CN" altLang="en-US" sz="2400" dirty="0">
                <a:solidFill>
                  <a:schemeClr val="bg1"/>
                </a:solidFill>
              </a:rPr>
              <a:t>该演员姓名，得到了该演员近来年所有电影的简介信息，及该演员参演电影的</a:t>
            </a:r>
            <a:r>
              <a:rPr lang="zh-CN" altLang="en-US" sz="2400" b="1" dirty="0">
                <a:solidFill>
                  <a:srgbClr val="E5E38D"/>
                </a:solidFill>
              </a:rPr>
              <a:t>综合分析</a:t>
            </a:r>
            <a:r>
              <a:rPr lang="zh-CN" altLang="en-US" sz="2400" dirty="0">
                <a:solidFill>
                  <a:schemeClr val="bg1"/>
                </a:solidFill>
              </a:rPr>
              <a:t>，了解到了该演员近来年参演的</a:t>
            </a:r>
            <a:r>
              <a:rPr lang="zh-CN" altLang="en-US" sz="2400" b="1" dirty="0">
                <a:solidFill>
                  <a:srgbClr val="E5E38D"/>
                </a:solidFill>
              </a:rPr>
              <a:t>电影平均分</a:t>
            </a:r>
            <a:r>
              <a:rPr lang="zh-CN" altLang="en-US" sz="2400" dirty="0">
                <a:solidFill>
                  <a:schemeClr val="bg1"/>
                </a:solidFill>
              </a:rPr>
              <a:t>高达八分，李女士开心的决定与该演员达成广告协议。</a:t>
            </a:r>
          </a:p>
          <a:p>
            <a:endParaRPr lang="zh-CN" altLang="en-US" dirty="0"/>
          </a:p>
        </p:txBody>
      </p:sp>
      <p:sp>
        <p:nvSpPr>
          <p:cNvPr id="52" name="任意多边形 22">
            <a:extLst>
              <a:ext uri="{FF2B5EF4-FFF2-40B4-BE49-F238E27FC236}">
                <a16:creationId xmlns:a16="http://schemas.microsoft.com/office/drawing/2014/main" id="{C8C150EC-C764-4676-8260-FD7AB0FF586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255454" y="1251633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3" name="任意多边形 23">
            <a:extLst>
              <a:ext uri="{FF2B5EF4-FFF2-40B4-BE49-F238E27FC236}">
                <a16:creationId xmlns:a16="http://schemas.microsoft.com/office/drawing/2014/main" id="{9DCB969B-387A-42C2-AEFD-7A4693BFE96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V="1">
            <a:off x="1003382" y="1251632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9F7C86-6779-445E-857B-E0DF1F19F406}"/>
              </a:ext>
            </a:extLst>
          </p:cNvPr>
          <p:cNvSpPr txBox="1"/>
          <p:nvPr/>
        </p:nvSpPr>
        <p:spPr>
          <a:xfrm>
            <a:off x="701040" y="2328030"/>
            <a:ext cx="476504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    某厂商宣传部职员需要与一个演员达成广告协议，需要了解该</a:t>
            </a:r>
            <a:r>
              <a:rPr lang="zh-CN" altLang="en-US" sz="2400" b="1" dirty="0">
                <a:solidFill>
                  <a:srgbClr val="FFCCCC"/>
                </a:solidFill>
              </a:rPr>
              <a:t>演员</a:t>
            </a:r>
            <a:r>
              <a:rPr lang="zh-CN" altLang="en-US" sz="2400" dirty="0">
                <a:solidFill>
                  <a:schemeClr val="bg1"/>
                </a:solidFill>
              </a:rPr>
              <a:t>的近年来参演的</a:t>
            </a:r>
            <a:r>
              <a:rPr lang="zh-CN" altLang="en-US" sz="2400" b="1" dirty="0">
                <a:solidFill>
                  <a:srgbClr val="FFCCCC"/>
                </a:solidFill>
              </a:rPr>
              <a:t>电影风评</a:t>
            </a:r>
            <a:r>
              <a:rPr lang="zh-CN" altLang="en-US" sz="2400" dirty="0">
                <a:solidFill>
                  <a:schemeClr val="bg1"/>
                </a:solidFill>
              </a:rPr>
              <a:t>如何，在网页上搜索该明星参演的电影，发现</a:t>
            </a:r>
            <a:r>
              <a:rPr lang="zh-CN" altLang="en-US" sz="2400" b="1" dirty="0">
                <a:solidFill>
                  <a:srgbClr val="FFCCCC"/>
                </a:solidFill>
              </a:rPr>
              <a:t>信息量太多</a:t>
            </a:r>
            <a:r>
              <a:rPr lang="zh-CN" altLang="en-US" sz="2400" dirty="0">
                <a:solidFill>
                  <a:schemeClr val="bg1"/>
                </a:solidFill>
              </a:rPr>
              <a:t>，需要人工统计评分，最终花了</a:t>
            </a:r>
            <a:r>
              <a:rPr lang="zh-CN" altLang="en-US" sz="2400" b="1" dirty="0">
                <a:solidFill>
                  <a:srgbClr val="FFCCCC"/>
                </a:solidFill>
              </a:rPr>
              <a:t>一个多小时</a:t>
            </a:r>
            <a:r>
              <a:rPr lang="zh-CN" altLang="en-US" sz="2400" dirty="0">
                <a:solidFill>
                  <a:schemeClr val="bg1"/>
                </a:solidFill>
              </a:rPr>
              <a:t>才搜索完该演员近年来参演的所有电影信息，多达十几个网页，李女士十分郁闷，为什么没有一个软件可以帮助非电影行业人员</a:t>
            </a:r>
            <a:r>
              <a:rPr lang="zh-CN" altLang="en-US" sz="2400" b="1" dirty="0">
                <a:solidFill>
                  <a:srgbClr val="FFCCCC"/>
                </a:solidFill>
              </a:rPr>
              <a:t>快速分析</a:t>
            </a:r>
            <a:r>
              <a:rPr lang="zh-CN" altLang="en-US" sz="2400" dirty="0">
                <a:solidFill>
                  <a:schemeClr val="bg1"/>
                </a:solidFill>
              </a:rPr>
              <a:t>演员参演电影风评呢？</a:t>
            </a:r>
          </a:p>
          <a:p>
            <a:endParaRPr lang="zh-CN" altLang="en-US" dirty="0"/>
          </a:p>
        </p:txBody>
      </p:sp>
      <p:sp>
        <p:nvSpPr>
          <p:cNvPr id="54" name="任意多边形 23">
            <a:extLst>
              <a:ext uri="{FF2B5EF4-FFF2-40B4-BE49-F238E27FC236}">
                <a16:creationId xmlns:a16="http://schemas.microsoft.com/office/drawing/2014/main" id="{34400271-FFA7-4CA7-B8B3-B24FFAC4C84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V="1">
            <a:off x="1155782" y="1404032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5" name="任意多边形 22">
            <a:extLst>
              <a:ext uri="{FF2B5EF4-FFF2-40B4-BE49-F238E27FC236}">
                <a16:creationId xmlns:a16="http://schemas.microsoft.com/office/drawing/2014/main" id="{305C5575-8CD0-425E-A55A-4B391B529B5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407854" y="1404033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97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9EF2AD-31FD-4E30-9311-A9ED8771624E}"/>
              </a:ext>
            </a:extLst>
          </p:cNvPr>
          <p:cNvSpPr/>
          <p:nvPr/>
        </p:nvSpPr>
        <p:spPr>
          <a:xfrm>
            <a:off x="6187440" y="0"/>
            <a:ext cx="6004560" cy="6858000"/>
          </a:xfrm>
          <a:prstGeom prst="rect">
            <a:avLst/>
          </a:prstGeom>
          <a:solidFill>
            <a:srgbClr val="33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A4F56A5-C915-42FF-B9C4-4E8260CE487A}"/>
              </a:ext>
            </a:extLst>
          </p:cNvPr>
          <p:cNvSpPr/>
          <p:nvPr/>
        </p:nvSpPr>
        <p:spPr>
          <a:xfrm>
            <a:off x="0" y="0"/>
            <a:ext cx="6187440" cy="6858000"/>
          </a:xfrm>
          <a:prstGeom prst="rect">
            <a:avLst/>
          </a:prstGeom>
          <a:solidFill>
            <a:srgbClr val="33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9" name="文本框 23"/>
          <p:cNvSpPr>
            <a:spLocks noChangeArrowheads="1"/>
          </p:cNvSpPr>
          <p:nvPr/>
        </p:nvSpPr>
        <p:spPr bwMode="auto">
          <a:xfrm>
            <a:off x="393500" y="249643"/>
            <a:ext cx="17556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+mn-ea"/>
                <a:sym typeface="Impact" pitchFamily="34" charset="0"/>
              </a:rPr>
              <a:t>收藏夹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9CEF41-294A-43D0-B066-7C721B6DCB8A}"/>
              </a:ext>
            </a:extLst>
          </p:cNvPr>
          <p:cNvSpPr txBox="1"/>
          <p:nvPr/>
        </p:nvSpPr>
        <p:spPr>
          <a:xfrm>
            <a:off x="7075031" y="2439091"/>
            <a:ext cx="452811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    李小姐在软件中发现自己关注的明星有一部电影</a:t>
            </a:r>
            <a:r>
              <a:rPr lang="zh-CN" altLang="en-US" sz="2400" b="1" dirty="0">
                <a:solidFill>
                  <a:srgbClr val="E5E38D"/>
                </a:solidFill>
              </a:rPr>
              <a:t>即将上映</a:t>
            </a:r>
            <a:r>
              <a:rPr lang="zh-CN" altLang="en-US" sz="2400" dirty="0">
                <a:solidFill>
                  <a:schemeClr val="bg1"/>
                </a:solidFill>
              </a:rPr>
              <a:t>，这个电影的题材自己很喜欢，而且还是</a:t>
            </a:r>
            <a:r>
              <a:rPr lang="en-US" altLang="zh-CN" sz="2400" dirty="0">
                <a:solidFill>
                  <a:schemeClr val="bg1"/>
                </a:solidFill>
              </a:rPr>
              <a:t>idol</a:t>
            </a:r>
            <a:r>
              <a:rPr lang="zh-CN" altLang="en-US" sz="2400" dirty="0">
                <a:solidFill>
                  <a:schemeClr val="bg1"/>
                </a:solidFill>
              </a:rPr>
              <a:t>主演，李小姐第一时间就把电影</a:t>
            </a:r>
            <a:r>
              <a:rPr lang="zh-CN" altLang="en-US" sz="2400" b="1" dirty="0">
                <a:solidFill>
                  <a:srgbClr val="E5E38D"/>
                </a:solidFill>
              </a:rPr>
              <a:t>加入了收藏夹</a:t>
            </a:r>
            <a:r>
              <a:rPr lang="zh-CN" altLang="en-US" sz="2400" dirty="0">
                <a:solidFill>
                  <a:schemeClr val="bg1"/>
                </a:solidFill>
              </a:rPr>
              <a:t>。过了两天，李小姐忘记了上映时间，也不太记得电影名字，于是打开了自己的收藏夹，</a:t>
            </a:r>
            <a:r>
              <a:rPr lang="zh-CN" altLang="en-US" sz="2400" b="1" dirty="0">
                <a:solidFill>
                  <a:srgbClr val="E5E38D"/>
                </a:solidFill>
              </a:rPr>
              <a:t>很快</a:t>
            </a:r>
            <a:r>
              <a:rPr lang="zh-CN" altLang="en-US" sz="2400" dirty="0">
                <a:solidFill>
                  <a:schemeClr val="bg1"/>
                </a:solidFill>
              </a:rPr>
              <a:t>就发现了这部电影，愉快地又浏览了一遍电影信息。</a:t>
            </a:r>
          </a:p>
          <a:p>
            <a:endParaRPr lang="zh-CN" altLang="en-US" dirty="0"/>
          </a:p>
        </p:txBody>
      </p:sp>
      <p:sp>
        <p:nvSpPr>
          <p:cNvPr id="52" name="任意多边形 22">
            <a:extLst>
              <a:ext uri="{FF2B5EF4-FFF2-40B4-BE49-F238E27FC236}">
                <a16:creationId xmlns:a16="http://schemas.microsoft.com/office/drawing/2014/main" id="{C8C150EC-C764-4676-8260-FD7AB0FF586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224975" y="1251634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3" name="任意多边形 23">
            <a:extLst>
              <a:ext uri="{FF2B5EF4-FFF2-40B4-BE49-F238E27FC236}">
                <a16:creationId xmlns:a16="http://schemas.microsoft.com/office/drawing/2014/main" id="{9DCB969B-387A-42C2-AEFD-7A4693BFE96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V="1">
            <a:off x="972903" y="1251633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9F7C86-6779-445E-857B-E0DF1F19F406}"/>
              </a:ext>
            </a:extLst>
          </p:cNvPr>
          <p:cNvSpPr txBox="1"/>
          <p:nvPr/>
        </p:nvSpPr>
        <p:spPr>
          <a:xfrm>
            <a:off x="711200" y="2439091"/>
            <a:ext cx="4765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    李小姐在软件中发现自己关注的明星有一部电影</a:t>
            </a:r>
            <a:r>
              <a:rPr lang="zh-CN" altLang="en-US" sz="2400" b="1" dirty="0">
                <a:solidFill>
                  <a:srgbClr val="FFCCCC"/>
                </a:solidFill>
              </a:rPr>
              <a:t>即将上映</a:t>
            </a:r>
            <a:r>
              <a:rPr lang="zh-CN" altLang="en-US" sz="2400" dirty="0">
                <a:solidFill>
                  <a:schemeClr val="bg1"/>
                </a:solidFill>
              </a:rPr>
              <a:t>，这个电影的题材自己很喜欢，而且还是</a:t>
            </a:r>
            <a:r>
              <a:rPr lang="en-US" altLang="zh-CN" sz="2400" dirty="0">
                <a:solidFill>
                  <a:schemeClr val="bg1"/>
                </a:solidFill>
              </a:rPr>
              <a:t>idol</a:t>
            </a:r>
            <a:r>
              <a:rPr lang="zh-CN" altLang="en-US" sz="2400" dirty="0">
                <a:solidFill>
                  <a:schemeClr val="bg1"/>
                </a:solidFill>
              </a:rPr>
              <a:t>主演，李小姐决定上映就去捧场。过了两天，李小姐</a:t>
            </a:r>
            <a:r>
              <a:rPr lang="zh-CN" altLang="en-US" sz="2400" b="1" dirty="0">
                <a:solidFill>
                  <a:srgbClr val="FFCCCC"/>
                </a:solidFill>
              </a:rPr>
              <a:t>忘记了上映时间</a:t>
            </a:r>
            <a:r>
              <a:rPr lang="zh-CN" altLang="en-US" sz="2400" dirty="0">
                <a:solidFill>
                  <a:schemeClr val="bg1"/>
                </a:solidFill>
              </a:rPr>
              <a:t>，也不太记得</a:t>
            </a:r>
            <a:r>
              <a:rPr lang="zh-CN" altLang="en-US" sz="2400" b="1" dirty="0">
                <a:solidFill>
                  <a:srgbClr val="FFCCCC"/>
                </a:solidFill>
              </a:rPr>
              <a:t>电影名字</a:t>
            </a:r>
            <a:r>
              <a:rPr lang="zh-CN" altLang="en-US" sz="2400" dirty="0">
                <a:solidFill>
                  <a:schemeClr val="bg1"/>
                </a:solidFill>
              </a:rPr>
              <a:t>，于是再次在软件中搜索</a:t>
            </a:r>
            <a:r>
              <a:rPr lang="en-US" altLang="zh-CN" sz="2400" dirty="0">
                <a:solidFill>
                  <a:schemeClr val="bg1"/>
                </a:solidFill>
              </a:rPr>
              <a:t>idol</a:t>
            </a:r>
            <a:r>
              <a:rPr lang="zh-CN" altLang="en-US" sz="2400" dirty="0">
                <a:solidFill>
                  <a:schemeClr val="bg1"/>
                </a:solidFill>
              </a:rPr>
              <a:t>，因为他</a:t>
            </a:r>
            <a:r>
              <a:rPr lang="zh-CN" altLang="en-US" sz="2400" b="1" dirty="0">
                <a:solidFill>
                  <a:srgbClr val="FFCCCC"/>
                </a:solidFill>
              </a:rPr>
              <a:t>出演的电影很多</a:t>
            </a:r>
            <a:r>
              <a:rPr lang="zh-CN" altLang="en-US" sz="2400" dirty="0">
                <a:solidFill>
                  <a:schemeClr val="bg1"/>
                </a:solidFill>
              </a:rPr>
              <a:t>，李小姐觉得非常苦恼，为什么不能方便的找到这个电影呢？</a:t>
            </a:r>
          </a:p>
        </p:txBody>
      </p:sp>
      <p:sp>
        <p:nvSpPr>
          <p:cNvPr id="54" name="任意多边形 23">
            <a:extLst>
              <a:ext uri="{FF2B5EF4-FFF2-40B4-BE49-F238E27FC236}">
                <a16:creationId xmlns:a16="http://schemas.microsoft.com/office/drawing/2014/main" id="{34400271-FFA7-4CA7-B8B3-B24FFAC4C84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V="1">
            <a:off x="1125303" y="1404033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5" name="任意多边形 22">
            <a:extLst>
              <a:ext uri="{FF2B5EF4-FFF2-40B4-BE49-F238E27FC236}">
                <a16:creationId xmlns:a16="http://schemas.microsoft.com/office/drawing/2014/main" id="{305C5575-8CD0-425E-A55A-4B391B529B5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377375" y="1404034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71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9EF2AD-31FD-4E30-9311-A9ED8771624E}"/>
              </a:ext>
            </a:extLst>
          </p:cNvPr>
          <p:cNvSpPr/>
          <p:nvPr/>
        </p:nvSpPr>
        <p:spPr>
          <a:xfrm>
            <a:off x="6187440" y="0"/>
            <a:ext cx="6004560" cy="6858000"/>
          </a:xfrm>
          <a:prstGeom prst="rect">
            <a:avLst/>
          </a:prstGeom>
          <a:solidFill>
            <a:srgbClr val="33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A4F56A5-C915-42FF-B9C4-4E8260CE487A}"/>
              </a:ext>
            </a:extLst>
          </p:cNvPr>
          <p:cNvSpPr/>
          <p:nvPr/>
        </p:nvSpPr>
        <p:spPr>
          <a:xfrm>
            <a:off x="0" y="0"/>
            <a:ext cx="6187440" cy="6858000"/>
          </a:xfrm>
          <a:prstGeom prst="rect">
            <a:avLst/>
          </a:prstGeom>
          <a:solidFill>
            <a:srgbClr val="33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9" name="文本框 23"/>
          <p:cNvSpPr>
            <a:spLocks noChangeArrowheads="1"/>
          </p:cNvSpPr>
          <p:nvPr/>
        </p:nvSpPr>
        <p:spPr bwMode="auto">
          <a:xfrm>
            <a:off x="393500" y="249643"/>
            <a:ext cx="24080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+mn-ea"/>
                <a:sym typeface="Impact" pitchFamily="34" charset="0"/>
              </a:rPr>
              <a:t>日</a:t>
            </a:r>
            <a:r>
              <a:rPr lang="en-US" altLang="zh-CN" sz="3600" b="1" dirty="0">
                <a:solidFill>
                  <a:schemeClr val="bg1"/>
                </a:solidFill>
                <a:latin typeface="+mn-ea"/>
                <a:sym typeface="Impact" pitchFamily="34" charset="0"/>
              </a:rPr>
              <a:t>/</a:t>
            </a:r>
            <a:r>
              <a:rPr lang="zh-CN" altLang="en-US" sz="3600" b="1" dirty="0">
                <a:solidFill>
                  <a:schemeClr val="bg1"/>
                </a:solidFill>
                <a:latin typeface="+mn-ea"/>
                <a:sym typeface="Impact" pitchFamily="34" charset="0"/>
              </a:rPr>
              <a:t>夜模式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9CEF41-294A-43D0-B066-7C721B6DCB8A}"/>
              </a:ext>
            </a:extLst>
          </p:cNvPr>
          <p:cNvSpPr txBox="1"/>
          <p:nvPr/>
        </p:nvSpPr>
        <p:spPr>
          <a:xfrm>
            <a:off x="7099301" y="2280982"/>
            <a:ext cx="452811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使用了该软件后，胡先生打开了“</a:t>
            </a:r>
            <a:r>
              <a:rPr lang="zh-CN" altLang="en-US" sz="2400" b="1" dirty="0">
                <a:solidFill>
                  <a:srgbClr val="E5E38D"/>
                </a:solidFill>
              </a:rPr>
              <a:t>护眼模式</a:t>
            </a:r>
            <a:r>
              <a:rPr lang="zh-CN" altLang="en-US" sz="2400" dirty="0">
                <a:solidFill>
                  <a:schemeClr val="bg1"/>
                </a:solidFill>
              </a:rPr>
              <a:t>”轻而易举的在该软件上浏览了</a:t>
            </a:r>
            <a:r>
              <a:rPr lang="zh-CN" altLang="en-US" sz="2400" b="1" dirty="0">
                <a:solidFill>
                  <a:srgbClr val="E5E38D"/>
                </a:solidFill>
              </a:rPr>
              <a:t>三个多小时</a:t>
            </a:r>
            <a:r>
              <a:rPr lang="zh-CN" altLang="en-US" sz="2400" dirty="0">
                <a:solidFill>
                  <a:schemeClr val="bg1"/>
                </a:solidFill>
              </a:rPr>
              <a:t>，查到了许多电影的信息，开心极了。</a:t>
            </a:r>
            <a:endParaRPr lang="zh-CN" altLang="en-US" dirty="0"/>
          </a:p>
        </p:txBody>
      </p:sp>
      <p:sp>
        <p:nvSpPr>
          <p:cNvPr id="52" name="任意多边形 22">
            <a:extLst>
              <a:ext uri="{FF2B5EF4-FFF2-40B4-BE49-F238E27FC236}">
                <a16:creationId xmlns:a16="http://schemas.microsoft.com/office/drawing/2014/main" id="{C8C150EC-C764-4676-8260-FD7AB0FF586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255455" y="1449782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3" name="任意多边形 23">
            <a:extLst>
              <a:ext uri="{FF2B5EF4-FFF2-40B4-BE49-F238E27FC236}">
                <a16:creationId xmlns:a16="http://schemas.microsoft.com/office/drawing/2014/main" id="{9DCB969B-387A-42C2-AEFD-7A4693BFE96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V="1">
            <a:off x="1003383" y="1449781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9F7C86-6779-445E-857B-E0DF1F19F406}"/>
              </a:ext>
            </a:extLst>
          </p:cNvPr>
          <p:cNvSpPr txBox="1"/>
          <p:nvPr/>
        </p:nvSpPr>
        <p:spPr>
          <a:xfrm>
            <a:off x="711200" y="2618917"/>
            <a:ext cx="4765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    某眼科医生胡先生是位电影爱好者，某天</a:t>
            </a:r>
            <a:r>
              <a:rPr lang="zh-CN" altLang="en-US" sz="2400" b="1" dirty="0">
                <a:solidFill>
                  <a:srgbClr val="FFCCCC"/>
                </a:solidFill>
              </a:rPr>
              <a:t>夜里</a:t>
            </a:r>
            <a:r>
              <a:rPr lang="zh-CN" altLang="en-US" sz="2400" dirty="0">
                <a:solidFill>
                  <a:schemeClr val="bg1"/>
                </a:solidFill>
              </a:rPr>
              <a:t>突然想了解一下最近上映的某部电影评分如何，打开网页查找后得到后，</a:t>
            </a:r>
            <a:r>
              <a:rPr lang="zh-CN" altLang="en-US" sz="2400" b="1" dirty="0">
                <a:solidFill>
                  <a:srgbClr val="FFCCCC"/>
                </a:solidFill>
              </a:rPr>
              <a:t>强烈的光线</a:t>
            </a:r>
            <a:r>
              <a:rPr lang="zh-CN" altLang="en-US" sz="2400" dirty="0">
                <a:solidFill>
                  <a:schemeClr val="bg1"/>
                </a:solidFill>
              </a:rPr>
              <a:t>刺痛了该位眼科医生的眼，也刺痛了他的心。他痛斥，为什么现在的信息浏览界面，很少关注用户使用者</a:t>
            </a:r>
            <a:r>
              <a:rPr lang="zh-CN" altLang="en-US" sz="2400" b="1" dirty="0">
                <a:solidFill>
                  <a:srgbClr val="FFCCCC"/>
                </a:solidFill>
              </a:rPr>
              <a:t>护眼安全</a:t>
            </a:r>
            <a:r>
              <a:rPr lang="zh-CN" altLang="en-US" sz="2400" dirty="0">
                <a:solidFill>
                  <a:schemeClr val="bg1"/>
                </a:solidFill>
              </a:rPr>
              <a:t>，很难让用户长时间停留在该页面上。</a:t>
            </a:r>
          </a:p>
        </p:txBody>
      </p:sp>
      <p:sp>
        <p:nvSpPr>
          <p:cNvPr id="54" name="任意多边形 23">
            <a:extLst>
              <a:ext uri="{FF2B5EF4-FFF2-40B4-BE49-F238E27FC236}">
                <a16:creationId xmlns:a16="http://schemas.microsoft.com/office/drawing/2014/main" id="{34400271-FFA7-4CA7-B8B3-B24FFAC4C84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V="1">
            <a:off x="1155783" y="1602181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5" name="任意多边形 22">
            <a:extLst>
              <a:ext uri="{FF2B5EF4-FFF2-40B4-BE49-F238E27FC236}">
                <a16:creationId xmlns:a16="http://schemas.microsoft.com/office/drawing/2014/main" id="{305C5575-8CD0-425E-A55A-4B391B529B5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407855" y="1602182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4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5388109" y="0"/>
            <a:ext cx="6775449" cy="6893972"/>
            <a:chOff x="0" y="0"/>
            <a:chExt cx="5081587" cy="5170479"/>
          </a:xfrm>
        </p:grpSpPr>
        <p:sp>
          <p:nvSpPr>
            <p:cNvPr id="14" name="任意多边形 25"/>
            <p:cNvSpPr>
              <a:spLocks noChangeAspect="1" noChangeArrowheads="1"/>
            </p:cNvSpPr>
            <p:nvPr/>
          </p:nvSpPr>
          <p:spPr bwMode="auto">
            <a:xfrm rot="10800000">
              <a:off x="1337073" y="0"/>
              <a:ext cx="2687240" cy="1493044"/>
            </a:xfrm>
            <a:custGeom>
              <a:avLst/>
              <a:gdLst>
                <a:gd name="T0" fmla="*/ 3328221 w 3582460"/>
                <a:gd name="T1" fmla="*/ 1990428 h 1991022"/>
                <a:gd name="T2" fmla="*/ 255295 w 3582460"/>
                <a:gd name="T3" fmla="*/ 1990428 h 1991022"/>
                <a:gd name="T4" fmla="*/ 0 w 3582460"/>
                <a:gd name="T5" fmla="*/ 1543704 h 1991022"/>
                <a:gd name="T6" fmla="*/ 882194 w 3582460"/>
                <a:gd name="T7" fmla="*/ 0 h 1991022"/>
                <a:gd name="T8" fmla="*/ 2701320 w 3582460"/>
                <a:gd name="T9" fmla="*/ 0 h 1991022"/>
                <a:gd name="T10" fmla="*/ 3583514 w 3582460"/>
                <a:gd name="T11" fmla="*/ 1543704 h 199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82460"/>
                <a:gd name="T19" fmla="*/ 0 h 1991022"/>
                <a:gd name="T20" fmla="*/ 3582460 w 3582460"/>
                <a:gd name="T21" fmla="*/ 1991022 h 19910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82460" h="1991022">
                  <a:moveTo>
                    <a:pt x="3327242" y="1991022"/>
                  </a:moveTo>
                  <a:lnTo>
                    <a:pt x="255219" y="1991022"/>
                  </a:lnTo>
                  <a:lnTo>
                    <a:pt x="0" y="1544164"/>
                  </a:lnTo>
                  <a:lnTo>
                    <a:pt x="881934" y="0"/>
                  </a:lnTo>
                  <a:lnTo>
                    <a:pt x="2700526" y="0"/>
                  </a:lnTo>
                  <a:lnTo>
                    <a:pt x="3582460" y="1544164"/>
                  </a:lnTo>
                  <a:lnTo>
                    <a:pt x="3327242" y="1991022"/>
                  </a:lnTo>
                  <a:close/>
                </a:path>
              </a:pathLst>
            </a:custGeom>
            <a:solidFill>
              <a:srgbClr val="CCCC33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5" name="任意多边形 26"/>
            <p:cNvSpPr>
              <a:spLocks noChangeAspect="1" noChangeArrowheads="1"/>
            </p:cNvSpPr>
            <p:nvPr/>
          </p:nvSpPr>
          <p:spPr bwMode="auto">
            <a:xfrm rot="10800000">
              <a:off x="0" y="1493044"/>
              <a:ext cx="1863329" cy="2316956"/>
            </a:xfrm>
            <a:custGeom>
              <a:avLst/>
              <a:gdLst>
                <a:gd name="T0" fmla="*/ 2485006 w 2483870"/>
                <a:gd name="T1" fmla="*/ 3090222 h 3088328"/>
                <a:gd name="T2" fmla="*/ 882338 w 2483870"/>
                <a:gd name="T3" fmla="*/ 3090222 h 3088328"/>
                <a:gd name="T4" fmla="*/ 0 w 2483870"/>
                <a:gd name="T5" fmla="*/ 1545112 h 3088328"/>
                <a:gd name="T6" fmla="*/ 882338 w 2483870"/>
                <a:gd name="T7" fmla="*/ 0 h 3088328"/>
                <a:gd name="T8" fmla="*/ 2485006 w 2483870"/>
                <a:gd name="T9" fmla="*/ 0 h 30883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3870"/>
                <a:gd name="T16" fmla="*/ 0 h 3088328"/>
                <a:gd name="T17" fmla="*/ 2483870 w 2483870"/>
                <a:gd name="T18" fmla="*/ 3088328 h 30883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3870" h="3088328">
                  <a:moveTo>
                    <a:pt x="2483870" y="3088328"/>
                  </a:moveTo>
                  <a:lnTo>
                    <a:pt x="881934" y="3088328"/>
                  </a:lnTo>
                  <a:lnTo>
                    <a:pt x="0" y="1544164"/>
                  </a:lnTo>
                  <a:lnTo>
                    <a:pt x="881934" y="0"/>
                  </a:lnTo>
                  <a:lnTo>
                    <a:pt x="2483870" y="0"/>
                  </a:lnTo>
                  <a:lnTo>
                    <a:pt x="2483870" y="3088328"/>
                  </a:lnTo>
                  <a:close/>
                </a:path>
              </a:pathLst>
            </a:custGeom>
            <a:solidFill>
              <a:srgbClr val="FF6969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6" name="任意多边形 27"/>
            <p:cNvSpPr>
              <a:spLocks noChangeAspect="1" noChangeArrowheads="1"/>
            </p:cNvSpPr>
            <p:nvPr/>
          </p:nvSpPr>
          <p:spPr bwMode="auto">
            <a:xfrm rot="10800000">
              <a:off x="1549003" y="3115866"/>
              <a:ext cx="3532584" cy="2027634"/>
            </a:xfrm>
            <a:custGeom>
              <a:avLst/>
              <a:gdLst>
                <a:gd name="T0" fmla="*/ 3549780 w 4711161"/>
                <a:gd name="T1" fmla="*/ 2704106 h 2702918"/>
                <a:gd name="T2" fmla="*/ 1159283 w 4711161"/>
                <a:gd name="T3" fmla="*/ 2704106 h 2702918"/>
                <a:gd name="T4" fmla="*/ 0 w 4711161"/>
                <a:gd name="T5" fmla="*/ 672541 h 2702918"/>
                <a:gd name="T6" fmla="*/ 383776 w 4711161"/>
                <a:gd name="T7" fmla="*/ 0 h 2702918"/>
                <a:gd name="T8" fmla="*/ 4325288 w 4711161"/>
                <a:gd name="T9" fmla="*/ 0 h 2702918"/>
                <a:gd name="T10" fmla="*/ 4709063 w 4711161"/>
                <a:gd name="T11" fmla="*/ 672541 h 27029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11161"/>
                <a:gd name="T19" fmla="*/ 0 h 2702918"/>
                <a:gd name="T20" fmla="*/ 4711161 w 4711161"/>
                <a:gd name="T21" fmla="*/ 2702918 h 27029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11161" h="2702918">
                  <a:moveTo>
                    <a:pt x="3551362" y="2702918"/>
                  </a:moveTo>
                  <a:lnTo>
                    <a:pt x="1159799" y="2702918"/>
                  </a:lnTo>
                  <a:lnTo>
                    <a:pt x="0" y="672245"/>
                  </a:lnTo>
                  <a:lnTo>
                    <a:pt x="383946" y="0"/>
                  </a:lnTo>
                  <a:lnTo>
                    <a:pt x="4327215" y="0"/>
                  </a:lnTo>
                  <a:lnTo>
                    <a:pt x="4711161" y="672245"/>
                  </a:lnTo>
                  <a:lnTo>
                    <a:pt x="3551362" y="2702918"/>
                  </a:lnTo>
                  <a:close/>
                </a:path>
              </a:pathLst>
            </a:custGeom>
            <a:solidFill>
              <a:srgbClr val="CCCC33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7" name="文本框 28"/>
            <p:cNvSpPr>
              <a:spLocks noChangeArrowheads="1"/>
            </p:cNvSpPr>
            <p:nvPr/>
          </p:nvSpPr>
          <p:spPr bwMode="auto">
            <a:xfrm>
              <a:off x="2597228" y="3177722"/>
              <a:ext cx="1447753" cy="199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16666" dirty="0">
                  <a:solidFill>
                    <a:schemeClr val="bg1"/>
                  </a:solidFill>
                  <a:latin typeface="Agency FB" pitchFamily="34" charset="0"/>
                  <a:sym typeface="Impact" pitchFamily="34" charset="0"/>
                </a:rPr>
                <a:t>04</a:t>
              </a:r>
              <a:endParaRPr lang="zh-CN" altLang="en-US" sz="16666" dirty="0">
                <a:solidFill>
                  <a:schemeClr val="bg1"/>
                </a:solidFill>
                <a:latin typeface="Agency FB" pitchFamily="34" charset="0"/>
                <a:sym typeface="Impact" pitchFamily="34" charset="0"/>
              </a:endParaRPr>
            </a:p>
          </p:txBody>
        </p:sp>
      </p:grpSp>
      <p:sp>
        <p:nvSpPr>
          <p:cNvPr id="18" name="文本框 30"/>
          <p:cNvSpPr>
            <a:spLocks noChangeArrowheads="1"/>
          </p:cNvSpPr>
          <p:nvPr/>
        </p:nvSpPr>
        <p:spPr bwMode="auto">
          <a:xfrm>
            <a:off x="1048459" y="2676310"/>
            <a:ext cx="4339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rPr>
              <a:t>小组分工与进度安排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itchFamily="2" charset="-122"/>
            </a:endParaRPr>
          </a:p>
        </p:txBody>
      </p:sp>
      <p:sp>
        <p:nvSpPr>
          <p:cNvPr id="20" name="直接连接符 42"/>
          <p:cNvSpPr>
            <a:spLocks noChangeShapeType="1"/>
          </p:cNvSpPr>
          <p:nvPr/>
        </p:nvSpPr>
        <p:spPr bwMode="auto">
          <a:xfrm rot="5400000">
            <a:off x="3179367" y="1629570"/>
            <a:ext cx="0" cy="3598863"/>
          </a:xfrm>
          <a:prstGeom prst="line">
            <a:avLst/>
          </a:prstGeom>
          <a:noFill/>
          <a:ln w="28575">
            <a:solidFill>
              <a:srgbClr val="CCCC33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10" name="文本框 31">
            <a:extLst>
              <a:ext uri="{FF2B5EF4-FFF2-40B4-BE49-F238E27FC236}">
                <a16:creationId xmlns:a16="http://schemas.microsoft.com/office/drawing/2014/main" id="{8E6CF9C3-72E0-483F-93D9-B1E8511F9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399" y="3535362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方正姚体" pitchFamily="2" charset="-122"/>
              </a:rPr>
              <a:t>电影数据可视化分析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71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六边形 17">
            <a:extLst>
              <a:ext uri="{FF2B5EF4-FFF2-40B4-BE49-F238E27FC236}">
                <a16:creationId xmlns:a16="http://schemas.microsoft.com/office/drawing/2014/main" id="{1489DFF1-7BB1-46F2-B2BE-54AC7F78D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185" y="2468828"/>
            <a:ext cx="1761007" cy="1495741"/>
          </a:xfrm>
          <a:prstGeom prst="hexagon">
            <a:avLst>
              <a:gd name="adj" fmla="val 24985"/>
              <a:gd name="vf" fmla="val 115470"/>
            </a:avLst>
          </a:prstGeom>
          <a:solidFill>
            <a:schemeClr val="bg1">
              <a:lumMod val="85000"/>
              <a:alpha val="50000"/>
            </a:schemeClr>
          </a:solidFill>
          <a:ln w="57150">
            <a:solidFill>
              <a:srgbClr val="E4E8E6"/>
            </a:solidFill>
            <a:bevel/>
            <a:headEnd/>
            <a:tailEnd/>
          </a:ln>
        </p:spPr>
        <p:txBody>
          <a:bodyPr lIns="91440" tIns="45720" rIns="91440" bIns="45720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6969"/>
              </a:solidFill>
            </a:endParaRPr>
          </a:p>
        </p:txBody>
      </p:sp>
      <p:sp>
        <p:nvSpPr>
          <p:cNvPr id="39" name="文本框 23"/>
          <p:cNvSpPr>
            <a:spLocks noChangeArrowheads="1"/>
          </p:cNvSpPr>
          <p:nvPr/>
        </p:nvSpPr>
        <p:spPr bwMode="auto">
          <a:xfrm>
            <a:off x="393500" y="249643"/>
            <a:ext cx="22172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sym typeface="方正姚体" pitchFamily="2" charset="-122"/>
              </a:rPr>
              <a:t>小组分工</a:t>
            </a:r>
            <a:endParaRPr lang="en-US" altLang="zh-CN" sz="3600" b="1" dirty="0">
              <a:solidFill>
                <a:schemeClr val="bg1"/>
              </a:solidFill>
              <a:latin typeface="微软雅黑" pitchFamily="34" charset="-122"/>
              <a:sym typeface="方正姚体" pitchFamily="2" charset="-122"/>
            </a:endParaRPr>
          </a:p>
        </p:txBody>
      </p:sp>
      <p:sp>
        <p:nvSpPr>
          <p:cNvPr id="44" name="六边形 17">
            <a:extLst>
              <a:ext uri="{FF2B5EF4-FFF2-40B4-BE49-F238E27FC236}">
                <a16:creationId xmlns:a16="http://schemas.microsoft.com/office/drawing/2014/main" id="{D1FCE81B-2AE0-45DA-B858-6F2A0BE25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310" y="3664420"/>
            <a:ext cx="1761007" cy="1495741"/>
          </a:xfrm>
          <a:prstGeom prst="hexagon">
            <a:avLst>
              <a:gd name="adj" fmla="val 24985"/>
              <a:gd name="vf" fmla="val 115470"/>
            </a:avLst>
          </a:prstGeom>
          <a:noFill/>
          <a:ln w="57150">
            <a:solidFill>
              <a:srgbClr val="E4E8E6"/>
            </a:solidFill>
            <a:bevel/>
            <a:headEnd/>
            <a:tailEnd/>
          </a:ln>
        </p:spPr>
        <p:txBody>
          <a:bodyPr lIns="91440" tIns="45720" rIns="91440" bIns="45720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5" name="六边形 18">
            <a:extLst>
              <a:ext uri="{FF2B5EF4-FFF2-40B4-BE49-F238E27FC236}">
                <a16:creationId xmlns:a16="http://schemas.microsoft.com/office/drawing/2014/main" id="{20283B5C-2C0E-43D6-9AC3-1EF38169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663" y="2885900"/>
            <a:ext cx="1761007" cy="1495741"/>
          </a:xfrm>
          <a:prstGeom prst="hexagon">
            <a:avLst>
              <a:gd name="adj" fmla="val 24985"/>
              <a:gd name="vf" fmla="val 115470"/>
            </a:avLst>
          </a:prstGeom>
          <a:solidFill>
            <a:srgbClr val="FFCCCC">
              <a:alpha val="60000"/>
            </a:srgbClr>
          </a:solidFill>
          <a:ln w="57150">
            <a:solidFill>
              <a:srgbClr val="FF6969"/>
            </a:solidFill>
            <a:bevel/>
            <a:headEnd/>
            <a:tailEnd/>
          </a:ln>
        </p:spPr>
        <p:txBody>
          <a:bodyPr lIns="91440" tIns="45720" rIns="91440" bIns="45720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9B573E-ECA5-4E03-8945-1C1D814E9F41}"/>
              </a:ext>
            </a:extLst>
          </p:cNvPr>
          <p:cNvSpPr txBox="1"/>
          <p:nvPr/>
        </p:nvSpPr>
        <p:spPr>
          <a:xfrm>
            <a:off x="3652042" y="4120031"/>
            <a:ext cx="137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梁俊平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5C44A7F-5595-48EF-9A40-81CD4E6BEB7F}"/>
              </a:ext>
            </a:extLst>
          </p:cNvPr>
          <p:cNvSpPr txBox="1"/>
          <p:nvPr/>
        </p:nvSpPr>
        <p:spPr>
          <a:xfrm>
            <a:off x="2463086" y="3353496"/>
            <a:ext cx="1054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爬虫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F20DA12-D393-4C86-8569-C3BAD3F0F9F8}"/>
              </a:ext>
            </a:extLst>
          </p:cNvPr>
          <p:cNvSpPr txBox="1"/>
          <p:nvPr/>
        </p:nvSpPr>
        <p:spPr>
          <a:xfrm>
            <a:off x="5398200" y="2933651"/>
            <a:ext cx="1291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宁之涵</a:t>
            </a:r>
          </a:p>
        </p:txBody>
      </p:sp>
      <p:sp>
        <p:nvSpPr>
          <p:cNvPr id="66" name="六边形 18">
            <a:extLst>
              <a:ext uri="{FF2B5EF4-FFF2-40B4-BE49-F238E27FC236}">
                <a16:creationId xmlns:a16="http://schemas.microsoft.com/office/drawing/2014/main" id="{8A57F633-124B-4E30-AC67-26B12E5A4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591" y="1720959"/>
            <a:ext cx="1761007" cy="1495741"/>
          </a:xfrm>
          <a:prstGeom prst="hexagon">
            <a:avLst>
              <a:gd name="adj" fmla="val 24985"/>
              <a:gd name="vf" fmla="val 115470"/>
            </a:avLst>
          </a:prstGeom>
          <a:noFill/>
          <a:ln w="57150">
            <a:solidFill>
              <a:srgbClr val="CCCC33"/>
            </a:solidFill>
            <a:bevel/>
            <a:headEnd/>
            <a:tailEnd/>
          </a:ln>
        </p:spPr>
        <p:txBody>
          <a:bodyPr lIns="91440" tIns="45720" rIns="91440" bIns="45720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BECD8A4-2C47-4A44-AD3A-46B1CC5EDD0C}"/>
              </a:ext>
            </a:extLst>
          </p:cNvPr>
          <p:cNvSpPr txBox="1"/>
          <p:nvPr/>
        </p:nvSpPr>
        <p:spPr>
          <a:xfrm>
            <a:off x="3964852" y="1991775"/>
            <a:ext cx="1445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分析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可视化</a:t>
            </a:r>
          </a:p>
        </p:txBody>
      </p:sp>
      <p:sp>
        <p:nvSpPr>
          <p:cNvPr id="67" name="六边形 17">
            <a:extLst>
              <a:ext uri="{FF2B5EF4-FFF2-40B4-BE49-F238E27FC236}">
                <a16:creationId xmlns:a16="http://schemas.microsoft.com/office/drawing/2014/main" id="{E0436CBD-0E78-4652-A533-7657E1935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057" y="3353496"/>
            <a:ext cx="1761007" cy="1495741"/>
          </a:xfrm>
          <a:prstGeom prst="hexagon">
            <a:avLst>
              <a:gd name="adj" fmla="val 25549"/>
              <a:gd name="vf" fmla="val 115470"/>
            </a:avLst>
          </a:prstGeom>
          <a:noFill/>
          <a:ln w="57150">
            <a:solidFill>
              <a:srgbClr val="E4E8E6"/>
            </a:solidFill>
            <a:bevel/>
            <a:headEnd/>
            <a:tailEnd/>
          </a:ln>
        </p:spPr>
        <p:txBody>
          <a:bodyPr lIns="91440" tIns="45720" rIns="91440" bIns="45720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9" name="六边形 17">
            <a:extLst>
              <a:ext uri="{FF2B5EF4-FFF2-40B4-BE49-F238E27FC236}">
                <a16:creationId xmlns:a16="http://schemas.microsoft.com/office/drawing/2014/main" id="{3EEA8547-2B99-4E08-BA3C-69EFBE82F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651" y="2605625"/>
            <a:ext cx="1761007" cy="1495741"/>
          </a:xfrm>
          <a:prstGeom prst="hexagon">
            <a:avLst>
              <a:gd name="adj" fmla="val 25611"/>
              <a:gd name="vf" fmla="val 115470"/>
            </a:avLst>
          </a:prstGeom>
          <a:noFill/>
          <a:ln w="57150">
            <a:solidFill>
              <a:srgbClr val="E4E8E6"/>
            </a:solidFill>
            <a:bevel/>
            <a:headEnd/>
            <a:tailEnd/>
          </a:ln>
        </p:spPr>
        <p:txBody>
          <a:bodyPr lIns="91440" tIns="45720" rIns="91440" bIns="45720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0" name="六边形 17">
            <a:extLst>
              <a:ext uri="{FF2B5EF4-FFF2-40B4-BE49-F238E27FC236}">
                <a16:creationId xmlns:a16="http://schemas.microsoft.com/office/drawing/2014/main" id="{A180AE12-92A2-4FC0-A317-EA7F3B982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057" y="1857754"/>
            <a:ext cx="1761007" cy="1495741"/>
          </a:xfrm>
          <a:prstGeom prst="hexagon">
            <a:avLst>
              <a:gd name="adj" fmla="val 25299"/>
              <a:gd name="vf" fmla="val 115470"/>
            </a:avLst>
          </a:prstGeom>
          <a:solidFill>
            <a:srgbClr val="E5E38D">
              <a:alpha val="50000"/>
            </a:srgbClr>
          </a:solidFill>
          <a:ln w="57150">
            <a:solidFill>
              <a:schemeClr val="bg2">
                <a:lumMod val="75000"/>
              </a:schemeClr>
            </a:solidFill>
            <a:bevel/>
            <a:headEnd/>
            <a:tailEnd/>
          </a:ln>
        </p:spPr>
        <p:txBody>
          <a:bodyPr lIns="91440" tIns="45720" rIns="91440" bIns="45720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690A798-244C-451D-A60E-AC7AB4F9B5F8}"/>
              </a:ext>
            </a:extLst>
          </p:cNvPr>
          <p:cNvSpPr txBox="1"/>
          <p:nvPr/>
        </p:nvSpPr>
        <p:spPr>
          <a:xfrm>
            <a:off x="7385445" y="3889069"/>
            <a:ext cx="1290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邵卢娇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72A4072-F0D2-458B-8AAF-83FA19B7EA7F}"/>
              </a:ext>
            </a:extLst>
          </p:cNvPr>
          <p:cNvSpPr txBox="1"/>
          <p:nvPr/>
        </p:nvSpPr>
        <p:spPr>
          <a:xfrm>
            <a:off x="8801685" y="3091885"/>
            <a:ext cx="137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唐颖嘉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03A121C-4487-4FCE-8195-74A498006162}"/>
              </a:ext>
            </a:extLst>
          </p:cNvPr>
          <p:cNvSpPr txBox="1"/>
          <p:nvPr/>
        </p:nvSpPr>
        <p:spPr>
          <a:xfrm>
            <a:off x="7747492" y="2393328"/>
            <a:ext cx="1054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UI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9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4" grpId="0"/>
      <p:bldP spid="71" grpId="0"/>
      <p:bldP spid="75" grpId="0"/>
      <p:bldP spid="72" grpId="0"/>
      <p:bldP spid="73" grpId="0"/>
      <p:bldP spid="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8" name="文本框 23"/>
          <p:cNvSpPr>
            <a:spLocks noChangeArrowheads="1"/>
          </p:cNvSpPr>
          <p:nvPr/>
        </p:nvSpPr>
        <p:spPr bwMode="auto">
          <a:xfrm>
            <a:off x="393500" y="249643"/>
            <a:ext cx="22172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sym typeface="方正姚体" pitchFamily="2" charset="-122"/>
              </a:rPr>
              <a:t>进度安排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sym typeface="方正姚体" pitchFamily="2" charset="-122"/>
            </a:endParaRPr>
          </a:p>
        </p:txBody>
      </p:sp>
      <p:sp>
        <p:nvSpPr>
          <p:cNvPr id="36" name="任意多边形 8">
            <a:extLst>
              <a:ext uri="{FF2B5EF4-FFF2-40B4-BE49-F238E27FC236}">
                <a16:creationId xmlns:a16="http://schemas.microsoft.com/office/drawing/2014/main" id="{B3EEA0C5-1B79-4C19-A69D-890D3632F3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31450" y="4126916"/>
            <a:ext cx="3465512" cy="2208213"/>
          </a:xfrm>
          <a:custGeom>
            <a:avLst/>
            <a:gdLst>
              <a:gd name="T0" fmla="*/ 1459952 w 4113070"/>
              <a:gd name="T1" fmla="*/ 0 h 2620420"/>
              <a:gd name="T2" fmla="*/ 2919905 w 4113070"/>
              <a:gd name="T3" fmla="*/ 1460415 h 2620420"/>
              <a:gd name="T4" fmla="*/ 2890244 w 4113070"/>
              <a:gd name="T5" fmla="*/ 1754740 h 2620420"/>
              <a:gd name="T6" fmla="*/ 2862970 w 4113070"/>
              <a:gd name="T7" fmla="*/ 1860849 h 2620420"/>
              <a:gd name="T8" fmla="*/ 56936 w 4113070"/>
              <a:gd name="T9" fmla="*/ 1860849 h 2620420"/>
              <a:gd name="T10" fmla="*/ 29662 w 4113070"/>
              <a:gd name="T11" fmla="*/ 1754740 h 2620420"/>
              <a:gd name="T12" fmla="*/ 0 w 4113070"/>
              <a:gd name="T13" fmla="*/ 1460415 h 2620420"/>
              <a:gd name="T14" fmla="*/ 1459952 w 4113070"/>
              <a:gd name="T15" fmla="*/ 0 h 26204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13070"/>
              <a:gd name="T25" fmla="*/ 0 h 2620420"/>
              <a:gd name="T26" fmla="*/ 4113070 w 4113070"/>
              <a:gd name="T27" fmla="*/ 2620420 h 262042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13070" h="2620420">
                <a:moveTo>
                  <a:pt x="2056535" y="0"/>
                </a:moveTo>
                <a:cubicBezTo>
                  <a:pt x="3192328" y="0"/>
                  <a:pt x="4113070" y="920742"/>
                  <a:pt x="4113070" y="2056535"/>
                </a:cubicBezTo>
                <a:cubicBezTo>
                  <a:pt x="4113070" y="2198509"/>
                  <a:pt x="4098684" y="2337123"/>
                  <a:pt x="4071289" y="2470999"/>
                </a:cubicBezTo>
                <a:lnTo>
                  <a:pt x="4032869" y="2620420"/>
                </a:lnTo>
                <a:lnTo>
                  <a:pt x="80202" y="2620420"/>
                </a:lnTo>
                <a:lnTo>
                  <a:pt x="41782" y="2470999"/>
                </a:lnTo>
                <a:cubicBezTo>
                  <a:pt x="14387" y="2337123"/>
                  <a:pt x="0" y="2198509"/>
                  <a:pt x="0" y="2056535"/>
                </a:cubicBezTo>
                <a:cubicBezTo>
                  <a:pt x="0" y="920742"/>
                  <a:pt x="920742" y="0"/>
                  <a:pt x="2056535" y="0"/>
                </a:cubicBez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39" name="任意多边形 9">
            <a:extLst>
              <a:ext uri="{FF2B5EF4-FFF2-40B4-BE49-F238E27FC236}">
                <a16:creationId xmlns:a16="http://schemas.microsoft.com/office/drawing/2014/main" id="{D85D76C6-7C6E-4923-8B79-F26AEB3E6BA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7816816">
            <a:off x="5386752" y="5029502"/>
            <a:ext cx="195749" cy="1680000"/>
          </a:xfrm>
          <a:custGeom>
            <a:avLst/>
            <a:gdLst>
              <a:gd name="T0" fmla="*/ 97089 w 324000"/>
              <a:gd name="T1" fmla="*/ 0 h 2776241"/>
              <a:gd name="T2" fmla="*/ 194176 w 324000"/>
              <a:gd name="T3" fmla="*/ 1570726 h 2776241"/>
              <a:gd name="T4" fmla="*/ 193974 w 324000"/>
              <a:gd name="T5" fmla="*/ 1570726 h 2776241"/>
              <a:gd name="T6" fmla="*/ 194176 w 324000"/>
              <a:gd name="T7" fmla="*/ 1571731 h 2776241"/>
              <a:gd name="T8" fmla="*/ 97089 w 324000"/>
              <a:gd name="T9" fmla="*/ 1669128 h 2776241"/>
              <a:gd name="T10" fmla="*/ 0 w 324000"/>
              <a:gd name="T11" fmla="*/ 1571731 h 2776241"/>
              <a:gd name="T12" fmla="*/ 203 w 324000"/>
              <a:gd name="T13" fmla="*/ 1570726 h 2776241"/>
              <a:gd name="T14" fmla="*/ 0 w 324000"/>
              <a:gd name="T15" fmla="*/ 1570726 h 277624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4000"/>
              <a:gd name="T25" fmla="*/ 0 h 2776241"/>
              <a:gd name="T26" fmla="*/ 324000 w 324000"/>
              <a:gd name="T27" fmla="*/ 2776241 h 277624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4000" h="2776241">
                <a:moveTo>
                  <a:pt x="162000" y="0"/>
                </a:moveTo>
                <a:lnTo>
                  <a:pt x="324000" y="2612570"/>
                </a:lnTo>
                <a:lnTo>
                  <a:pt x="323663" y="2612570"/>
                </a:lnTo>
                <a:lnTo>
                  <a:pt x="324000" y="2614241"/>
                </a:lnTo>
                <a:cubicBezTo>
                  <a:pt x="324000" y="2703711"/>
                  <a:pt x="251470" y="2776241"/>
                  <a:pt x="162000" y="2776241"/>
                </a:cubicBezTo>
                <a:cubicBezTo>
                  <a:pt x="72530" y="2776241"/>
                  <a:pt x="0" y="2703711"/>
                  <a:pt x="0" y="2614241"/>
                </a:cubicBezTo>
                <a:lnTo>
                  <a:pt x="338" y="2612570"/>
                </a:lnTo>
                <a:lnTo>
                  <a:pt x="0" y="2612570"/>
                </a:lnTo>
                <a:lnTo>
                  <a:pt x="162000" y="0"/>
                </a:lnTo>
                <a:close/>
              </a:path>
            </a:pathLst>
          </a:custGeom>
          <a:solidFill>
            <a:srgbClr val="FFFA19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D223D68-97BF-44F4-81E2-84E1106A5344}"/>
              </a:ext>
            </a:extLst>
          </p:cNvPr>
          <p:cNvGrpSpPr/>
          <p:nvPr/>
        </p:nvGrpSpPr>
        <p:grpSpPr>
          <a:xfrm>
            <a:off x="3547225" y="4339641"/>
            <a:ext cx="1249363" cy="1995488"/>
            <a:chOff x="2677716" y="3340894"/>
            <a:chExt cx="937022" cy="1496616"/>
          </a:xfrm>
        </p:grpSpPr>
        <p:sp>
          <p:nvSpPr>
            <p:cNvPr id="41" name="任意多边形 4">
              <a:extLst>
                <a:ext uri="{FF2B5EF4-FFF2-40B4-BE49-F238E27FC236}">
                  <a16:creationId xmlns:a16="http://schemas.microsoft.com/office/drawing/2014/main" id="{674A4822-F92A-4698-91EB-6733CD9671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77716" y="3340894"/>
              <a:ext cx="937022" cy="1496616"/>
            </a:xfrm>
            <a:custGeom>
              <a:avLst/>
              <a:gdLst>
                <a:gd name="T0" fmla="*/ 438976 w 1482739"/>
                <a:gd name="T1" fmla="*/ 0 h 2368485"/>
                <a:gd name="T2" fmla="*/ 1052718 w 1482739"/>
                <a:gd name="T3" fmla="*/ 486079 h 2368485"/>
                <a:gd name="T4" fmla="*/ 985946 w 1482739"/>
                <a:gd name="T5" fmla="*/ 583009 h 2368485"/>
                <a:gd name="T6" fmla="*/ 783840 w 1482739"/>
                <a:gd name="T7" fmla="*/ 1290183 h 2368485"/>
                <a:gd name="T8" fmla="*/ 811016 w 1482739"/>
                <a:gd name="T9" fmla="*/ 1559697 h 2368485"/>
                <a:gd name="T10" fmla="*/ 842272 w 1482739"/>
                <a:gd name="T11" fmla="*/ 1681232 h 2368485"/>
                <a:gd name="T12" fmla="*/ 37543 w 1482739"/>
                <a:gd name="T13" fmla="*/ 1681232 h 2368485"/>
                <a:gd name="T14" fmla="*/ 10953 w 1482739"/>
                <a:gd name="T15" fmla="*/ 1507042 h 2368485"/>
                <a:gd name="T16" fmla="*/ 0 w 1482739"/>
                <a:gd name="T17" fmla="*/ 1290183 h 2368485"/>
                <a:gd name="T18" fmla="*/ 341142 w 1482739"/>
                <a:gd name="T19" fmla="*/ 136259 h 23684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82739"/>
                <a:gd name="T31" fmla="*/ 0 h 2368485"/>
                <a:gd name="T32" fmla="*/ 1482739 w 1482739"/>
                <a:gd name="T33" fmla="*/ 2368485 h 236848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82739" h="2368485">
                  <a:moveTo>
                    <a:pt x="618292" y="0"/>
                  </a:moveTo>
                  <a:lnTo>
                    <a:pt x="1482739" y="684778"/>
                  </a:lnTo>
                  <a:lnTo>
                    <a:pt x="1388693" y="821331"/>
                  </a:lnTo>
                  <a:cubicBezTo>
                    <a:pt x="1208281" y="1110339"/>
                    <a:pt x="1104029" y="1451787"/>
                    <a:pt x="1104029" y="1817583"/>
                  </a:cubicBezTo>
                  <a:cubicBezTo>
                    <a:pt x="1104029" y="1947644"/>
                    <a:pt x="1117209" y="2074627"/>
                    <a:pt x="1142305" y="2197269"/>
                  </a:cubicBezTo>
                  <a:lnTo>
                    <a:pt x="1186329" y="2368485"/>
                  </a:lnTo>
                  <a:lnTo>
                    <a:pt x="52879" y="2368485"/>
                  </a:lnTo>
                  <a:lnTo>
                    <a:pt x="15427" y="2123089"/>
                  </a:lnTo>
                  <a:cubicBezTo>
                    <a:pt x="5226" y="2022641"/>
                    <a:pt x="0" y="1920723"/>
                    <a:pt x="0" y="1817583"/>
                  </a:cubicBezTo>
                  <a:cubicBezTo>
                    <a:pt x="0" y="1218087"/>
                    <a:pt x="176550" y="659826"/>
                    <a:pt x="480494" y="191958"/>
                  </a:cubicBezTo>
                  <a:lnTo>
                    <a:pt x="618292" y="0"/>
                  </a:lnTo>
                  <a:close/>
                </a:path>
              </a:pathLst>
            </a:custGeom>
            <a:solidFill>
              <a:srgbClr val="FF6969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42" name="文本框 10">
              <a:extLst>
                <a:ext uri="{FF2B5EF4-FFF2-40B4-BE49-F238E27FC236}">
                  <a16:creationId xmlns:a16="http://schemas.microsoft.com/office/drawing/2014/main" id="{84BF17F5-AD33-4923-8963-65D0C26757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9471">
              <a:off x="2639276" y="3899893"/>
              <a:ext cx="830997" cy="484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方正姚体" pitchFamily="2" charset="-122"/>
                </a:rPr>
                <a:t>12.5</a:t>
              </a:r>
              <a:endPara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方正姚体" pitchFamily="2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C61FA31-E1FE-40DD-BF5B-B12588B139CD}"/>
              </a:ext>
            </a:extLst>
          </p:cNvPr>
          <p:cNvGrpSpPr/>
          <p:nvPr/>
        </p:nvGrpSpPr>
        <p:grpSpPr>
          <a:xfrm>
            <a:off x="4133012" y="3355391"/>
            <a:ext cx="1879600" cy="1481139"/>
            <a:chOff x="3117056" y="2602706"/>
            <a:chExt cx="1409700" cy="1110854"/>
          </a:xfrm>
        </p:grpSpPr>
        <p:sp>
          <p:nvSpPr>
            <p:cNvPr id="44" name="任意多边形 5">
              <a:extLst>
                <a:ext uri="{FF2B5EF4-FFF2-40B4-BE49-F238E27FC236}">
                  <a16:creationId xmlns:a16="http://schemas.microsoft.com/office/drawing/2014/main" id="{50AD0D89-9058-492C-B965-21A017AE2D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17056" y="2602706"/>
              <a:ext cx="1409700" cy="1110854"/>
            </a:xfrm>
            <a:custGeom>
              <a:avLst/>
              <a:gdLst>
                <a:gd name="T0" fmla="*/ 1584436 w 2229750"/>
                <a:gd name="T1" fmla="*/ 0 h 1759042"/>
                <a:gd name="T2" fmla="*/ 1584436 w 2229750"/>
                <a:gd name="T3" fmla="*/ 783861 h 1759042"/>
                <a:gd name="T4" fmla="*/ 1491997 w 2229750"/>
                <a:gd name="T5" fmla="*/ 788518 h 1759042"/>
                <a:gd name="T6" fmla="*/ 637923 w 2229750"/>
                <a:gd name="T7" fmla="*/ 1219232 h 1759042"/>
                <a:gd name="T8" fmla="*/ 614701 w 2229750"/>
                <a:gd name="T9" fmla="*/ 1247139 h 1759042"/>
                <a:gd name="T10" fmla="*/ 0 w 2229750"/>
                <a:gd name="T11" fmla="*/ 761297 h 1759042"/>
                <a:gd name="T12" fmla="*/ 91928 w 2229750"/>
                <a:gd name="T13" fmla="*/ 655726 h 1759042"/>
                <a:gd name="T14" fmla="*/ 1519613 w 2229750"/>
                <a:gd name="T15" fmla="*/ 1636 h 17590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29750"/>
                <a:gd name="T25" fmla="*/ 0 h 1759042"/>
                <a:gd name="T26" fmla="*/ 2229750 w 2229750"/>
                <a:gd name="T27" fmla="*/ 1759042 h 17590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29750" h="1759042">
                  <a:moveTo>
                    <a:pt x="2229750" y="0"/>
                  </a:moveTo>
                  <a:lnTo>
                    <a:pt x="2229750" y="1105606"/>
                  </a:lnTo>
                  <a:lnTo>
                    <a:pt x="2099663" y="1112175"/>
                  </a:lnTo>
                  <a:cubicBezTo>
                    <a:pt x="1624662" y="1160414"/>
                    <a:pt x="1201825" y="1385111"/>
                    <a:pt x="897739" y="1719680"/>
                  </a:cubicBezTo>
                  <a:lnTo>
                    <a:pt x="865058" y="1759042"/>
                  </a:lnTo>
                  <a:lnTo>
                    <a:pt x="0" y="1073780"/>
                  </a:lnTo>
                  <a:lnTo>
                    <a:pt x="129369" y="924877"/>
                  </a:lnTo>
                  <a:cubicBezTo>
                    <a:pt x="640582" y="388685"/>
                    <a:pt x="1349142" y="42321"/>
                    <a:pt x="2138526" y="2307"/>
                  </a:cubicBezTo>
                  <a:lnTo>
                    <a:pt x="2229750" y="0"/>
                  </a:lnTo>
                  <a:close/>
                </a:path>
              </a:pathLst>
            </a:custGeom>
            <a:solidFill>
              <a:srgbClr val="FF6969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45" name="文本框 11">
              <a:extLst>
                <a:ext uri="{FF2B5EF4-FFF2-40B4-BE49-F238E27FC236}">
                  <a16:creationId xmlns:a16="http://schemas.microsoft.com/office/drawing/2014/main" id="{7CA2E57E-F727-4F0F-AD5D-9957459A3B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80929">
              <a:off x="3510897" y="2841050"/>
              <a:ext cx="830997" cy="484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方正姚体" pitchFamily="2" charset="-122"/>
                </a:rPr>
                <a:t>12.7</a:t>
              </a:r>
              <a:endPara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方正姚体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7873FA9-9B12-4C6A-8F5A-F94F7267BB3E}"/>
              </a:ext>
            </a:extLst>
          </p:cNvPr>
          <p:cNvGrpSpPr/>
          <p:nvPr/>
        </p:nvGrpSpPr>
        <p:grpSpPr>
          <a:xfrm>
            <a:off x="6115800" y="3355391"/>
            <a:ext cx="1879600" cy="1481139"/>
            <a:chOff x="4604147" y="2602706"/>
            <a:chExt cx="1409700" cy="1110854"/>
          </a:xfrm>
        </p:grpSpPr>
        <p:sp>
          <p:nvSpPr>
            <p:cNvPr id="47" name="任意多边形 7">
              <a:extLst>
                <a:ext uri="{FF2B5EF4-FFF2-40B4-BE49-F238E27FC236}">
                  <a16:creationId xmlns:a16="http://schemas.microsoft.com/office/drawing/2014/main" id="{24A8FACE-C5A9-4E13-AB41-21CB76A835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04147" y="2602706"/>
              <a:ext cx="1409700" cy="1110854"/>
            </a:xfrm>
            <a:custGeom>
              <a:avLst/>
              <a:gdLst>
                <a:gd name="T0" fmla="*/ 0 w 2231226"/>
                <a:gd name="T1" fmla="*/ 0 h 1757913"/>
                <a:gd name="T2" fmla="*/ 66505 w 2231226"/>
                <a:gd name="T3" fmla="*/ 1683 h 1757913"/>
                <a:gd name="T4" fmla="*/ 1492303 w 2231226"/>
                <a:gd name="T5" fmla="*/ 656614 h 1757913"/>
                <a:gd name="T6" fmla="*/ 1583388 w 2231226"/>
                <a:gd name="T7" fmla="*/ 761489 h 1757913"/>
                <a:gd name="T8" fmla="*/ 969519 w 2231226"/>
                <a:gd name="T9" fmla="*/ 1247940 h 1757913"/>
                <a:gd name="T10" fmla="*/ 947030 w 2231226"/>
                <a:gd name="T11" fmla="*/ 1220843 h 1757913"/>
                <a:gd name="T12" fmla="*/ 94084 w 2231226"/>
                <a:gd name="T13" fmla="*/ 789576 h 1757913"/>
                <a:gd name="T14" fmla="*/ 0 w 2231226"/>
                <a:gd name="T15" fmla="*/ 784824 h 17579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31226"/>
                <a:gd name="T25" fmla="*/ 0 h 1757913"/>
                <a:gd name="T26" fmla="*/ 2231226 w 2231226"/>
                <a:gd name="T27" fmla="*/ 1757913 h 17579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31226" h="1757913">
                  <a:moveTo>
                    <a:pt x="0" y="0"/>
                  </a:moveTo>
                  <a:lnTo>
                    <a:pt x="93716" y="2370"/>
                  </a:lnTo>
                  <a:cubicBezTo>
                    <a:pt x="883101" y="42384"/>
                    <a:pt x="1591661" y="388748"/>
                    <a:pt x="2102874" y="924940"/>
                  </a:cubicBezTo>
                  <a:lnTo>
                    <a:pt x="2231226" y="1072673"/>
                  </a:lnTo>
                  <a:lnTo>
                    <a:pt x="1366195" y="1757913"/>
                  </a:lnTo>
                  <a:lnTo>
                    <a:pt x="1334504" y="1719743"/>
                  </a:lnTo>
                  <a:cubicBezTo>
                    <a:pt x="1030417" y="1385174"/>
                    <a:pt x="607581" y="1160477"/>
                    <a:pt x="132579" y="1112238"/>
                  </a:cubicBezTo>
                  <a:lnTo>
                    <a:pt x="0" y="1105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969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48" name="文本框 12">
              <a:extLst>
                <a:ext uri="{FF2B5EF4-FFF2-40B4-BE49-F238E27FC236}">
                  <a16:creationId xmlns:a16="http://schemas.microsoft.com/office/drawing/2014/main" id="{1DDDC357-C06E-4BB0-896C-AE46BFFB70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14282">
              <a:off x="4804204" y="2841050"/>
              <a:ext cx="830997" cy="484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方正姚体" pitchFamily="2" charset="-122"/>
                </a:rPr>
                <a:t>12.9</a:t>
              </a:r>
              <a:endPara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方正姚体" pitchFamily="2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077775E-2B31-47BD-878B-603981C27584}"/>
              </a:ext>
            </a:extLst>
          </p:cNvPr>
          <p:cNvGrpSpPr/>
          <p:nvPr/>
        </p:nvGrpSpPr>
        <p:grpSpPr>
          <a:xfrm>
            <a:off x="7333411" y="4338055"/>
            <a:ext cx="1249362" cy="1997075"/>
            <a:chOff x="5517357" y="3339704"/>
            <a:chExt cx="937022" cy="1497806"/>
          </a:xfrm>
        </p:grpSpPr>
        <p:sp>
          <p:nvSpPr>
            <p:cNvPr id="50" name="任意多边形 6">
              <a:extLst>
                <a:ext uri="{FF2B5EF4-FFF2-40B4-BE49-F238E27FC236}">
                  <a16:creationId xmlns:a16="http://schemas.microsoft.com/office/drawing/2014/main" id="{897C905F-6589-4009-A460-C929B01451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17357" y="3339704"/>
              <a:ext cx="937022" cy="1497806"/>
            </a:xfrm>
            <a:custGeom>
              <a:avLst/>
              <a:gdLst>
                <a:gd name="T0" fmla="*/ 612999 w 1483619"/>
                <a:gd name="T1" fmla="*/ 0 h 2369744"/>
                <a:gd name="T2" fmla="*/ 711357 w 1483619"/>
                <a:gd name="T3" fmla="*/ 137224 h 2369744"/>
                <a:gd name="T4" fmla="*/ 1052095 w 1483619"/>
                <a:gd name="T5" fmla="*/ 1291757 h 2369744"/>
                <a:gd name="T6" fmla="*/ 1041155 w 1483619"/>
                <a:gd name="T7" fmla="*/ 1508730 h 2369744"/>
                <a:gd name="T8" fmla="*/ 1014596 w 1483619"/>
                <a:gd name="T9" fmla="*/ 1683012 h 2369744"/>
                <a:gd name="T10" fmla="*/ 210820 w 1483619"/>
                <a:gd name="T11" fmla="*/ 1683012 h 2369744"/>
                <a:gd name="T12" fmla="*/ 242040 w 1483619"/>
                <a:gd name="T13" fmla="*/ 1561414 h 2369744"/>
                <a:gd name="T14" fmla="*/ 269183 w 1483619"/>
                <a:gd name="T15" fmla="*/ 1291757 h 2369744"/>
                <a:gd name="T16" fmla="*/ 67317 w 1483619"/>
                <a:gd name="T17" fmla="*/ 584210 h 2369744"/>
                <a:gd name="T18" fmla="*/ 0 w 1483619"/>
                <a:gd name="T19" fmla="*/ 486322 h 23697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83619"/>
                <a:gd name="T31" fmla="*/ 0 h 2369744"/>
                <a:gd name="T32" fmla="*/ 1483619 w 1483619"/>
                <a:gd name="T33" fmla="*/ 2369744 h 23697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83619" h="2369744">
                  <a:moveTo>
                    <a:pt x="864424" y="0"/>
                  </a:moveTo>
                  <a:lnTo>
                    <a:pt x="1003126" y="193217"/>
                  </a:lnTo>
                  <a:cubicBezTo>
                    <a:pt x="1307069" y="661085"/>
                    <a:pt x="1483619" y="1219346"/>
                    <a:pt x="1483619" y="1818842"/>
                  </a:cubicBezTo>
                  <a:cubicBezTo>
                    <a:pt x="1483619" y="1921982"/>
                    <a:pt x="1478393" y="2023900"/>
                    <a:pt x="1468192" y="2124348"/>
                  </a:cubicBezTo>
                  <a:lnTo>
                    <a:pt x="1430740" y="2369744"/>
                  </a:lnTo>
                  <a:lnTo>
                    <a:pt x="297290" y="2369744"/>
                  </a:lnTo>
                  <a:lnTo>
                    <a:pt x="341315" y="2198528"/>
                  </a:lnTo>
                  <a:cubicBezTo>
                    <a:pt x="366411" y="2075886"/>
                    <a:pt x="379590" y="1948903"/>
                    <a:pt x="379590" y="1818842"/>
                  </a:cubicBezTo>
                  <a:cubicBezTo>
                    <a:pt x="379590" y="1453046"/>
                    <a:pt x="275339" y="1111598"/>
                    <a:pt x="94927" y="822590"/>
                  </a:cubicBezTo>
                  <a:lnTo>
                    <a:pt x="0" y="684759"/>
                  </a:lnTo>
                  <a:lnTo>
                    <a:pt x="864424" y="0"/>
                  </a:lnTo>
                  <a:close/>
                </a:path>
              </a:pathLst>
            </a:custGeom>
            <a:solidFill>
              <a:srgbClr val="FF6969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51" name="文本框 16">
              <a:extLst>
                <a:ext uri="{FF2B5EF4-FFF2-40B4-BE49-F238E27FC236}">
                  <a16:creationId xmlns:a16="http://schemas.microsoft.com/office/drawing/2014/main" id="{92702371-672E-4E36-8D86-0DAD140F22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889706">
              <a:off x="5636979" y="3943504"/>
              <a:ext cx="1034178" cy="484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方正姚体" pitchFamily="2" charset="-122"/>
                </a:rPr>
                <a:t>12.11</a:t>
              </a:r>
              <a:endPara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方正姚体" pitchFamily="2" charset="-122"/>
              </a:endParaRPr>
            </a:p>
          </p:txBody>
        </p:sp>
      </p:grpSp>
      <p:grpSp>
        <p:nvGrpSpPr>
          <p:cNvPr id="58" name="组合 17">
            <a:extLst>
              <a:ext uri="{FF2B5EF4-FFF2-40B4-BE49-F238E27FC236}">
                <a16:creationId xmlns:a16="http://schemas.microsoft.com/office/drawing/2014/main" id="{E678C47B-4BFB-4FE4-93A0-F4FFE1579712}"/>
              </a:ext>
            </a:extLst>
          </p:cNvPr>
          <p:cNvGrpSpPr>
            <a:grpSpLocks/>
          </p:cNvGrpSpPr>
          <p:nvPr/>
        </p:nvGrpSpPr>
        <p:grpSpPr bwMode="auto">
          <a:xfrm>
            <a:off x="1518797" y="4256225"/>
            <a:ext cx="672000" cy="672000"/>
            <a:chOff x="0" y="0"/>
            <a:chExt cx="444697" cy="466185"/>
          </a:xfrm>
          <a:solidFill>
            <a:srgbClr val="CCCC33"/>
          </a:solidFill>
        </p:grpSpPr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D4FA72FA-C2A7-4A3C-8CAC-BCD49CA45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93" y="245705"/>
              <a:ext cx="88753" cy="87818"/>
            </a:xfrm>
            <a:custGeom>
              <a:avLst/>
              <a:gdLst>
                <a:gd name="T0" fmla="*/ 118156869 w 40"/>
                <a:gd name="T1" fmla="*/ 4819013 h 40"/>
                <a:gd name="T2" fmla="*/ 98464797 w 40"/>
                <a:gd name="T3" fmla="*/ 0 h 40"/>
                <a:gd name="T4" fmla="*/ 0 w 40"/>
                <a:gd name="T5" fmla="*/ 96400014 h 40"/>
                <a:gd name="T6" fmla="*/ 98464797 w 40"/>
                <a:gd name="T7" fmla="*/ 192800028 h 40"/>
                <a:gd name="T8" fmla="*/ 196927375 w 40"/>
                <a:gd name="T9" fmla="*/ 96400014 h 40"/>
                <a:gd name="T10" fmla="*/ 192003803 w 40"/>
                <a:gd name="T11" fmla="*/ 72300559 h 40"/>
                <a:gd name="T12" fmla="*/ 73846934 w 40"/>
                <a:gd name="T13" fmla="*/ 125320677 h 40"/>
                <a:gd name="T14" fmla="*/ 118156869 w 40"/>
                <a:gd name="T15" fmla="*/ 4819013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0"/>
                <a:gd name="T26" fmla="*/ 40 w 4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0">
                  <a:moveTo>
                    <a:pt x="24" y="1"/>
                  </a:moveTo>
                  <a:cubicBezTo>
                    <a:pt x="23" y="1"/>
                    <a:pt x="2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18"/>
                    <a:pt x="40" y="17"/>
                    <a:pt x="39" y="15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EC556494-1DF4-4D4F-A386-A7025EE7A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4912"/>
              <a:ext cx="351273" cy="351273"/>
            </a:xfrm>
            <a:custGeom>
              <a:avLst/>
              <a:gdLst>
                <a:gd name="T0" fmla="*/ 639391975 w 159"/>
                <a:gd name="T1" fmla="*/ 200115147 h 159"/>
                <a:gd name="T2" fmla="*/ 702842041 w 159"/>
                <a:gd name="T3" fmla="*/ 385587291 h 159"/>
                <a:gd name="T4" fmla="*/ 385587291 w 159"/>
                <a:gd name="T5" fmla="*/ 702842041 h 159"/>
                <a:gd name="T6" fmla="*/ 73212805 w 159"/>
                <a:gd name="T7" fmla="*/ 385587291 h 159"/>
                <a:gd name="T8" fmla="*/ 385587291 w 159"/>
                <a:gd name="T9" fmla="*/ 73212805 h 159"/>
                <a:gd name="T10" fmla="*/ 546655903 w 159"/>
                <a:gd name="T11" fmla="*/ 117139604 h 159"/>
                <a:gd name="T12" fmla="*/ 595462967 w 159"/>
                <a:gd name="T13" fmla="*/ 63450066 h 159"/>
                <a:gd name="T14" fmla="*/ 385587291 w 159"/>
                <a:gd name="T15" fmla="*/ 0 h 159"/>
                <a:gd name="T16" fmla="*/ 0 w 159"/>
                <a:gd name="T17" fmla="*/ 385587291 h 159"/>
                <a:gd name="T18" fmla="*/ 385587291 w 159"/>
                <a:gd name="T19" fmla="*/ 776054846 h 159"/>
                <a:gd name="T20" fmla="*/ 776054846 w 159"/>
                <a:gd name="T21" fmla="*/ 385587291 h 159"/>
                <a:gd name="T22" fmla="*/ 688199039 w 159"/>
                <a:gd name="T23" fmla="*/ 146425609 h 159"/>
                <a:gd name="T24" fmla="*/ 639391975 w 159"/>
                <a:gd name="T25" fmla="*/ 200115147 h 1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9"/>
                <a:gd name="T40" fmla="*/ 0 h 159"/>
                <a:gd name="T41" fmla="*/ 159 w 159"/>
                <a:gd name="T42" fmla="*/ 159 h 1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9" h="159">
                  <a:moveTo>
                    <a:pt x="131" y="41"/>
                  </a:moveTo>
                  <a:cubicBezTo>
                    <a:pt x="139" y="52"/>
                    <a:pt x="144" y="65"/>
                    <a:pt x="144" y="79"/>
                  </a:cubicBezTo>
                  <a:cubicBezTo>
                    <a:pt x="144" y="115"/>
                    <a:pt x="115" y="144"/>
                    <a:pt x="79" y="144"/>
                  </a:cubicBezTo>
                  <a:cubicBezTo>
                    <a:pt x="44" y="144"/>
                    <a:pt x="15" y="115"/>
                    <a:pt x="15" y="79"/>
                  </a:cubicBezTo>
                  <a:cubicBezTo>
                    <a:pt x="15" y="44"/>
                    <a:pt x="44" y="15"/>
                    <a:pt x="79" y="15"/>
                  </a:cubicBezTo>
                  <a:cubicBezTo>
                    <a:pt x="91" y="15"/>
                    <a:pt x="103" y="18"/>
                    <a:pt x="112" y="2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0" y="5"/>
                    <a:pt x="95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9"/>
                    <a:pt x="79" y="159"/>
                  </a:cubicBezTo>
                  <a:cubicBezTo>
                    <a:pt x="123" y="159"/>
                    <a:pt x="159" y="123"/>
                    <a:pt x="159" y="79"/>
                  </a:cubicBezTo>
                  <a:cubicBezTo>
                    <a:pt x="159" y="61"/>
                    <a:pt x="152" y="43"/>
                    <a:pt x="141" y="30"/>
                  </a:cubicBezTo>
                  <a:lnTo>
                    <a:pt x="1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8FC9F6DB-5964-4EC7-9EE3-76AF69B82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02" y="221415"/>
              <a:ext cx="66331" cy="68199"/>
            </a:xfrm>
            <a:custGeom>
              <a:avLst/>
              <a:gdLst>
                <a:gd name="T0" fmla="*/ 61969036 w 71"/>
                <a:gd name="T1" fmla="*/ 26183745 h 73"/>
                <a:gd name="T2" fmla="*/ 33166434 w 71"/>
                <a:gd name="T3" fmla="*/ 0 h 73"/>
                <a:gd name="T4" fmla="*/ 16583684 w 71"/>
                <a:gd name="T5" fmla="*/ 16582634 h 73"/>
                <a:gd name="T6" fmla="*/ 0 w 71"/>
                <a:gd name="T7" fmla="*/ 63713748 h 73"/>
                <a:gd name="T8" fmla="*/ 48004025 w 71"/>
                <a:gd name="T9" fmla="*/ 42766378 h 73"/>
                <a:gd name="T10" fmla="*/ 61969036 w 71"/>
                <a:gd name="T11" fmla="*/ 26183745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73"/>
                <a:gd name="T20" fmla="*/ 71 w 71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73">
                  <a:moveTo>
                    <a:pt x="71" y="30"/>
                  </a:moveTo>
                  <a:lnTo>
                    <a:pt x="38" y="0"/>
                  </a:lnTo>
                  <a:lnTo>
                    <a:pt x="19" y="19"/>
                  </a:lnTo>
                  <a:lnTo>
                    <a:pt x="0" y="73"/>
                  </a:lnTo>
                  <a:lnTo>
                    <a:pt x="55" y="49"/>
                  </a:lnTo>
                  <a:lnTo>
                    <a:pt x="7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293A3B28-50E0-4E3F-9B09-97DBA6870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43" y="88753"/>
              <a:ext cx="143873" cy="152281"/>
            </a:xfrm>
            <a:custGeom>
              <a:avLst/>
              <a:gdLst>
                <a:gd name="T0" fmla="*/ 105609322 w 154"/>
                <a:gd name="T1" fmla="*/ 0 h 163"/>
                <a:gd name="T2" fmla="*/ 0 w 154"/>
                <a:gd name="T3" fmla="*/ 115210386 h 163"/>
                <a:gd name="T4" fmla="*/ 28802627 w 154"/>
                <a:gd name="T5" fmla="*/ 142266889 h 163"/>
                <a:gd name="T6" fmla="*/ 134411949 w 154"/>
                <a:gd name="T7" fmla="*/ 27056503 h 163"/>
                <a:gd name="T8" fmla="*/ 105609322 w 154"/>
                <a:gd name="T9" fmla="*/ 30547755 h 163"/>
                <a:gd name="T10" fmla="*/ 105609322 w 154"/>
                <a:gd name="T11" fmla="*/ 0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4"/>
                <a:gd name="T19" fmla="*/ 0 h 163"/>
                <a:gd name="T20" fmla="*/ 154 w 154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4" h="163">
                  <a:moveTo>
                    <a:pt x="121" y="0"/>
                  </a:moveTo>
                  <a:lnTo>
                    <a:pt x="0" y="132"/>
                  </a:lnTo>
                  <a:lnTo>
                    <a:pt x="33" y="163"/>
                  </a:lnTo>
                  <a:lnTo>
                    <a:pt x="154" y="31"/>
                  </a:lnTo>
                  <a:lnTo>
                    <a:pt x="121" y="35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D4D5FB64-3026-4501-8326-CD8125138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25" y="55120"/>
              <a:ext cx="56988" cy="59791"/>
            </a:xfrm>
            <a:custGeom>
              <a:avLst/>
              <a:gdLst>
                <a:gd name="T0" fmla="*/ 12218788 w 61"/>
                <a:gd name="T1" fmla="*/ 41893872 h 64"/>
                <a:gd name="T2" fmla="*/ 12218788 w 61"/>
                <a:gd name="T3" fmla="*/ 10473702 h 64"/>
                <a:gd name="T4" fmla="*/ 0 w 61"/>
                <a:gd name="T5" fmla="*/ 0 h 64"/>
                <a:gd name="T6" fmla="*/ 0 w 61"/>
                <a:gd name="T7" fmla="*/ 0 h 64"/>
                <a:gd name="T8" fmla="*/ 0 w 61"/>
                <a:gd name="T9" fmla="*/ 55858808 h 64"/>
                <a:gd name="T10" fmla="*/ 53239871 w 61"/>
                <a:gd name="T11" fmla="*/ 48003765 h 64"/>
                <a:gd name="T12" fmla="*/ 53239871 w 61"/>
                <a:gd name="T13" fmla="*/ 48003765 h 64"/>
                <a:gd name="T14" fmla="*/ 43638795 w 61"/>
                <a:gd name="T15" fmla="*/ 37530063 h 64"/>
                <a:gd name="T16" fmla="*/ 12218788 w 61"/>
                <a:gd name="T17" fmla="*/ 41893872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1"/>
                <a:gd name="T28" fmla="*/ 0 h 64"/>
                <a:gd name="T29" fmla="*/ 61 w 61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1" h="64">
                  <a:moveTo>
                    <a:pt x="14" y="48"/>
                  </a:moveTo>
                  <a:lnTo>
                    <a:pt x="14" y="12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1" y="55"/>
                  </a:lnTo>
                  <a:lnTo>
                    <a:pt x="50" y="43"/>
                  </a:ln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AD21C550-2F52-4E85-B1D6-352041A79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15" y="27093"/>
              <a:ext cx="59791" cy="61660"/>
            </a:xfrm>
            <a:custGeom>
              <a:avLst/>
              <a:gdLst>
                <a:gd name="T0" fmla="*/ 12218851 w 64"/>
                <a:gd name="T1" fmla="*/ 42767750 h 66"/>
                <a:gd name="T2" fmla="*/ 12218851 w 64"/>
                <a:gd name="T3" fmla="*/ 9601209 h 66"/>
                <a:gd name="T4" fmla="*/ 1745150 w 64"/>
                <a:gd name="T5" fmla="*/ 0 h 66"/>
                <a:gd name="T6" fmla="*/ 1745150 w 64"/>
                <a:gd name="T7" fmla="*/ 0 h 66"/>
                <a:gd name="T8" fmla="*/ 0 w 64"/>
                <a:gd name="T9" fmla="*/ 57605388 h 66"/>
                <a:gd name="T10" fmla="*/ 55858808 w 64"/>
                <a:gd name="T11" fmla="*/ 48877695 h 66"/>
                <a:gd name="T12" fmla="*/ 55858808 w 64"/>
                <a:gd name="T13" fmla="*/ 48877695 h 66"/>
                <a:gd name="T14" fmla="*/ 43639956 w 64"/>
                <a:gd name="T15" fmla="*/ 38403903 h 66"/>
                <a:gd name="T16" fmla="*/ 12218851 w 64"/>
                <a:gd name="T17" fmla="*/ 4276775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66"/>
                <a:gd name="T29" fmla="*/ 64 w 64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66">
                  <a:moveTo>
                    <a:pt x="14" y="49"/>
                  </a:moveTo>
                  <a:lnTo>
                    <a:pt x="14" y="11"/>
                  </a:lnTo>
                  <a:lnTo>
                    <a:pt x="2" y="0"/>
                  </a:lnTo>
                  <a:lnTo>
                    <a:pt x="0" y="66"/>
                  </a:lnTo>
                  <a:lnTo>
                    <a:pt x="64" y="56"/>
                  </a:lnTo>
                  <a:lnTo>
                    <a:pt x="50" y="44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D551DF5E-7D79-46B1-8A6B-B25A19A08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2" y="181242"/>
              <a:ext cx="220480" cy="218612"/>
            </a:xfrm>
            <a:custGeom>
              <a:avLst/>
              <a:gdLst>
                <a:gd name="T0" fmla="*/ 243057152 w 100"/>
                <a:gd name="T1" fmla="*/ 0 h 99"/>
                <a:gd name="T2" fmla="*/ 0 w 100"/>
                <a:gd name="T3" fmla="*/ 238931875 h 99"/>
                <a:gd name="T4" fmla="*/ 243057152 w 100"/>
                <a:gd name="T5" fmla="*/ 482739460 h 99"/>
                <a:gd name="T6" fmla="*/ 486114304 w 100"/>
                <a:gd name="T7" fmla="*/ 238931875 h 99"/>
                <a:gd name="T8" fmla="*/ 447226042 w 100"/>
                <a:gd name="T9" fmla="*/ 107274454 h 99"/>
                <a:gd name="T10" fmla="*/ 403473990 w 100"/>
                <a:gd name="T11" fmla="*/ 156035971 h 99"/>
                <a:gd name="T12" fmla="*/ 393753027 w 100"/>
                <a:gd name="T13" fmla="*/ 165789599 h 99"/>
                <a:gd name="T14" fmla="*/ 413197158 w 100"/>
                <a:gd name="T15" fmla="*/ 238931875 h 99"/>
                <a:gd name="T16" fmla="*/ 243057152 w 100"/>
                <a:gd name="T17" fmla="*/ 409597185 h 99"/>
                <a:gd name="T18" fmla="*/ 72917146 w 100"/>
                <a:gd name="T19" fmla="*/ 238931875 h 99"/>
                <a:gd name="T20" fmla="*/ 243057152 w 100"/>
                <a:gd name="T21" fmla="*/ 73142276 h 99"/>
                <a:gd name="T22" fmla="*/ 301391750 w 100"/>
                <a:gd name="T23" fmla="*/ 82893696 h 99"/>
                <a:gd name="T24" fmla="*/ 311112714 w 100"/>
                <a:gd name="T25" fmla="*/ 68266565 h 99"/>
                <a:gd name="T26" fmla="*/ 354862560 w 100"/>
                <a:gd name="T27" fmla="*/ 24380759 h 99"/>
                <a:gd name="T28" fmla="*/ 243057152 w 100"/>
                <a:gd name="T29" fmla="*/ 0 h 9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0"/>
                <a:gd name="T46" fmla="*/ 0 h 99"/>
                <a:gd name="T47" fmla="*/ 100 w 100"/>
                <a:gd name="T48" fmla="*/ 99 h 9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0" h="99">
                  <a:moveTo>
                    <a:pt x="50" y="0"/>
                  </a:moveTo>
                  <a:cubicBezTo>
                    <a:pt x="23" y="0"/>
                    <a:pt x="0" y="22"/>
                    <a:pt x="0" y="49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78" y="99"/>
                    <a:pt x="100" y="77"/>
                    <a:pt x="100" y="49"/>
                  </a:cubicBezTo>
                  <a:cubicBezTo>
                    <a:pt x="100" y="39"/>
                    <a:pt x="97" y="30"/>
                    <a:pt x="92" y="2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9"/>
                    <a:pt x="85" y="44"/>
                    <a:pt x="85" y="49"/>
                  </a:cubicBezTo>
                  <a:cubicBezTo>
                    <a:pt x="85" y="69"/>
                    <a:pt x="69" y="84"/>
                    <a:pt x="50" y="84"/>
                  </a:cubicBezTo>
                  <a:cubicBezTo>
                    <a:pt x="31" y="84"/>
                    <a:pt x="15" y="69"/>
                    <a:pt x="15" y="49"/>
                  </a:cubicBezTo>
                  <a:cubicBezTo>
                    <a:pt x="15" y="30"/>
                    <a:pt x="31" y="15"/>
                    <a:pt x="50" y="15"/>
                  </a:cubicBezTo>
                  <a:cubicBezTo>
                    <a:pt x="54" y="15"/>
                    <a:pt x="59" y="15"/>
                    <a:pt x="62" y="17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6" y="2"/>
                    <a:pt x="58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E09B5F83-D096-4900-BE70-0C35B17AE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74" y="0"/>
              <a:ext cx="57923" cy="59791"/>
            </a:xfrm>
            <a:custGeom>
              <a:avLst/>
              <a:gdLst>
                <a:gd name="T0" fmla="*/ 43640309 w 62"/>
                <a:gd name="T1" fmla="*/ 37530063 h 64"/>
                <a:gd name="T2" fmla="*/ 13092466 w 62"/>
                <a:gd name="T3" fmla="*/ 41021297 h 64"/>
                <a:gd name="T4" fmla="*/ 13092466 w 62"/>
                <a:gd name="T5" fmla="*/ 10473702 h 64"/>
                <a:gd name="T6" fmla="*/ 0 w 62"/>
                <a:gd name="T7" fmla="*/ 0 h 64"/>
                <a:gd name="T8" fmla="*/ 0 w 62"/>
                <a:gd name="T9" fmla="*/ 0 h 64"/>
                <a:gd name="T10" fmla="*/ 0 w 62"/>
                <a:gd name="T11" fmla="*/ 55858808 h 64"/>
                <a:gd name="T12" fmla="*/ 54114096 w 62"/>
                <a:gd name="T13" fmla="*/ 48003765 h 64"/>
                <a:gd name="T14" fmla="*/ 54114096 w 62"/>
                <a:gd name="T15" fmla="*/ 48003765 h 64"/>
                <a:gd name="T16" fmla="*/ 43640309 w 62"/>
                <a:gd name="T17" fmla="*/ 37530063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"/>
                <a:gd name="T28" fmla="*/ 0 h 64"/>
                <a:gd name="T29" fmla="*/ 62 w 62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" h="64">
                  <a:moveTo>
                    <a:pt x="50" y="43"/>
                  </a:moveTo>
                  <a:lnTo>
                    <a:pt x="15" y="47"/>
                  </a:lnTo>
                  <a:lnTo>
                    <a:pt x="15" y="12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2" y="55"/>
                  </a:lnTo>
                  <a:lnTo>
                    <a:pt x="5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76" name="文本框 44">
            <a:extLst>
              <a:ext uri="{FF2B5EF4-FFF2-40B4-BE49-F238E27FC236}">
                <a16:creationId xmlns:a16="http://schemas.microsoft.com/office/drawing/2014/main" id="{8B4D9B82-5AB7-4854-A577-D236B2BEE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6724" y="5170797"/>
            <a:ext cx="26135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sym typeface="方正姚体" pitchFamily="2" charset="-122"/>
              </a:rPr>
              <a:t>完成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sym typeface="方正姚体" pitchFamily="2" charset="-122"/>
              </a:rPr>
              <a:t>UI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方正姚体" pitchFamily="2" charset="-122"/>
            </a:endParaRPr>
          </a:p>
        </p:txBody>
      </p:sp>
      <p:sp>
        <p:nvSpPr>
          <p:cNvPr id="77" name="文本框 44">
            <a:extLst>
              <a:ext uri="{FF2B5EF4-FFF2-40B4-BE49-F238E27FC236}">
                <a16:creationId xmlns:a16="http://schemas.microsoft.com/office/drawing/2014/main" id="{EE55E8DB-90A1-4871-8D88-82D07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070" y="2536328"/>
            <a:ext cx="26135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sym typeface="方正姚体" pitchFamily="2" charset="-122"/>
              </a:rPr>
              <a:t>完成附加功能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方正姚体" pitchFamily="2" charset="-122"/>
            </a:endParaRPr>
          </a:p>
        </p:txBody>
      </p:sp>
      <p:sp>
        <p:nvSpPr>
          <p:cNvPr id="78" name="文本框 44">
            <a:extLst>
              <a:ext uri="{FF2B5EF4-FFF2-40B4-BE49-F238E27FC236}">
                <a16:creationId xmlns:a16="http://schemas.microsoft.com/office/drawing/2014/main" id="{88B313DC-4F06-4680-8AD0-CD7EDDB8E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219" y="2534797"/>
            <a:ext cx="26135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sym typeface="方正姚体" pitchFamily="2" charset="-122"/>
              </a:rPr>
              <a:t>完成数据分析及可视化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方正姚体" pitchFamily="2" charset="-122"/>
            </a:endParaRPr>
          </a:p>
        </p:txBody>
      </p:sp>
      <p:sp>
        <p:nvSpPr>
          <p:cNvPr id="79" name="文本框 44">
            <a:extLst>
              <a:ext uri="{FF2B5EF4-FFF2-40B4-BE49-F238E27FC236}">
                <a16:creationId xmlns:a16="http://schemas.microsoft.com/office/drawing/2014/main" id="{0A26FA62-FE5F-49CE-A577-ED70AB3B5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41" y="5108499"/>
            <a:ext cx="26135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sym typeface="方正姚体" pitchFamily="2" charset="-122"/>
              </a:rPr>
              <a:t>完成爬虫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方正姚体" pitchFamily="2" charset="-122"/>
            </a:endParaRPr>
          </a:p>
        </p:txBody>
      </p:sp>
      <p:grpSp>
        <p:nvGrpSpPr>
          <p:cNvPr id="80" name="组合 17">
            <a:extLst>
              <a:ext uri="{FF2B5EF4-FFF2-40B4-BE49-F238E27FC236}">
                <a16:creationId xmlns:a16="http://schemas.microsoft.com/office/drawing/2014/main" id="{067F7FB0-8758-42CD-92F3-3447322B3C71}"/>
              </a:ext>
            </a:extLst>
          </p:cNvPr>
          <p:cNvGrpSpPr>
            <a:grpSpLocks/>
          </p:cNvGrpSpPr>
          <p:nvPr/>
        </p:nvGrpSpPr>
        <p:grpSpPr bwMode="auto">
          <a:xfrm>
            <a:off x="3461011" y="1756435"/>
            <a:ext cx="672000" cy="672000"/>
            <a:chOff x="0" y="0"/>
            <a:chExt cx="444697" cy="466185"/>
          </a:xfrm>
          <a:solidFill>
            <a:srgbClr val="CCCC33"/>
          </a:solidFill>
        </p:grpSpPr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BBEB1177-32AD-452C-9EBA-7F997B36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93" y="245705"/>
              <a:ext cx="88753" cy="87818"/>
            </a:xfrm>
            <a:custGeom>
              <a:avLst/>
              <a:gdLst>
                <a:gd name="T0" fmla="*/ 118156869 w 40"/>
                <a:gd name="T1" fmla="*/ 4819013 h 40"/>
                <a:gd name="T2" fmla="*/ 98464797 w 40"/>
                <a:gd name="T3" fmla="*/ 0 h 40"/>
                <a:gd name="T4" fmla="*/ 0 w 40"/>
                <a:gd name="T5" fmla="*/ 96400014 h 40"/>
                <a:gd name="T6" fmla="*/ 98464797 w 40"/>
                <a:gd name="T7" fmla="*/ 192800028 h 40"/>
                <a:gd name="T8" fmla="*/ 196927375 w 40"/>
                <a:gd name="T9" fmla="*/ 96400014 h 40"/>
                <a:gd name="T10" fmla="*/ 192003803 w 40"/>
                <a:gd name="T11" fmla="*/ 72300559 h 40"/>
                <a:gd name="T12" fmla="*/ 73846934 w 40"/>
                <a:gd name="T13" fmla="*/ 125320677 h 40"/>
                <a:gd name="T14" fmla="*/ 118156869 w 40"/>
                <a:gd name="T15" fmla="*/ 4819013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0"/>
                <a:gd name="T26" fmla="*/ 40 w 4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0">
                  <a:moveTo>
                    <a:pt x="24" y="1"/>
                  </a:moveTo>
                  <a:cubicBezTo>
                    <a:pt x="23" y="1"/>
                    <a:pt x="2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18"/>
                    <a:pt x="40" y="17"/>
                    <a:pt x="39" y="15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B0EF9280-318A-4BE1-B897-62E078E37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4912"/>
              <a:ext cx="351273" cy="351273"/>
            </a:xfrm>
            <a:custGeom>
              <a:avLst/>
              <a:gdLst>
                <a:gd name="T0" fmla="*/ 639391975 w 159"/>
                <a:gd name="T1" fmla="*/ 200115147 h 159"/>
                <a:gd name="T2" fmla="*/ 702842041 w 159"/>
                <a:gd name="T3" fmla="*/ 385587291 h 159"/>
                <a:gd name="T4" fmla="*/ 385587291 w 159"/>
                <a:gd name="T5" fmla="*/ 702842041 h 159"/>
                <a:gd name="T6" fmla="*/ 73212805 w 159"/>
                <a:gd name="T7" fmla="*/ 385587291 h 159"/>
                <a:gd name="T8" fmla="*/ 385587291 w 159"/>
                <a:gd name="T9" fmla="*/ 73212805 h 159"/>
                <a:gd name="T10" fmla="*/ 546655903 w 159"/>
                <a:gd name="T11" fmla="*/ 117139604 h 159"/>
                <a:gd name="T12" fmla="*/ 595462967 w 159"/>
                <a:gd name="T13" fmla="*/ 63450066 h 159"/>
                <a:gd name="T14" fmla="*/ 385587291 w 159"/>
                <a:gd name="T15" fmla="*/ 0 h 159"/>
                <a:gd name="T16" fmla="*/ 0 w 159"/>
                <a:gd name="T17" fmla="*/ 385587291 h 159"/>
                <a:gd name="T18" fmla="*/ 385587291 w 159"/>
                <a:gd name="T19" fmla="*/ 776054846 h 159"/>
                <a:gd name="T20" fmla="*/ 776054846 w 159"/>
                <a:gd name="T21" fmla="*/ 385587291 h 159"/>
                <a:gd name="T22" fmla="*/ 688199039 w 159"/>
                <a:gd name="T23" fmla="*/ 146425609 h 159"/>
                <a:gd name="T24" fmla="*/ 639391975 w 159"/>
                <a:gd name="T25" fmla="*/ 200115147 h 1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9"/>
                <a:gd name="T40" fmla="*/ 0 h 159"/>
                <a:gd name="T41" fmla="*/ 159 w 159"/>
                <a:gd name="T42" fmla="*/ 159 h 1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9" h="159">
                  <a:moveTo>
                    <a:pt x="131" y="41"/>
                  </a:moveTo>
                  <a:cubicBezTo>
                    <a:pt x="139" y="52"/>
                    <a:pt x="144" y="65"/>
                    <a:pt x="144" y="79"/>
                  </a:cubicBezTo>
                  <a:cubicBezTo>
                    <a:pt x="144" y="115"/>
                    <a:pt x="115" y="144"/>
                    <a:pt x="79" y="144"/>
                  </a:cubicBezTo>
                  <a:cubicBezTo>
                    <a:pt x="44" y="144"/>
                    <a:pt x="15" y="115"/>
                    <a:pt x="15" y="79"/>
                  </a:cubicBezTo>
                  <a:cubicBezTo>
                    <a:pt x="15" y="44"/>
                    <a:pt x="44" y="15"/>
                    <a:pt x="79" y="15"/>
                  </a:cubicBezTo>
                  <a:cubicBezTo>
                    <a:pt x="91" y="15"/>
                    <a:pt x="103" y="18"/>
                    <a:pt x="112" y="2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0" y="5"/>
                    <a:pt x="95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9"/>
                    <a:pt x="79" y="159"/>
                  </a:cubicBezTo>
                  <a:cubicBezTo>
                    <a:pt x="123" y="159"/>
                    <a:pt x="159" y="123"/>
                    <a:pt x="159" y="79"/>
                  </a:cubicBezTo>
                  <a:cubicBezTo>
                    <a:pt x="159" y="61"/>
                    <a:pt x="152" y="43"/>
                    <a:pt x="141" y="30"/>
                  </a:cubicBezTo>
                  <a:lnTo>
                    <a:pt x="1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FA77E5EF-E6D6-4B96-AEF7-89A445896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02" y="221415"/>
              <a:ext cx="66331" cy="68199"/>
            </a:xfrm>
            <a:custGeom>
              <a:avLst/>
              <a:gdLst>
                <a:gd name="T0" fmla="*/ 61969036 w 71"/>
                <a:gd name="T1" fmla="*/ 26183745 h 73"/>
                <a:gd name="T2" fmla="*/ 33166434 w 71"/>
                <a:gd name="T3" fmla="*/ 0 h 73"/>
                <a:gd name="T4" fmla="*/ 16583684 w 71"/>
                <a:gd name="T5" fmla="*/ 16582634 h 73"/>
                <a:gd name="T6" fmla="*/ 0 w 71"/>
                <a:gd name="T7" fmla="*/ 63713748 h 73"/>
                <a:gd name="T8" fmla="*/ 48004025 w 71"/>
                <a:gd name="T9" fmla="*/ 42766378 h 73"/>
                <a:gd name="T10" fmla="*/ 61969036 w 71"/>
                <a:gd name="T11" fmla="*/ 26183745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73"/>
                <a:gd name="T20" fmla="*/ 71 w 71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73">
                  <a:moveTo>
                    <a:pt x="71" y="30"/>
                  </a:moveTo>
                  <a:lnTo>
                    <a:pt x="38" y="0"/>
                  </a:lnTo>
                  <a:lnTo>
                    <a:pt x="19" y="19"/>
                  </a:lnTo>
                  <a:lnTo>
                    <a:pt x="0" y="73"/>
                  </a:lnTo>
                  <a:lnTo>
                    <a:pt x="55" y="49"/>
                  </a:lnTo>
                  <a:lnTo>
                    <a:pt x="7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B80E9C0A-2226-432E-ADE0-BA7293401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43" y="88753"/>
              <a:ext cx="143873" cy="152281"/>
            </a:xfrm>
            <a:custGeom>
              <a:avLst/>
              <a:gdLst>
                <a:gd name="T0" fmla="*/ 105609322 w 154"/>
                <a:gd name="T1" fmla="*/ 0 h 163"/>
                <a:gd name="T2" fmla="*/ 0 w 154"/>
                <a:gd name="T3" fmla="*/ 115210386 h 163"/>
                <a:gd name="T4" fmla="*/ 28802627 w 154"/>
                <a:gd name="T5" fmla="*/ 142266889 h 163"/>
                <a:gd name="T6" fmla="*/ 134411949 w 154"/>
                <a:gd name="T7" fmla="*/ 27056503 h 163"/>
                <a:gd name="T8" fmla="*/ 105609322 w 154"/>
                <a:gd name="T9" fmla="*/ 30547755 h 163"/>
                <a:gd name="T10" fmla="*/ 105609322 w 154"/>
                <a:gd name="T11" fmla="*/ 0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4"/>
                <a:gd name="T19" fmla="*/ 0 h 163"/>
                <a:gd name="T20" fmla="*/ 154 w 154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4" h="163">
                  <a:moveTo>
                    <a:pt x="121" y="0"/>
                  </a:moveTo>
                  <a:lnTo>
                    <a:pt x="0" y="132"/>
                  </a:lnTo>
                  <a:lnTo>
                    <a:pt x="33" y="163"/>
                  </a:lnTo>
                  <a:lnTo>
                    <a:pt x="154" y="31"/>
                  </a:lnTo>
                  <a:lnTo>
                    <a:pt x="121" y="35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808F5220-16A0-4A83-8CC0-F98320055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25" y="55120"/>
              <a:ext cx="56988" cy="59791"/>
            </a:xfrm>
            <a:custGeom>
              <a:avLst/>
              <a:gdLst>
                <a:gd name="T0" fmla="*/ 12218788 w 61"/>
                <a:gd name="T1" fmla="*/ 41893872 h 64"/>
                <a:gd name="T2" fmla="*/ 12218788 w 61"/>
                <a:gd name="T3" fmla="*/ 10473702 h 64"/>
                <a:gd name="T4" fmla="*/ 0 w 61"/>
                <a:gd name="T5" fmla="*/ 0 h 64"/>
                <a:gd name="T6" fmla="*/ 0 w 61"/>
                <a:gd name="T7" fmla="*/ 0 h 64"/>
                <a:gd name="T8" fmla="*/ 0 w 61"/>
                <a:gd name="T9" fmla="*/ 55858808 h 64"/>
                <a:gd name="T10" fmla="*/ 53239871 w 61"/>
                <a:gd name="T11" fmla="*/ 48003765 h 64"/>
                <a:gd name="T12" fmla="*/ 53239871 w 61"/>
                <a:gd name="T13" fmla="*/ 48003765 h 64"/>
                <a:gd name="T14" fmla="*/ 43638795 w 61"/>
                <a:gd name="T15" fmla="*/ 37530063 h 64"/>
                <a:gd name="T16" fmla="*/ 12218788 w 61"/>
                <a:gd name="T17" fmla="*/ 41893872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1"/>
                <a:gd name="T28" fmla="*/ 0 h 64"/>
                <a:gd name="T29" fmla="*/ 61 w 61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1" h="64">
                  <a:moveTo>
                    <a:pt x="14" y="48"/>
                  </a:moveTo>
                  <a:lnTo>
                    <a:pt x="14" y="12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1" y="55"/>
                  </a:lnTo>
                  <a:lnTo>
                    <a:pt x="50" y="43"/>
                  </a:ln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81E5645A-72EE-45D7-AE5E-2CC3D0118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15" y="27093"/>
              <a:ext cx="59791" cy="61660"/>
            </a:xfrm>
            <a:custGeom>
              <a:avLst/>
              <a:gdLst>
                <a:gd name="T0" fmla="*/ 12218851 w 64"/>
                <a:gd name="T1" fmla="*/ 42767750 h 66"/>
                <a:gd name="T2" fmla="*/ 12218851 w 64"/>
                <a:gd name="T3" fmla="*/ 9601209 h 66"/>
                <a:gd name="T4" fmla="*/ 1745150 w 64"/>
                <a:gd name="T5" fmla="*/ 0 h 66"/>
                <a:gd name="T6" fmla="*/ 1745150 w 64"/>
                <a:gd name="T7" fmla="*/ 0 h 66"/>
                <a:gd name="T8" fmla="*/ 0 w 64"/>
                <a:gd name="T9" fmla="*/ 57605388 h 66"/>
                <a:gd name="T10" fmla="*/ 55858808 w 64"/>
                <a:gd name="T11" fmla="*/ 48877695 h 66"/>
                <a:gd name="T12" fmla="*/ 55858808 w 64"/>
                <a:gd name="T13" fmla="*/ 48877695 h 66"/>
                <a:gd name="T14" fmla="*/ 43639956 w 64"/>
                <a:gd name="T15" fmla="*/ 38403903 h 66"/>
                <a:gd name="T16" fmla="*/ 12218851 w 64"/>
                <a:gd name="T17" fmla="*/ 4276775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66"/>
                <a:gd name="T29" fmla="*/ 64 w 64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66">
                  <a:moveTo>
                    <a:pt x="14" y="49"/>
                  </a:moveTo>
                  <a:lnTo>
                    <a:pt x="14" y="11"/>
                  </a:lnTo>
                  <a:lnTo>
                    <a:pt x="2" y="0"/>
                  </a:lnTo>
                  <a:lnTo>
                    <a:pt x="0" y="66"/>
                  </a:lnTo>
                  <a:lnTo>
                    <a:pt x="64" y="56"/>
                  </a:lnTo>
                  <a:lnTo>
                    <a:pt x="50" y="44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62C7C76C-160B-4AF7-9950-8B227DE1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2" y="181242"/>
              <a:ext cx="220480" cy="218612"/>
            </a:xfrm>
            <a:custGeom>
              <a:avLst/>
              <a:gdLst>
                <a:gd name="T0" fmla="*/ 243057152 w 100"/>
                <a:gd name="T1" fmla="*/ 0 h 99"/>
                <a:gd name="T2" fmla="*/ 0 w 100"/>
                <a:gd name="T3" fmla="*/ 238931875 h 99"/>
                <a:gd name="T4" fmla="*/ 243057152 w 100"/>
                <a:gd name="T5" fmla="*/ 482739460 h 99"/>
                <a:gd name="T6" fmla="*/ 486114304 w 100"/>
                <a:gd name="T7" fmla="*/ 238931875 h 99"/>
                <a:gd name="T8" fmla="*/ 447226042 w 100"/>
                <a:gd name="T9" fmla="*/ 107274454 h 99"/>
                <a:gd name="T10" fmla="*/ 403473990 w 100"/>
                <a:gd name="T11" fmla="*/ 156035971 h 99"/>
                <a:gd name="T12" fmla="*/ 393753027 w 100"/>
                <a:gd name="T13" fmla="*/ 165789599 h 99"/>
                <a:gd name="T14" fmla="*/ 413197158 w 100"/>
                <a:gd name="T15" fmla="*/ 238931875 h 99"/>
                <a:gd name="T16" fmla="*/ 243057152 w 100"/>
                <a:gd name="T17" fmla="*/ 409597185 h 99"/>
                <a:gd name="T18" fmla="*/ 72917146 w 100"/>
                <a:gd name="T19" fmla="*/ 238931875 h 99"/>
                <a:gd name="T20" fmla="*/ 243057152 w 100"/>
                <a:gd name="T21" fmla="*/ 73142276 h 99"/>
                <a:gd name="T22" fmla="*/ 301391750 w 100"/>
                <a:gd name="T23" fmla="*/ 82893696 h 99"/>
                <a:gd name="T24" fmla="*/ 311112714 w 100"/>
                <a:gd name="T25" fmla="*/ 68266565 h 99"/>
                <a:gd name="T26" fmla="*/ 354862560 w 100"/>
                <a:gd name="T27" fmla="*/ 24380759 h 99"/>
                <a:gd name="T28" fmla="*/ 243057152 w 100"/>
                <a:gd name="T29" fmla="*/ 0 h 9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0"/>
                <a:gd name="T46" fmla="*/ 0 h 99"/>
                <a:gd name="T47" fmla="*/ 100 w 100"/>
                <a:gd name="T48" fmla="*/ 99 h 9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0" h="99">
                  <a:moveTo>
                    <a:pt x="50" y="0"/>
                  </a:moveTo>
                  <a:cubicBezTo>
                    <a:pt x="23" y="0"/>
                    <a:pt x="0" y="22"/>
                    <a:pt x="0" y="49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78" y="99"/>
                    <a:pt x="100" y="77"/>
                    <a:pt x="100" y="49"/>
                  </a:cubicBezTo>
                  <a:cubicBezTo>
                    <a:pt x="100" y="39"/>
                    <a:pt x="97" y="30"/>
                    <a:pt x="92" y="2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9"/>
                    <a:pt x="85" y="44"/>
                    <a:pt x="85" y="49"/>
                  </a:cubicBezTo>
                  <a:cubicBezTo>
                    <a:pt x="85" y="69"/>
                    <a:pt x="69" y="84"/>
                    <a:pt x="50" y="84"/>
                  </a:cubicBezTo>
                  <a:cubicBezTo>
                    <a:pt x="31" y="84"/>
                    <a:pt x="15" y="69"/>
                    <a:pt x="15" y="49"/>
                  </a:cubicBezTo>
                  <a:cubicBezTo>
                    <a:pt x="15" y="30"/>
                    <a:pt x="31" y="15"/>
                    <a:pt x="50" y="15"/>
                  </a:cubicBezTo>
                  <a:cubicBezTo>
                    <a:pt x="54" y="15"/>
                    <a:pt x="59" y="15"/>
                    <a:pt x="62" y="17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6" y="2"/>
                    <a:pt x="58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F209E3D1-2755-4F39-A4FD-368DA2944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74" y="0"/>
              <a:ext cx="57923" cy="59791"/>
            </a:xfrm>
            <a:custGeom>
              <a:avLst/>
              <a:gdLst>
                <a:gd name="T0" fmla="*/ 43640309 w 62"/>
                <a:gd name="T1" fmla="*/ 37530063 h 64"/>
                <a:gd name="T2" fmla="*/ 13092466 w 62"/>
                <a:gd name="T3" fmla="*/ 41021297 h 64"/>
                <a:gd name="T4" fmla="*/ 13092466 w 62"/>
                <a:gd name="T5" fmla="*/ 10473702 h 64"/>
                <a:gd name="T6" fmla="*/ 0 w 62"/>
                <a:gd name="T7" fmla="*/ 0 h 64"/>
                <a:gd name="T8" fmla="*/ 0 w 62"/>
                <a:gd name="T9" fmla="*/ 0 h 64"/>
                <a:gd name="T10" fmla="*/ 0 w 62"/>
                <a:gd name="T11" fmla="*/ 55858808 h 64"/>
                <a:gd name="T12" fmla="*/ 54114096 w 62"/>
                <a:gd name="T13" fmla="*/ 48003765 h 64"/>
                <a:gd name="T14" fmla="*/ 54114096 w 62"/>
                <a:gd name="T15" fmla="*/ 48003765 h 64"/>
                <a:gd name="T16" fmla="*/ 43640309 w 62"/>
                <a:gd name="T17" fmla="*/ 37530063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"/>
                <a:gd name="T28" fmla="*/ 0 h 64"/>
                <a:gd name="T29" fmla="*/ 62 w 62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" h="64">
                  <a:moveTo>
                    <a:pt x="50" y="43"/>
                  </a:moveTo>
                  <a:lnTo>
                    <a:pt x="15" y="47"/>
                  </a:lnTo>
                  <a:lnTo>
                    <a:pt x="15" y="12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2" y="55"/>
                  </a:lnTo>
                  <a:lnTo>
                    <a:pt x="5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89" name="组合 17">
            <a:extLst>
              <a:ext uri="{FF2B5EF4-FFF2-40B4-BE49-F238E27FC236}">
                <a16:creationId xmlns:a16="http://schemas.microsoft.com/office/drawing/2014/main" id="{F9A04398-D7BC-4994-B78F-02CB364CD8CC}"/>
              </a:ext>
            </a:extLst>
          </p:cNvPr>
          <p:cNvGrpSpPr>
            <a:grpSpLocks/>
          </p:cNvGrpSpPr>
          <p:nvPr/>
        </p:nvGrpSpPr>
        <p:grpSpPr bwMode="auto">
          <a:xfrm>
            <a:off x="8012862" y="1731162"/>
            <a:ext cx="672000" cy="672000"/>
            <a:chOff x="0" y="0"/>
            <a:chExt cx="444697" cy="466185"/>
          </a:xfrm>
          <a:solidFill>
            <a:srgbClr val="CCCC33"/>
          </a:solidFill>
        </p:grpSpPr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59BEE8CE-231F-48ED-86B1-A9B64C29B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93" y="245705"/>
              <a:ext cx="88753" cy="87818"/>
            </a:xfrm>
            <a:custGeom>
              <a:avLst/>
              <a:gdLst>
                <a:gd name="T0" fmla="*/ 118156869 w 40"/>
                <a:gd name="T1" fmla="*/ 4819013 h 40"/>
                <a:gd name="T2" fmla="*/ 98464797 w 40"/>
                <a:gd name="T3" fmla="*/ 0 h 40"/>
                <a:gd name="T4" fmla="*/ 0 w 40"/>
                <a:gd name="T5" fmla="*/ 96400014 h 40"/>
                <a:gd name="T6" fmla="*/ 98464797 w 40"/>
                <a:gd name="T7" fmla="*/ 192800028 h 40"/>
                <a:gd name="T8" fmla="*/ 196927375 w 40"/>
                <a:gd name="T9" fmla="*/ 96400014 h 40"/>
                <a:gd name="T10" fmla="*/ 192003803 w 40"/>
                <a:gd name="T11" fmla="*/ 72300559 h 40"/>
                <a:gd name="T12" fmla="*/ 73846934 w 40"/>
                <a:gd name="T13" fmla="*/ 125320677 h 40"/>
                <a:gd name="T14" fmla="*/ 118156869 w 40"/>
                <a:gd name="T15" fmla="*/ 4819013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0"/>
                <a:gd name="T26" fmla="*/ 40 w 4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0">
                  <a:moveTo>
                    <a:pt x="24" y="1"/>
                  </a:moveTo>
                  <a:cubicBezTo>
                    <a:pt x="23" y="1"/>
                    <a:pt x="2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18"/>
                    <a:pt x="40" y="17"/>
                    <a:pt x="39" y="15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77FCF80B-15F0-4E77-AD14-0DE58BF72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4912"/>
              <a:ext cx="351273" cy="351273"/>
            </a:xfrm>
            <a:custGeom>
              <a:avLst/>
              <a:gdLst>
                <a:gd name="T0" fmla="*/ 639391975 w 159"/>
                <a:gd name="T1" fmla="*/ 200115147 h 159"/>
                <a:gd name="T2" fmla="*/ 702842041 w 159"/>
                <a:gd name="T3" fmla="*/ 385587291 h 159"/>
                <a:gd name="T4" fmla="*/ 385587291 w 159"/>
                <a:gd name="T5" fmla="*/ 702842041 h 159"/>
                <a:gd name="T6" fmla="*/ 73212805 w 159"/>
                <a:gd name="T7" fmla="*/ 385587291 h 159"/>
                <a:gd name="T8" fmla="*/ 385587291 w 159"/>
                <a:gd name="T9" fmla="*/ 73212805 h 159"/>
                <a:gd name="T10" fmla="*/ 546655903 w 159"/>
                <a:gd name="T11" fmla="*/ 117139604 h 159"/>
                <a:gd name="T12" fmla="*/ 595462967 w 159"/>
                <a:gd name="T13" fmla="*/ 63450066 h 159"/>
                <a:gd name="T14" fmla="*/ 385587291 w 159"/>
                <a:gd name="T15" fmla="*/ 0 h 159"/>
                <a:gd name="T16" fmla="*/ 0 w 159"/>
                <a:gd name="T17" fmla="*/ 385587291 h 159"/>
                <a:gd name="T18" fmla="*/ 385587291 w 159"/>
                <a:gd name="T19" fmla="*/ 776054846 h 159"/>
                <a:gd name="T20" fmla="*/ 776054846 w 159"/>
                <a:gd name="T21" fmla="*/ 385587291 h 159"/>
                <a:gd name="T22" fmla="*/ 688199039 w 159"/>
                <a:gd name="T23" fmla="*/ 146425609 h 159"/>
                <a:gd name="T24" fmla="*/ 639391975 w 159"/>
                <a:gd name="T25" fmla="*/ 200115147 h 1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9"/>
                <a:gd name="T40" fmla="*/ 0 h 159"/>
                <a:gd name="T41" fmla="*/ 159 w 159"/>
                <a:gd name="T42" fmla="*/ 159 h 1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9" h="159">
                  <a:moveTo>
                    <a:pt x="131" y="41"/>
                  </a:moveTo>
                  <a:cubicBezTo>
                    <a:pt x="139" y="52"/>
                    <a:pt x="144" y="65"/>
                    <a:pt x="144" y="79"/>
                  </a:cubicBezTo>
                  <a:cubicBezTo>
                    <a:pt x="144" y="115"/>
                    <a:pt x="115" y="144"/>
                    <a:pt x="79" y="144"/>
                  </a:cubicBezTo>
                  <a:cubicBezTo>
                    <a:pt x="44" y="144"/>
                    <a:pt x="15" y="115"/>
                    <a:pt x="15" y="79"/>
                  </a:cubicBezTo>
                  <a:cubicBezTo>
                    <a:pt x="15" y="44"/>
                    <a:pt x="44" y="15"/>
                    <a:pt x="79" y="15"/>
                  </a:cubicBezTo>
                  <a:cubicBezTo>
                    <a:pt x="91" y="15"/>
                    <a:pt x="103" y="18"/>
                    <a:pt x="112" y="2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0" y="5"/>
                    <a:pt x="95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9"/>
                    <a:pt x="79" y="159"/>
                  </a:cubicBezTo>
                  <a:cubicBezTo>
                    <a:pt x="123" y="159"/>
                    <a:pt x="159" y="123"/>
                    <a:pt x="159" y="79"/>
                  </a:cubicBezTo>
                  <a:cubicBezTo>
                    <a:pt x="159" y="61"/>
                    <a:pt x="152" y="43"/>
                    <a:pt x="141" y="30"/>
                  </a:cubicBezTo>
                  <a:lnTo>
                    <a:pt x="1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94534692-F58E-489A-9C84-A06168A9C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02" y="221415"/>
              <a:ext cx="66331" cy="68199"/>
            </a:xfrm>
            <a:custGeom>
              <a:avLst/>
              <a:gdLst>
                <a:gd name="T0" fmla="*/ 61969036 w 71"/>
                <a:gd name="T1" fmla="*/ 26183745 h 73"/>
                <a:gd name="T2" fmla="*/ 33166434 w 71"/>
                <a:gd name="T3" fmla="*/ 0 h 73"/>
                <a:gd name="T4" fmla="*/ 16583684 w 71"/>
                <a:gd name="T5" fmla="*/ 16582634 h 73"/>
                <a:gd name="T6" fmla="*/ 0 w 71"/>
                <a:gd name="T7" fmla="*/ 63713748 h 73"/>
                <a:gd name="T8" fmla="*/ 48004025 w 71"/>
                <a:gd name="T9" fmla="*/ 42766378 h 73"/>
                <a:gd name="T10" fmla="*/ 61969036 w 71"/>
                <a:gd name="T11" fmla="*/ 26183745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73"/>
                <a:gd name="T20" fmla="*/ 71 w 71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73">
                  <a:moveTo>
                    <a:pt x="71" y="30"/>
                  </a:moveTo>
                  <a:lnTo>
                    <a:pt x="38" y="0"/>
                  </a:lnTo>
                  <a:lnTo>
                    <a:pt x="19" y="19"/>
                  </a:lnTo>
                  <a:lnTo>
                    <a:pt x="0" y="73"/>
                  </a:lnTo>
                  <a:lnTo>
                    <a:pt x="55" y="49"/>
                  </a:lnTo>
                  <a:lnTo>
                    <a:pt x="7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C2147CA5-FAC3-4F40-9CB7-DFC3DD19F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43" y="88753"/>
              <a:ext cx="143873" cy="152281"/>
            </a:xfrm>
            <a:custGeom>
              <a:avLst/>
              <a:gdLst>
                <a:gd name="T0" fmla="*/ 105609322 w 154"/>
                <a:gd name="T1" fmla="*/ 0 h 163"/>
                <a:gd name="T2" fmla="*/ 0 w 154"/>
                <a:gd name="T3" fmla="*/ 115210386 h 163"/>
                <a:gd name="T4" fmla="*/ 28802627 w 154"/>
                <a:gd name="T5" fmla="*/ 142266889 h 163"/>
                <a:gd name="T6" fmla="*/ 134411949 w 154"/>
                <a:gd name="T7" fmla="*/ 27056503 h 163"/>
                <a:gd name="T8" fmla="*/ 105609322 w 154"/>
                <a:gd name="T9" fmla="*/ 30547755 h 163"/>
                <a:gd name="T10" fmla="*/ 105609322 w 154"/>
                <a:gd name="T11" fmla="*/ 0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4"/>
                <a:gd name="T19" fmla="*/ 0 h 163"/>
                <a:gd name="T20" fmla="*/ 154 w 154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4" h="163">
                  <a:moveTo>
                    <a:pt x="121" y="0"/>
                  </a:moveTo>
                  <a:lnTo>
                    <a:pt x="0" y="132"/>
                  </a:lnTo>
                  <a:lnTo>
                    <a:pt x="33" y="163"/>
                  </a:lnTo>
                  <a:lnTo>
                    <a:pt x="154" y="31"/>
                  </a:lnTo>
                  <a:lnTo>
                    <a:pt x="121" y="35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0BA85B1A-D4CE-400B-84CF-656838C45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25" y="55120"/>
              <a:ext cx="56988" cy="59791"/>
            </a:xfrm>
            <a:custGeom>
              <a:avLst/>
              <a:gdLst>
                <a:gd name="T0" fmla="*/ 12218788 w 61"/>
                <a:gd name="T1" fmla="*/ 41893872 h 64"/>
                <a:gd name="T2" fmla="*/ 12218788 w 61"/>
                <a:gd name="T3" fmla="*/ 10473702 h 64"/>
                <a:gd name="T4" fmla="*/ 0 w 61"/>
                <a:gd name="T5" fmla="*/ 0 h 64"/>
                <a:gd name="T6" fmla="*/ 0 w 61"/>
                <a:gd name="T7" fmla="*/ 0 h 64"/>
                <a:gd name="T8" fmla="*/ 0 w 61"/>
                <a:gd name="T9" fmla="*/ 55858808 h 64"/>
                <a:gd name="T10" fmla="*/ 53239871 w 61"/>
                <a:gd name="T11" fmla="*/ 48003765 h 64"/>
                <a:gd name="T12" fmla="*/ 53239871 w 61"/>
                <a:gd name="T13" fmla="*/ 48003765 h 64"/>
                <a:gd name="T14" fmla="*/ 43638795 w 61"/>
                <a:gd name="T15" fmla="*/ 37530063 h 64"/>
                <a:gd name="T16" fmla="*/ 12218788 w 61"/>
                <a:gd name="T17" fmla="*/ 41893872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1"/>
                <a:gd name="T28" fmla="*/ 0 h 64"/>
                <a:gd name="T29" fmla="*/ 61 w 61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1" h="64">
                  <a:moveTo>
                    <a:pt x="14" y="48"/>
                  </a:moveTo>
                  <a:lnTo>
                    <a:pt x="14" y="12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1" y="55"/>
                  </a:lnTo>
                  <a:lnTo>
                    <a:pt x="50" y="43"/>
                  </a:ln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198922DD-904D-41EA-B230-1A71B4F80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15" y="27093"/>
              <a:ext cx="59791" cy="61660"/>
            </a:xfrm>
            <a:custGeom>
              <a:avLst/>
              <a:gdLst>
                <a:gd name="T0" fmla="*/ 12218851 w 64"/>
                <a:gd name="T1" fmla="*/ 42767750 h 66"/>
                <a:gd name="T2" fmla="*/ 12218851 w 64"/>
                <a:gd name="T3" fmla="*/ 9601209 h 66"/>
                <a:gd name="T4" fmla="*/ 1745150 w 64"/>
                <a:gd name="T5" fmla="*/ 0 h 66"/>
                <a:gd name="T6" fmla="*/ 1745150 w 64"/>
                <a:gd name="T7" fmla="*/ 0 h 66"/>
                <a:gd name="T8" fmla="*/ 0 w 64"/>
                <a:gd name="T9" fmla="*/ 57605388 h 66"/>
                <a:gd name="T10" fmla="*/ 55858808 w 64"/>
                <a:gd name="T11" fmla="*/ 48877695 h 66"/>
                <a:gd name="T12" fmla="*/ 55858808 w 64"/>
                <a:gd name="T13" fmla="*/ 48877695 h 66"/>
                <a:gd name="T14" fmla="*/ 43639956 w 64"/>
                <a:gd name="T15" fmla="*/ 38403903 h 66"/>
                <a:gd name="T16" fmla="*/ 12218851 w 64"/>
                <a:gd name="T17" fmla="*/ 4276775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66"/>
                <a:gd name="T29" fmla="*/ 64 w 64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66">
                  <a:moveTo>
                    <a:pt x="14" y="49"/>
                  </a:moveTo>
                  <a:lnTo>
                    <a:pt x="14" y="11"/>
                  </a:lnTo>
                  <a:lnTo>
                    <a:pt x="2" y="0"/>
                  </a:lnTo>
                  <a:lnTo>
                    <a:pt x="0" y="66"/>
                  </a:lnTo>
                  <a:lnTo>
                    <a:pt x="64" y="56"/>
                  </a:lnTo>
                  <a:lnTo>
                    <a:pt x="50" y="44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CCAEC619-F302-460F-A05D-0BCFB889F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2" y="181242"/>
              <a:ext cx="220480" cy="218612"/>
            </a:xfrm>
            <a:custGeom>
              <a:avLst/>
              <a:gdLst>
                <a:gd name="T0" fmla="*/ 243057152 w 100"/>
                <a:gd name="T1" fmla="*/ 0 h 99"/>
                <a:gd name="T2" fmla="*/ 0 w 100"/>
                <a:gd name="T3" fmla="*/ 238931875 h 99"/>
                <a:gd name="T4" fmla="*/ 243057152 w 100"/>
                <a:gd name="T5" fmla="*/ 482739460 h 99"/>
                <a:gd name="T6" fmla="*/ 486114304 w 100"/>
                <a:gd name="T7" fmla="*/ 238931875 h 99"/>
                <a:gd name="T8" fmla="*/ 447226042 w 100"/>
                <a:gd name="T9" fmla="*/ 107274454 h 99"/>
                <a:gd name="T10" fmla="*/ 403473990 w 100"/>
                <a:gd name="T11" fmla="*/ 156035971 h 99"/>
                <a:gd name="T12" fmla="*/ 393753027 w 100"/>
                <a:gd name="T13" fmla="*/ 165789599 h 99"/>
                <a:gd name="T14" fmla="*/ 413197158 w 100"/>
                <a:gd name="T15" fmla="*/ 238931875 h 99"/>
                <a:gd name="T16" fmla="*/ 243057152 w 100"/>
                <a:gd name="T17" fmla="*/ 409597185 h 99"/>
                <a:gd name="T18" fmla="*/ 72917146 w 100"/>
                <a:gd name="T19" fmla="*/ 238931875 h 99"/>
                <a:gd name="T20" fmla="*/ 243057152 w 100"/>
                <a:gd name="T21" fmla="*/ 73142276 h 99"/>
                <a:gd name="T22" fmla="*/ 301391750 w 100"/>
                <a:gd name="T23" fmla="*/ 82893696 h 99"/>
                <a:gd name="T24" fmla="*/ 311112714 w 100"/>
                <a:gd name="T25" fmla="*/ 68266565 h 99"/>
                <a:gd name="T26" fmla="*/ 354862560 w 100"/>
                <a:gd name="T27" fmla="*/ 24380759 h 99"/>
                <a:gd name="T28" fmla="*/ 243057152 w 100"/>
                <a:gd name="T29" fmla="*/ 0 h 9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0"/>
                <a:gd name="T46" fmla="*/ 0 h 99"/>
                <a:gd name="T47" fmla="*/ 100 w 100"/>
                <a:gd name="T48" fmla="*/ 99 h 9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0" h="99">
                  <a:moveTo>
                    <a:pt x="50" y="0"/>
                  </a:moveTo>
                  <a:cubicBezTo>
                    <a:pt x="23" y="0"/>
                    <a:pt x="0" y="22"/>
                    <a:pt x="0" y="49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78" y="99"/>
                    <a:pt x="100" y="77"/>
                    <a:pt x="100" y="49"/>
                  </a:cubicBezTo>
                  <a:cubicBezTo>
                    <a:pt x="100" y="39"/>
                    <a:pt x="97" y="30"/>
                    <a:pt x="92" y="2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9"/>
                    <a:pt x="85" y="44"/>
                    <a:pt x="85" y="49"/>
                  </a:cubicBezTo>
                  <a:cubicBezTo>
                    <a:pt x="85" y="69"/>
                    <a:pt x="69" y="84"/>
                    <a:pt x="50" y="84"/>
                  </a:cubicBezTo>
                  <a:cubicBezTo>
                    <a:pt x="31" y="84"/>
                    <a:pt x="15" y="69"/>
                    <a:pt x="15" y="49"/>
                  </a:cubicBezTo>
                  <a:cubicBezTo>
                    <a:pt x="15" y="30"/>
                    <a:pt x="31" y="15"/>
                    <a:pt x="50" y="15"/>
                  </a:cubicBezTo>
                  <a:cubicBezTo>
                    <a:pt x="54" y="15"/>
                    <a:pt x="59" y="15"/>
                    <a:pt x="62" y="17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6" y="2"/>
                    <a:pt x="58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A214A52-7E8A-4728-86DA-E2EBFE8D5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74" y="0"/>
              <a:ext cx="57923" cy="59791"/>
            </a:xfrm>
            <a:custGeom>
              <a:avLst/>
              <a:gdLst>
                <a:gd name="T0" fmla="*/ 43640309 w 62"/>
                <a:gd name="T1" fmla="*/ 37530063 h 64"/>
                <a:gd name="T2" fmla="*/ 13092466 w 62"/>
                <a:gd name="T3" fmla="*/ 41021297 h 64"/>
                <a:gd name="T4" fmla="*/ 13092466 w 62"/>
                <a:gd name="T5" fmla="*/ 10473702 h 64"/>
                <a:gd name="T6" fmla="*/ 0 w 62"/>
                <a:gd name="T7" fmla="*/ 0 h 64"/>
                <a:gd name="T8" fmla="*/ 0 w 62"/>
                <a:gd name="T9" fmla="*/ 0 h 64"/>
                <a:gd name="T10" fmla="*/ 0 w 62"/>
                <a:gd name="T11" fmla="*/ 55858808 h 64"/>
                <a:gd name="T12" fmla="*/ 54114096 w 62"/>
                <a:gd name="T13" fmla="*/ 48003765 h 64"/>
                <a:gd name="T14" fmla="*/ 54114096 w 62"/>
                <a:gd name="T15" fmla="*/ 48003765 h 64"/>
                <a:gd name="T16" fmla="*/ 43640309 w 62"/>
                <a:gd name="T17" fmla="*/ 37530063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"/>
                <a:gd name="T28" fmla="*/ 0 h 64"/>
                <a:gd name="T29" fmla="*/ 62 w 62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" h="64">
                  <a:moveTo>
                    <a:pt x="50" y="43"/>
                  </a:moveTo>
                  <a:lnTo>
                    <a:pt x="15" y="47"/>
                  </a:lnTo>
                  <a:lnTo>
                    <a:pt x="15" y="12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2" y="55"/>
                  </a:lnTo>
                  <a:lnTo>
                    <a:pt x="5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98" name="组合 17">
            <a:extLst>
              <a:ext uri="{FF2B5EF4-FFF2-40B4-BE49-F238E27FC236}">
                <a16:creationId xmlns:a16="http://schemas.microsoft.com/office/drawing/2014/main" id="{962F256C-94A0-4738-8F50-8C936194601A}"/>
              </a:ext>
            </a:extLst>
          </p:cNvPr>
          <p:cNvGrpSpPr>
            <a:grpSpLocks/>
          </p:cNvGrpSpPr>
          <p:nvPr/>
        </p:nvGrpSpPr>
        <p:grpSpPr bwMode="auto">
          <a:xfrm>
            <a:off x="10114453" y="4256225"/>
            <a:ext cx="672000" cy="672000"/>
            <a:chOff x="0" y="0"/>
            <a:chExt cx="444697" cy="466185"/>
          </a:xfrm>
          <a:solidFill>
            <a:srgbClr val="CCCC33"/>
          </a:solidFill>
        </p:grpSpPr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E862414C-919D-4FB8-AABE-3B84DF8DB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93" y="245705"/>
              <a:ext cx="88753" cy="87818"/>
            </a:xfrm>
            <a:custGeom>
              <a:avLst/>
              <a:gdLst>
                <a:gd name="T0" fmla="*/ 118156869 w 40"/>
                <a:gd name="T1" fmla="*/ 4819013 h 40"/>
                <a:gd name="T2" fmla="*/ 98464797 w 40"/>
                <a:gd name="T3" fmla="*/ 0 h 40"/>
                <a:gd name="T4" fmla="*/ 0 w 40"/>
                <a:gd name="T5" fmla="*/ 96400014 h 40"/>
                <a:gd name="T6" fmla="*/ 98464797 w 40"/>
                <a:gd name="T7" fmla="*/ 192800028 h 40"/>
                <a:gd name="T8" fmla="*/ 196927375 w 40"/>
                <a:gd name="T9" fmla="*/ 96400014 h 40"/>
                <a:gd name="T10" fmla="*/ 192003803 w 40"/>
                <a:gd name="T11" fmla="*/ 72300559 h 40"/>
                <a:gd name="T12" fmla="*/ 73846934 w 40"/>
                <a:gd name="T13" fmla="*/ 125320677 h 40"/>
                <a:gd name="T14" fmla="*/ 118156869 w 40"/>
                <a:gd name="T15" fmla="*/ 4819013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0"/>
                <a:gd name="T26" fmla="*/ 40 w 4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0">
                  <a:moveTo>
                    <a:pt x="24" y="1"/>
                  </a:moveTo>
                  <a:cubicBezTo>
                    <a:pt x="23" y="1"/>
                    <a:pt x="2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18"/>
                    <a:pt x="40" y="17"/>
                    <a:pt x="39" y="15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4EE7ECA3-6094-4F87-84EB-20FB1999E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4912"/>
              <a:ext cx="351273" cy="351273"/>
            </a:xfrm>
            <a:custGeom>
              <a:avLst/>
              <a:gdLst>
                <a:gd name="T0" fmla="*/ 639391975 w 159"/>
                <a:gd name="T1" fmla="*/ 200115147 h 159"/>
                <a:gd name="T2" fmla="*/ 702842041 w 159"/>
                <a:gd name="T3" fmla="*/ 385587291 h 159"/>
                <a:gd name="T4" fmla="*/ 385587291 w 159"/>
                <a:gd name="T5" fmla="*/ 702842041 h 159"/>
                <a:gd name="T6" fmla="*/ 73212805 w 159"/>
                <a:gd name="T7" fmla="*/ 385587291 h 159"/>
                <a:gd name="T8" fmla="*/ 385587291 w 159"/>
                <a:gd name="T9" fmla="*/ 73212805 h 159"/>
                <a:gd name="T10" fmla="*/ 546655903 w 159"/>
                <a:gd name="T11" fmla="*/ 117139604 h 159"/>
                <a:gd name="T12" fmla="*/ 595462967 w 159"/>
                <a:gd name="T13" fmla="*/ 63450066 h 159"/>
                <a:gd name="T14" fmla="*/ 385587291 w 159"/>
                <a:gd name="T15" fmla="*/ 0 h 159"/>
                <a:gd name="T16" fmla="*/ 0 w 159"/>
                <a:gd name="T17" fmla="*/ 385587291 h 159"/>
                <a:gd name="T18" fmla="*/ 385587291 w 159"/>
                <a:gd name="T19" fmla="*/ 776054846 h 159"/>
                <a:gd name="T20" fmla="*/ 776054846 w 159"/>
                <a:gd name="T21" fmla="*/ 385587291 h 159"/>
                <a:gd name="T22" fmla="*/ 688199039 w 159"/>
                <a:gd name="T23" fmla="*/ 146425609 h 159"/>
                <a:gd name="T24" fmla="*/ 639391975 w 159"/>
                <a:gd name="T25" fmla="*/ 200115147 h 1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9"/>
                <a:gd name="T40" fmla="*/ 0 h 159"/>
                <a:gd name="T41" fmla="*/ 159 w 159"/>
                <a:gd name="T42" fmla="*/ 159 h 1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9" h="159">
                  <a:moveTo>
                    <a:pt x="131" y="41"/>
                  </a:moveTo>
                  <a:cubicBezTo>
                    <a:pt x="139" y="52"/>
                    <a:pt x="144" y="65"/>
                    <a:pt x="144" y="79"/>
                  </a:cubicBezTo>
                  <a:cubicBezTo>
                    <a:pt x="144" y="115"/>
                    <a:pt x="115" y="144"/>
                    <a:pt x="79" y="144"/>
                  </a:cubicBezTo>
                  <a:cubicBezTo>
                    <a:pt x="44" y="144"/>
                    <a:pt x="15" y="115"/>
                    <a:pt x="15" y="79"/>
                  </a:cubicBezTo>
                  <a:cubicBezTo>
                    <a:pt x="15" y="44"/>
                    <a:pt x="44" y="15"/>
                    <a:pt x="79" y="15"/>
                  </a:cubicBezTo>
                  <a:cubicBezTo>
                    <a:pt x="91" y="15"/>
                    <a:pt x="103" y="18"/>
                    <a:pt x="112" y="2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0" y="5"/>
                    <a:pt x="95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9"/>
                    <a:pt x="79" y="159"/>
                  </a:cubicBezTo>
                  <a:cubicBezTo>
                    <a:pt x="123" y="159"/>
                    <a:pt x="159" y="123"/>
                    <a:pt x="159" y="79"/>
                  </a:cubicBezTo>
                  <a:cubicBezTo>
                    <a:pt x="159" y="61"/>
                    <a:pt x="152" y="43"/>
                    <a:pt x="141" y="30"/>
                  </a:cubicBezTo>
                  <a:lnTo>
                    <a:pt x="1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D06BE435-386F-49C5-923C-A9FA21ABF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02" y="221415"/>
              <a:ext cx="66331" cy="68199"/>
            </a:xfrm>
            <a:custGeom>
              <a:avLst/>
              <a:gdLst>
                <a:gd name="T0" fmla="*/ 61969036 w 71"/>
                <a:gd name="T1" fmla="*/ 26183745 h 73"/>
                <a:gd name="T2" fmla="*/ 33166434 w 71"/>
                <a:gd name="T3" fmla="*/ 0 h 73"/>
                <a:gd name="T4" fmla="*/ 16583684 w 71"/>
                <a:gd name="T5" fmla="*/ 16582634 h 73"/>
                <a:gd name="T6" fmla="*/ 0 w 71"/>
                <a:gd name="T7" fmla="*/ 63713748 h 73"/>
                <a:gd name="T8" fmla="*/ 48004025 w 71"/>
                <a:gd name="T9" fmla="*/ 42766378 h 73"/>
                <a:gd name="T10" fmla="*/ 61969036 w 71"/>
                <a:gd name="T11" fmla="*/ 26183745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73"/>
                <a:gd name="T20" fmla="*/ 71 w 71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73">
                  <a:moveTo>
                    <a:pt x="71" y="30"/>
                  </a:moveTo>
                  <a:lnTo>
                    <a:pt x="38" y="0"/>
                  </a:lnTo>
                  <a:lnTo>
                    <a:pt x="19" y="19"/>
                  </a:lnTo>
                  <a:lnTo>
                    <a:pt x="0" y="73"/>
                  </a:lnTo>
                  <a:lnTo>
                    <a:pt x="55" y="49"/>
                  </a:lnTo>
                  <a:lnTo>
                    <a:pt x="7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04E5DD71-5198-438B-B4E8-48379F914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43" y="88753"/>
              <a:ext cx="143873" cy="152281"/>
            </a:xfrm>
            <a:custGeom>
              <a:avLst/>
              <a:gdLst>
                <a:gd name="T0" fmla="*/ 105609322 w 154"/>
                <a:gd name="T1" fmla="*/ 0 h 163"/>
                <a:gd name="T2" fmla="*/ 0 w 154"/>
                <a:gd name="T3" fmla="*/ 115210386 h 163"/>
                <a:gd name="T4" fmla="*/ 28802627 w 154"/>
                <a:gd name="T5" fmla="*/ 142266889 h 163"/>
                <a:gd name="T6" fmla="*/ 134411949 w 154"/>
                <a:gd name="T7" fmla="*/ 27056503 h 163"/>
                <a:gd name="T8" fmla="*/ 105609322 w 154"/>
                <a:gd name="T9" fmla="*/ 30547755 h 163"/>
                <a:gd name="T10" fmla="*/ 105609322 w 154"/>
                <a:gd name="T11" fmla="*/ 0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4"/>
                <a:gd name="T19" fmla="*/ 0 h 163"/>
                <a:gd name="T20" fmla="*/ 154 w 154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4" h="163">
                  <a:moveTo>
                    <a:pt x="121" y="0"/>
                  </a:moveTo>
                  <a:lnTo>
                    <a:pt x="0" y="132"/>
                  </a:lnTo>
                  <a:lnTo>
                    <a:pt x="33" y="163"/>
                  </a:lnTo>
                  <a:lnTo>
                    <a:pt x="154" y="31"/>
                  </a:lnTo>
                  <a:lnTo>
                    <a:pt x="121" y="35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62000590-B5B4-41DA-BA7A-8E106103C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25" y="55120"/>
              <a:ext cx="56988" cy="59791"/>
            </a:xfrm>
            <a:custGeom>
              <a:avLst/>
              <a:gdLst>
                <a:gd name="T0" fmla="*/ 12218788 w 61"/>
                <a:gd name="T1" fmla="*/ 41893872 h 64"/>
                <a:gd name="T2" fmla="*/ 12218788 w 61"/>
                <a:gd name="T3" fmla="*/ 10473702 h 64"/>
                <a:gd name="T4" fmla="*/ 0 w 61"/>
                <a:gd name="T5" fmla="*/ 0 h 64"/>
                <a:gd name="T6" fmla="*/ 0 w 61"/>
                <a:gd name="T7" fmla="*/ 0 h 64"/>
                <a:gd name="T8" fmla="*/ 0 w 61"/>
                <a:gd name="T9" fmla="*/ 55858808 h 64"/>
                <a:gd name="T10" fmla="*/ 53239871 w 61"/>
                <a:gd name="T11" fmla="*/ 48003765 h 64"/>
                <a:gd name="T12" fmla="*/ 53239871 w 61"/>
                <a:gd name="T13" fmla="*/ 48003765 h 64"/>
                <a:gd name="T14" fmla="*/ 43638795 w 61"/>
                <a:gd name="T15" fmla="*/ 37530063 h 64"/>
                <a:gd name="T16" fmla="*/ 12218788 w 61"/>
                <a:gd name="T17" fmla="*/ 41893872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1"/>
                <a:gd name="T28" fmla="*/ 0 h 64"/>
                <a:gd name="T29" fmla="*/ 61 w 61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1" h="64">
                  <a:moveTo>
                    <a:pt x="14" y="48"/>
                  </a:moveTo>
                  <a:lnTo>
                    <a:pt x="14" y="12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1" y="55"/>
                  </a:lnTo>
                  <a:lnTo>
                    <a:pt x="50" y="43"/>
                  </a:ln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7328FC0E-C6A0-4241-B643-CC759A019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15" y="27093"/>
              <a:ext cx="59791" cy="61660"/>
            </a:xfrm>
            <a:custGeom>
              <a:avLst/>
              <a:gdLst>
                <a:gd name="T0" fmla="*/ 12218851 w 64"/>
                <a:gd name="T1" fmla="*/ 42767750 h 66"/>
                <a:gd name="T2" fmla="*/ 12218851 w 64"/>
                <a:gd name="T3" fmla="*/ 9601209 h 66"/>
                <a:gd name="T4" fmla="*/ 1745150 w 64"/>
                <a:gd name="T5" fmla="*/ 0 h 66"/>
                <a:gd name="T6" fmla="*/ 1745150 w 64"/>
                <a:gd name="T7" fmla="*/ 0 h 66"/>
                <a:gd name="T8" fmla="*/ 0 w 64"/>
                <a:gd name="T9" fmla="*/ 57605388 h 66"/>
                <a:gd name="T10" fmla="*/ 55858808 w 64"/>
                <a:gd name="T11" fmla="*/ 48877695 h 66"/>
                <a:gd name="T12" fmla="*/ 55858808 w 64"/>
                <a:gd name="T13" fmla="*/ 48877695 h 66"/>
                <a:gd name="T14" fmla="*/ 43639956 w 64"/>
                <a:gd name="T15" fmla="*/ 38403903 h 66"/>
                <a:gd name="T16" fmla="*/ 12218851 w 64"/>
                <a:gd name="T17" fmla="*/ 4276775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66"/>
                <a:gd name="T29" fmla="*/ 64 w 64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66">
                  <a:moveTo>
                    <a:pt x="14" y="49"/>
                  </a:moveTo>
                  <a:lnTo>
                    <a:pt x="14" y="11"/>
                  </a:lnTo>
                  <a:lnTo>
                    <a:pt x="2" y="0"/>
                  </a:lnTo>
                  <a:lnTo>
                    <a:pt x="0" y="66"/>
                  </a:lnTo>
                  <a:lnTo>
                    <a:pt x="64" y="56"/>
                  </a:lnTo>
                  <a:lnTo>
                    <a:pt x="50" y="44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1D05D96C-C298-4561-8F9A-AF62DAD1D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2" y="181242"/>
              <a:ext cx="220480" cy="218612"/>
            </a:xfrm>
            <a:custGeom>
              <a:avLst/>
              <a:gdLst>
                <a:gd name="T0" fmla="*/ 243057152 w 100"/>
                <a:gd name="T1" fmla="*/ 0 h 99"/>
                <a:gd name="T2" fmla="*/ 0 w 100"/>
                <a:gd name="T3" fmla="*/ 238931875 h 99"/>
                <a:gd name="T4" fmla="*/ 243057152 w 100"/>
                <a:gd name="T5" fmla="*/ 482739460 h 99"/>
                <a:gd name="T6" fmla="*/ 486114304 w 100"/>
                <a:gd name="T7" fmla="*/ 238931875 h 99"/>
                <a:gd name="T8" fmla="*/ 447226042 w 100"/>
                <a:gd name="T9" fmla="*/ 107274454 h 99"/>
                <a:gd name="T10" fmla="*/ 403473990 w 100"/>
                <a:gd name="T11" fmla="*/ 156035971 h 99"/>
                <a:gd name="T12" fmla="*/ 393753027 w 100"/>
                <a:gd name="T13" fmla="*/ 165789599 h 99"/>
                <a:gd name="T14" fmla="*/ 413197158 w 100"/>
                <a:gd name="T15" fmla="*/ 238931875 h 99"/>
                <a:gd name="T16" fmla="*/ 243057152 w 100"/>
                <a:gd name="T17" fmla="*/ 409597185 h 99"/>
                <a:gd name="T18" fmla="*/ 72917146 w 100"/>
                <a:gd name="T19" fmla="*/ 238931875 h 99"/>
                <a:gd name="T20" fmla="*/ 243057152 w 100"/>
                <a:gd name="T21" fmla="*/ 73142276 h 99"/>
                <a:gd name="T22" fmla="*/ 301391750 w 100"/>
                <a:gd name="T23" fmla="*/ 82893696 h 99"/>
                <a:gd name="T24" fmla="*/ 311112714 w 100"/>
                <a:gd name="T25" fmla="*/ 68266565 h 99"/>
                <a:gd name="T26" fmla="*/ 354862560 w 100"/>
                <a:gd name="T27" fmla="*/ 24380759 h 99"/>
                <a:gd name="T28" fmla="*/ 243057152 w 100"/>
                <a:gd name="T29" fmla="*/ 0 h 9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0"/>
                <a:gd name="T46" fmla="*/ 0 h 99"/>
                <a:gd name="T47" fmla="*/ 100 w 100"/>
                <a:gd name="T48" fmla="*/ 99 h 9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0" h="99">
                  <a:moveTo>
                    <a:pt x="50" y="0"/>
                  </a:moveTo>
                  <a:cubicBezTo>
                    <a:pt x="23" y="0"/>
                    <a:pt x="0" y="22"/>
                    <a:pt x="0" y="49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78" y="99"/>
                    <a:pt x="100" y="77"/>
                    <a:pt x="100" y="49"/>
                  </a:cubicBezTo>
                  <a:cubicBezTo>
                    <a:pt x="100" y="39"/>
                    <a:pt x="97" y="30"/>
                    <a:pt x="92" y="2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9"/>
                    <a:pt x="85" y="44"/>
                    <a:pt x="85" y="49"/>
                  </a:cubicBezTo>
                  <a:cubicBezTo>
                    <a:pt x="85" y="69"/>
                    <a:pt x="69" y="84"/>
                    <a:pt x="50" y="84"/>
                  </a:cubicBezTo>
                  <a:cubicBezTo>
                    <a:pt x="31" y="84"/>
                    <a:pt x="15" y="69"/>
                    <a:pt x="15" y="49"/>
                  </a:cubicBezTo>
                  <a:cubicBezTo>
                    <a:pt x="15" y="30"/>
                    <a:pt x="31" y="15"/>
                    <a:pt x="50" y="15"/>
                  </a:cubicBezTo>
                  <a:cubicBezTo>
                    <a:pt x="54" y="15"/>
                    <a:pt x="59" y="15"/>
                    <a:pt x="62" y="17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6" y="2"/>
                    <a:pt x="58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8BCF317E-110A-4269-A931-09B1980DA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74" y="0"/>
              <a:ext cx="57923" cy="59791"/>
            </a:xfrm>
            <a:custGeom>
              <a:avLst/>
              <a:gdLst>
                <a:gd name="T0" fmla="*/ 43640309 w 62"/>
                <a:gd name="T1" fmla="*/ 37530063 h 64"/>
                <a:gd name="T2" fmla="*/ 13092466 w 62"/>
                <a:gd name="T3" fmla="*/ 41021297 h 64"/>
                <a:gd name="T4" fmla="*/ 13092466 w 62"/>
                <a:gd name="T5" fmla="*/ 10473702 h 64"/>
                <a:gd name="T6" fmla="*/ 0 w 62"/>
                <a:gd name="T7" fmla="*/ 0 h 64"/>
                <a:gd name="T8" fmla="*/ 0 w 62"/>
                <a:gd name="T9" fmla="*/ 0 h 64"/>
                <a:gd name="T10" fmla="*/ 0 w 62"/>
                <a:gd name="T11" fmla="*/ 55858808 h 64"/>
                <a:gd name="T12" fmla="*/ 54114096 w 62"/>
                <a:gd name="T13" fmla="*/ 48003765 h 64"/>
                <a:gd name="T14" fmla="*/ 54114096 w 62"/>
                <a:gd name="T15" fmla="*/ 48003765 h 64"/>
                <a:gd name="T16" fmla="*/ 43640309 w 62"/>
                <a:gd name="T17" fmla="*/ 37530063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"/>
                <a:gd name="T28" fmla="*/ 0 h 64"/>
                <a:gd name="T29" fmla="*/ 62 w 62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" h="64">
                  <a:moveTo>
                    <a:pt x="50" y="43"/>
                  </a:moveTo>
                  <a:lnTo>
                    <a:pt x="15" y="47"/>
                  </a:lnTo>
                  <a:lnTo>
                    <a:pt x="15" y="12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2" y="55"/>
                  </a:lnTo>
                  <a:lnTo>
                    <a:pt x="5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58960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76" grpId="0"/>
      <p:bldP spid="77" grpId="0"/>
      <p:bldP spid="78" grpId="0"/>
      <p:bldP spid="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直接连接符 58"/>
          <p:cNvSpPr>
            <a:spLocks noChangeShapeType="1"/>
          </p:cNvSpPr>
          <p:nvPr/>
        </p:nvSpPr>
        <p:spPr bwMode="auto">
          <a:xfrm flipH="1">
            <a:off x="7397751" y="6167438"/>
            <a:ext cx="1284288" cy="677863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5" name="直接连接符 61"/>
          <p:cNvSpPr>
            <a:spLocks noChangeShapeType="1"/>
          </p:cNvSpPr>
          <p:nvPr/>
        </p:nvSpPr>
        <p:spPr bwMode="auto">
          <a:xfrm flipH="1" flipV="1">
            <a:off x="0" y="1851026"/>
            <a:ext cx="8634413" cy="4346575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6" name="六边形 54"/>
          <p:cNvSpPr>
            <a:spLocks noChangeAspect="1" noChangeArrowheads="1"/>
          </p:cNvSpPr>
          <p:nvPr/>
        </p:nvSpPr>
        <p:spPr bwMode="auto">
          <a:xfrm rot="16200000" flipH="1">
            <a:off x="6394451" y="1695451"/>
            <a:ext cx="4510088" cy="388778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69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7" name="直接连接符 56"/>
          <p:cNvSpPr>
            <a:spLocks noChangeShapeType="1"/>
          </p:cNvSpPr>
          <p:nvPr/>
        </p:nvSpPr>
        <p:spPr bwMode="auto">
          <a:xfrm flipH="1">
            <a:off x="6450014" y="0"/>
            <a:ext cx="3175" cy="5064125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9" name="直接连接符 59"/>
          <p:cNvSpPr>
            <a:spLocks noChangeShapeType="1"/>
          </p:cNvSpPr>
          <p:nvPr/>
        </p:nvSpPr>
        <p:spPr bwMode="auto">
          <a:xfrm flipH="1">
            <a:off x="10831513" y="4662488"/>
            <a:ext cx="1587" cy="2195512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80" name="直接连接符 60"/>
          <p:cNvSpPr>
            <a:spLocks noChangeShapeType="1"/>
          </p:cNvSpPr>
          <p:nvPr/>
        </p:nvSpPr>
        <p:spPr bwMode="auto">
          <a:xfrm rot="60000" flipH="1" flipV="1">
            <a:off x="10452102" y="2016125"/>
            <a:ext cx="1754188" cy="812800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84" name="六边形 55"/>
          <p:cNvSpPr>
            <a:spLocks noChangeAspect="1" noChangeArrowheads="1"/>
          </p:cNvSpPr>
          <p:nvPr/>
        </p:nvSpPr>
        <p:spPr bwMode="auto">
          <a:xfrm rot="16200000" flipH="1">
            <a:off x="6142833" y="1480344"/>
            <a:ext cx="5010151" cy="4319587"/>
          </a:xfrm>
          <a:prstGeom prst="hexagon">
            <a:avLst>
              <a:gd name="adj" fmla="val 24996"/>
              <a:gd name="vf" fmla="val 115470"/>
            </a:avLst>
          </a:prstGeom>
          <a:noFill/>
          <a:ln w="101600">
            <a:solidFill>
              <a:srgbClr val="CCCC33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CC33"/>
                </a:solidFill>
              </a14:hiddenFill>
            </a:ext>
          </a:extLst>
        </p:spPr>
        <p:txBody>
          <a:bodyPr lIns="91440" tIns="45720" rIns="91440" bIns="45720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64"/>
          <p:cNvSpPr>
            <a:spLocks noChangeArrowheads="1"/>
          </p:cNvSpPr>
          <p:nvPr/>
        </p:nvSpPr>
        <p:spPr bwMode="auto">
          <a:xfrm flipH="1">
            <a:off x="6626828" y="2977624"/>
            <a:ext cx="411042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Agency FB" pitchFamily="34" charset="0"/>
                <a:ea typeface="微软雅黑" pitchFamily="34" charset="-122"/>
                <a:sym typeface="方正姚体" pitchFamily="2" charset="-122"/>
              </a:rPr>
              <a:t>THANK YOU</a:t>
            </a:r>
            <a:endParaRPr lang="zh-CN" altLang="en-US" sz="8000" b="1" dirty="0">
              <a:solidFill>
                <a:schemeClr val="bg1"/>
              </a:solidFill>
              <a:latin typeface="Agency FB" pitchFamily="34" charset="0"/>
              <a:ea typeface="微软雅黑" pitchFamily="34" charset="-122"/>
              <a:sym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99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animBg="1"/>
      <p:bldP spid="3076" grpId="0" animBg="1"/>
      <p:bldP spid="3077" grpId="0" animBg="1"/>
      <p:bldP spid="3079" grpId="0" animBg="1"/>
      <p:bldP spid="3080" grpId="0" animBg="1"/>
      <p:bldP spid="308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58873" y="508037"/>
            <a:ext cx="369295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58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32103" y="574445"/>
            <a:ext cx="0" cy="792000"/>
          </a:xfrm>
          <a:prstGeom prst="line">
            <a:avLst/>
          </a:prstGeom>
          <a:ln w="76200">
            <a:solidFill>
              <a:srgbClr val="CCCC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018611" y="1942414"/>
            <a:ext cx="859224" cy="996756"/>
            <a:chOff x="1551857" y="1995686"/>
            <a:chExt cx="644418" cy="7475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" name="组合 8"/>
            <p:cNvGrpSpPr/>
            <p:nvPr/>
          </p:nvGrpSpPr>
          <p:grpSpPr>
            <a:xfrm>
              <a:off x="1551857" y="1995686"/>
              <a:ext cx="644418" cy="747567"/>
              <a:chOff x="1551857" y="1995686"/>
              <a:chExt cx="644418" cy="747567"/>
            </a:xfrm>
          </p:grpSpPr>
          <p:sp>
            <p:nvSpPr>
              <p:cNvPr id="23" name="任意多边形 22"/>
              <p:cNvSpPr>
                <a:spLocks noChangeAspect="1" noChangeArrowheads="1"/>
              </p:cNvSpPr>
              <p:nvPr/>
            </p:nvSpPr>
            <p:spPr bwMode="auto">
              <a:xfrm rot="5400000">
                <a:off x="1687174" y="2234153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24" name="任意多边形 23"/>
              <p:cNvSpPr>
                <a:spLocks noChangeAspect="1" noChangeArrowheads="1"/>
              </p:cNvSpPr>
              <p:nvPr/>
            </p:nvSpPr>
            <p:spPr bwMode="auto">
              <a:xfrm rot="16200000" flipV="1">
                <a:off x="1687174" y="1860369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25" name="文本框 28"/>
            <p:cNvSpPr>
              <a:spLocks noChangeArrowheads="1"/>
            </p:cNvSpPr>
            <p:nvPr/>
          </p:nvSpPr>
          <p:spPr bwMode="auto">
            <a:xfrm>
              <a:off x="1645568" y="2043376"/>
              <a:ext cx="433052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gency FB" pitchFamily="34" charset="0"/>
                  <a:sym typeface="Impact" pitchFamily="34" charset="0"/>
                </a:rPr>
                <a:t>01</a:t>
              </a:r>
              <a:endParaRPr lang="zh-CN" altLang="en-US" sz="4800" dirty="0">
                <a:solidFill>
                  <a:schemeClr val="bg1"/>
                </a:solidFill>
                <a:latin typeface="Agency FB" pitchFamily="34" charset="0"/>
                <a:sym typeface="Impact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88349" y="3034905"/>
            <a:ext cx="859224" cy="996756"/>
            <a:chOff x="3374512" y="2011990"/>
            <a:chExt cx="644418" cy="7475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7" name="组合 26"/>
            <p:cNvGrpSpPr/>
            <p:nvPr/>
          </p:nvGrpSpPr>
          <p:grpSpPr>
            <a:xfrm>
              <a:off x="3374512" y="2011990"/>
              <a:ext cx="644418" cy="747567"/>
              <a:chOff x="1551857" y="1995686"/>
              <a:chExt cx="644418" cy="747567"/>
            </a:xfrm>
          </p:grpSpPr>
          <p:sp>
            <p:nvSpPr>
              <p:cNvPr id="28" name="任意多边形 27"/>
              <p:cNvSpPr>
                <a:spLocks noChangeAspect="1" noChangeArrowheads="1"/>
              </p:cNvSpPr>
              <p:nvPr/>
            </p:nvSpPr>
            <p:spPr bwMode="auto">
              <a:xfrm rot="5400000">
                <a:off x="1687174" y="2234153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29" name="任意多边形 28"/>
              <p:cNvSpPr>
                <a:spLocks noChangeAspect="1" noChangeArrowheads="1"/>
              </p:cNvSpPr>
              <p:nvPr/>
            </p:nvSpPr>
            <p:spPr bwMode="auto">
              <a:xfrm rot="16200000" flipV="1">
                <a:off x="1687174" y="1860369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 dirty="0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30" name="文本框 28"/>
            <p:cNvSpPr>
              <a:spLocks noChangeArrowheads="1"/>
            </p:cNvSpPr>
            <p:nvPr/>
          </p:nvSpPr>
          <p:spPr bwMode="auto">
            <a:xfrm>
              <a:off x="3412521" y="2097415"/>
              <a:ext cx="519614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gency FB" pitchFamily="34" charset="0"/>
                  <a:sym typeface="Impact" pitchFamily="34" charset="0"/>
                </a:rPr>
                <a:t>02</a:t>
              </a:r>
              <a:endParaRPr lang="zh-CN" altLang="en-US" sz="4800" dirty="0">
                <a:solidFill>
                  <a:schemeClr val="bg1"/>
                </a:solidFill>
                <a:latin typeface="Agency FB" pitchFamily="34" charset="0"/>
                <a:sym typeface="Impact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21704" y="4085290"/>
            <a:ext cx="859224" cy="996756"/>
            <a:chOff x="5258425" y="1995686"/>
            <a:chExt cx="644418" cy="7475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1" name="组合 30"/>
            <p:cNvGrpSpPr/>
            <p:nvPr/>
          </p:nvGrpSpPr>
          <p:grpSpPr>
            <a:xfrm>
              <a:off x="5258425" y="1995686"/>
              <a:ext cx="644418" cy="747567"/>
              <a:chOff x="1551857" y="1995686"/>
              <a:chExt cx="644418" cy="747567"/>
            </a:xfrm>
          </p:grpSpPr>
          <p:sp>
            <p:nvSpPr>
              <p:cNvPr id="32" name="任意多边形 31"/>
              <p:cNvSpPr>
                <a:spLocks noChangeAspect="1" noChangeArrowheads="1"/>
              </p:cNvSpPr>
              <p:nvPr/>
            </p:nvSpPr>
            <p:spPr bwMode="auto">
              <a:xfrm rot="5400000">
                <a:off x="1687174" y="2234153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33" name="任意多边形 32"/>
              <p:cNvSpPr>
                <a:spLocks noChangeAspect="1" noChangeArrowheads="1"/>
              </p:cNvSpPr>
              <p:nvPr/>
            </p:nvSpPr>
            <p:spPr bwMode="auto">
              <a:xfrm rot="16200000" flipV="1">
                <a:off x="1687174" y="1860369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34" name="文本框 28"/>
            <p:cNvSpPr>
              <a:spLocks noChangeArrowheads="1"/>
            </p:cNvSpPr>
            <p:nvPr/>
          </p:nvSpPr>
          <p:spPr bwMode="auto">
            <a:xfrm>
              <a:off x="5301472" y="2057846"/>
              <a:ext cx="534040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gency FB" pitchFamily="34" charset="0"/>
                  <a:sym typeface="Impact" pitchFamily="34" charset="0"/>
                </a:rPr>
                <a:t>03</a:t>
              </a:r>
              <a:endParaRPr lang="zh-CN" altLang="en-US" sz="4800" dirty="0">
                <a:solidFill>
                  <a:schemeClr val="bg1"/>
                </a:solidFill>
                <a:latin typeface="Agency FB" pitchFamily="34" charset="0"/>
                <a:sym typeface="Impact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95387" y="5132470"/>
            <a:ext cx="859224" cy="996756"/>
            <a:chOff x="6881613" y="1995686"/>
            <a:chExt cx="644418" cy="7475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5" name="组合 34"/>
            <p:cNvGrpSpPr/>
            <p:nvPr/>
          </p:nvGrpSpPr>
          <p:grpSpPr>
            <a:xfrm>
              <a:off x="6881613" y="1995686"/>
              <a:ext cx="644418" cy="747567"/>
              <a:chOff x="1551857" y="1995686"/>
              <a:chExt cx="644418" cy="747567"/>
            </a:xfrm>
          </p:grpSpPr>
          <p:sp>
            <p:nvSpPr>
              <p:cNvPr id="36" name="任意多边形 35"/>
              <p:cNvSpPr>
                <a:spLocks noChangeAspect="1" noChangeArrowheads="1"/>
              </p:cNvSpPr>
              <p:nvPr/>
            </p:nvSpPr>
            <p:spPr bwMode="auto">
              <a:xfrm rot="5400000">
                <a:off x="1687174" y="2234153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37" name="任意多边形 36"/>
              <p:cNvSpPr>
                <a:spLocks noChangeAspect="1" noChangeArrowheads="1"/>
              </p:cNvSpPr>
              <p:nvPr/>
            </p:nvSpPr>
            <p:spPr bwMode="auto">
              <a:xfrm rot="16200000" flipV="1">
                <a:off x="1687174" y="1860369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38" name="文本框 28"/>
            <p:cNvSpPr>
              <a:spLocks noChangeArrowheads="1"/>
            </p:cNvSpPr>
            <p:nvPr/>
          </p:nvSpPr>
          <p:spPr bwMode="auto">
            <a:xfrm>
              <a:off x="6947237" y="2086764"/>
              <a:ext cx="516007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gency FB" pitchFamily="34" charset="0"/>
                  <a:sym typeface="Impact" pitchFamily="34" charset="0"/>
                </a:rPr>
                <a:t>04</a:t>
              </a:r>
              <a:endParaRPr lang="zh-CN" altLang="en-US" sz="4800" dirty="0">
                <a:solidFill>
                  <a:schemeClr val="bg1"/>
                </a:solidFill>
                <a:latin typeface="Agency FB" pitchFamily="34" charset="0"/>
                <a:sym typeface="Impact" pitchFamily="34" charset="0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3053816" y="2225487"/>
            <a:ext cx="3659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639330" y="3288194"/>
            <a:ext cx="3659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面向的用户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903044" y="4396982"/>
            <a:ext cx="3659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目标应用场景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597050" y="5399014"/>
            <a:ext cx="3659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小组分工与进度安排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任意多边形 60"/>
          <p:cNvSpPr>
            <a:spLocks noChangeAspect="1" noChangeArrowheads="1"/>
          </p:cNvSpPr>
          <p:nvPr/>
        </p:nvSpPr>
        <p:spPr bwMode="auto">
          <a:xfrm rot="5400000">
            <a:off x="-490722" y="695262"/>
            <a:ext cx="1410020" cy="530175"/>
          </a:xfrm>
          <a:custGeom>
            <a:avLst/>
            <a:gdLst>
              <a:gd name="connsiteX0" fmla="*/ 0 w 1057515"/>
              <a:gd name="connsiteY0" fmla="*/ 413633 h 427733"/>
              <a:gd name="connsiteX1" fmla="*/ 206816 w 1057515"/>
              <a:gd name="connsiteY1" fmla="*/ 0 h 427733"/>
              <a:gd name="connsiteX2" fmla="*/ 843648 w 1057515"/>
              <a:gd name="connsiteY2" fmla="*/ 0 h 427733"/>
              <a:gd name="connsiteX3" fmla="*/ 1057515 w 1057515"/>
              <a:gd name="connsiteY3" fmla="*/ 427733 h 42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515" h="427733">
                <a:moveTo>
                  <a:pt x="0" y="413633"/>
                </a:moveTo>
                <a:lnTo>
                  <a:pt x="206816" y="0"/>
                </a:lnTo>
                <a:lnTo>
                  <a:pt x="843648" y="0"/>
                </a:lnTo>
                <a:lnTo>
                  <a:pt x="1057515" y="427733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435884" y="3226420"/>
            <a:ext cx="0" cy="3634755"/>
          </a:xfrm>
          <a:prstGeom prst="line">
            <a:avLst/>
          </a:prstGeom>
          <a:ln>
            <a:solidFill>
              <a:srgbClr val="CCCC3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3893600" y="4333708"/>
            <a:ext cx="0" cy="2527467"/>
          </a:xfrm>
          <a:prstGeom prst="line">
            <a:avLst/>
          </a:prstGeom>
          <a:ln>
            <a:solidFill>
              <a:srgbClr val="CCCC3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5351316" y="5363131"/>
            <a:ext cx="0" cy="1498044"/>
          </a:xfrm>
          <a:prstGeom prst="line">
            <a:avLst/>
          </a:prstGeom>
          <a:ln>
            <a:solidFill>
              <a:srgbClr val="CCCC3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6809033" y="6405331"/>
            <a:ext cx="0" cy="455845"/>
          </a:xfrm>
          <a:prstGeom prst="line">
            <a:avLst/>
          </a:prstGeom>
          <a:ln>
            <a:solidFill>
              <a:srgbClr val="CCCC3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0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/>
      <p:bldP spid="53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25"/>
          <p:cNvSpPr>
            <a:spLocks noChangeAspect="1" noChangeArrowheads="1"/>
          </p:cNvSpPr>
          <p:nvPr/>
        </p:nvSpPr>
        <p:spPr bwMode="auto">
          <a:xfrm rot="10800000">
            <a:off x="1782764" y="0"/>
            <a:ext cx="3582987" cy="1990725"/>
          </a:xfrm>
          <a:custGeom>
            <a:avLst/>
            <a:gdLst>
              <a:gd name="T0" fmla="*/ 3328221 w 3582460"/>
              <a:gd name="T1" fmla="*/ 1990428 h 1991022"/>
              <a:gd name="T2" fmla="*/ 255295 w 3582460"/>
              <a:gd name="T3" fmla="*/ 1990428 h 1991022"/>
              <a:gd name="T4" fmla="*/ 0 w 3582460"/>
              <a:gd name="T5" fmla="*/ 1543704 h 1991022"/>
              <a:gd name="T6" fmla="*/ 882194 w 3582460"/>
              <a:gd name="T7" fmla="*/ 0 h 1991022"/>
              <a:gd name="T8" fmla="*/ 2701320 w 3582460"/>
              <a:gd name="T9" fmla="*/ 0 h 1991022"/>
              <a:gd name="T10" fmla="*/ 3583514 w 3582460"/>
              <a:gd name="T11" fmla="*/ 1543704 h 19910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82460"/>
              <a:gd name="T19" fmla="*/ 0 h 1991022"/>
              <a:gd name="T20" fmla="*/ 3582460 w 3582460"/>
              <a:gd name="T21" fmla="*/ 1991022 h 19910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82460" h="1991022">
                <a:moveTo>
                  <a:pt x="3327242" y="1991022"/>
                </a:moveTo>
                <a:lnTo>
                  <a:pt x="255219" y="1991022"/>
                </a:lnTo>
                <a:lnTo>
                  <a:pt x="0" y="1544164"/>
                </a:lnTo>
                <a:lnTo>
                  <a:pt x="881934" y="0"/>
                </a:lnTo>
                <a:lnTo>
                  <a:pt x="2700526" y="0"/>
                </a:lnTo>
                <a:lnTo>
                  <a:pt x="3582460" y="1544164"/>
                </a:lnTo>
                <a:lnTo>
                  <a:pt x="3327242" y="1991022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5" name="任意多边形 26"/>
          <p:cNvSpPr>
            <a:spLocks noChangeAspect="1" noChangeArrowheads="1"/>
          </p:cNvSpPr>
          <p:nvPr/>
        </p:nvSpPr>
        <p:spPr bwMode="auto">
          <a:xfrm rot="10800000">
            <a:off x="1" y="1990725"/>
            <a:ext cx="2484439" cy="3089275"/>
          </a:xfrm>
          <a:custGeom>
            <a:avLst/>
            <a:gdLst>
              <a:gd name="T0" fmla="*/ 2485006 w 2483870"/>
              <a:gd name="T1" fmla="*/ 3090222 h 3088328"/>
              <a:gd name="T2" fmla="*/ 882338 w 2483870"/>
              <a:gd name="T3" fmla="*/ 3090222 h 3088328"/>
              <a:gd name="T4" fmla="*/ 0 w 2483870"/>
              <a:gd name="T5" fmla="*/ 1545112 h 3088328"/>
              <a:gd name="T6" fmla="*/ 882338 w 2483870"/>
              <a:gd name="T7" fmla="*/ 0 h 3088328"/>
              <a:gd name="T8" fmla="*/ 2485006 w 2483870"/>
              <a:gd name="T9" fmla="*/ 0 h 3088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3870"/>
              <a:gd name="T16" fmla="*/ 0 h 3088328"/>
              <a:gd name="T17" fmla="*/ 2483870 w 2483870"/>
              <a:gd name="T18" fmla="*/ 3088328 h 3088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3870" h="3088328">
                <a:moveTo>
                  <a:pt x="2483870" y="3088328"/>
                </a:moveTo>
                <a:lnTo>
                  <a:pt x="881934" y="3088328"/>
                </a:lnTo>
                <a:lnTo>
                  <a:pt x="0" y="1544164"/>
                </a:lnTo>
                <a:lnTo>
                  <a:pt x="881934" y="0"/>
                </a:lnTo>
                <a:lnTo>
                  <a:pt x="2483870" y="0"/>
                </a:lnTo>
                <a:lnTo>
                  <a:pt x="2483870" y="3088328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6" name="任意多边形 27"/>
          <p:cNvSpPr>
            <a:spLocks noChangeAspect="1" noChangeArrowheads="1"/>
          </p:cNvSpPr>
          <p:nvPr/>
        </p:nvSpPr>
        <p:spPr bwMode="auto">
          <a:xfrm rot="10800000">
            <a:off x="2065337" y="4154488"/>
            <a:ext cx="4710112" cy="2703512"/>
          </a:xfrm>
          <a:custGeom>
            <a:avLst/>
            <a:gdLst>
              <a:gd name="T0" fmla="*/ 3549780 w 4711161"/>
              <a:gd name="T1" fmla="*/ 2704106 h 2702918"/>
              <a:gd name="T2" fmla="*/ 1159283 w 4711161"/>
              <a:gd name="T3" fmla="*/ 2704106 h 2702918"/>
              <a:gd name="T4" fmla="*/ 0 w 4711161"/>
              <a:gd name="T5" fmla="*/ 672541 h 2702918"/>
              <a:gd name="T6" fmla="*/ 383776 w 4711161"/>
              <a:gd name="T7" fmla="*/ 0 h 2702918"/>
              <a:gd name="T8" fmla="*/ 4325288 w 4711161"/>
              <a:gd name="T9" fmla="*/ 0 h 2702918"/>
              <a:gd name="T10" fmla="*/ 4709063 w 4711161"/>
              <a:gd name="T11" fmla="*/ 672541 h 27029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11161"/>
              <a:gd name="T19" fmla="*/ 0 h 2702918"/>
              <a:gd name="T20" fmla="*/ 4711161 w 4711161"/>
              <a:gd name="T21" fmla="*/ 2702918 h 27029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11161" h="2702918">
                <a:moveTo>
                  <a:pt x="3551362" y="2702918"/>
                </a:moveTo>
                <a:lnTo>
                  <a:pt x="1159799" y="2702918"/>
                </a:lnTo>
                <a:lnTo>
                  <a:pt x="0" y="672245"/>
                </a:lnTo>
                <a:lnTo>
                  <a:pt x="383946" y="0"/>
                </a:lnTo>
                <a:lnTo>
                  <a:pt x="4327215" y="0"/>
                </a:lnTo>
                <a:lnTo>
                  <a:pt x="4711161" y="672245"/>
                </a:lnTo>
                <a:lnTo>
                  <a:pt x="3551362" y="2702918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7" name="文本框 28"/>
          <p:cNvSpPr>
            <a:spLocks noChangeArrowheads="1"/>
          </p:cNvSpPr>
          <p:nvPr/>
        </p:nvSpPr>
        <p:spPr bwMode="auto">
          <a:xfrm>
            <a:off x="3649989" y="4275667"/>
            <a:ext cx="1547218" cy="265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6666" dirty="0">
                <a:solidFill>
                  <a:schemeClr val="bg1"/>
                </a:solidFill>
                <a:latin typeface="Agency FB" pitchFamily="34" charset="0"/>
                <a:sym typeface="Impact" pitchFamily="34" charset="0"/>
              </a:rPr>
              <a:t>01</a:t>
            </a:r>
            <a:endParaRPr lang="zh-CN" altLang="en-US" sz="16666" dirty="0">
              <a:solidFill>
                <a:schemeClr val="bg1"/>
              </a:solidFill>
              <a:latin typeface="Agency FB" pitchFamily="34" charset="0"/>
              <a:sym typeface="Impact" pitchFamily="34" charset="0"/>
            </a:endParaRPr>
          </a:p>
        </p:txBody>
      </p:sp>
      <p:sp>
        <p:nvSpPr>
          <p:cNvPr id="18" name="文本框 30"/>
          <p:cNvSpPr>
            <a:spLocks noChangeArrowheads="1"/>
          </p:cNvSpPr>
          <p:nvPr/>
        </p:nvSpPr>
        <p:spPr bwMode="auto">
          <a:xfrm>
            <a:off x="7755632" y="2715171"/>
            <a:ext cx="22172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rPr>
              <a:t>项目简介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itchFamily="2" charset="-122"/>
            </a:endParaRPr>
          </a:p>
        </p:txBody>
      </p:sp>
      <p:sp>
        <p:nvSpPr>
          <p:cNvPr id="19" name="文本框 31"/>
          <p:cNvSpPr>
            <a:spLocks noChangeArrowheads="1"/>
          </p:cNvSpPr>
          <p:nvPr/>
        </p:nvSpPr>
        <p:spPr bwMode="auto">
          <a:xfrm>
            <a:off x="7567348" y="3535362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方正姚体" pitchFamily="2" charset="-122"/>
              </a:rPr>
              <a:t>电影数据可视化分析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方正姚体" pitchFamily="2" charset="-122"/>
            </a:endParaRPr>
          </a:p>
        </p:txBody>
      </p:sp>
      <p:sp>
        <p:nvSpPr>
          <p:cNvPr id="20" name="直接连接符 42"/>
          <p:cNvSpPr>
            <a:spLocks noChangeShapeType="1"/>
          </p:cNvSpPr>
          <p:nvPr/>
        </p:nvSpPr>
        <p:spPr bwMode="auto">
          <a:xfrm rot="5400000">
            <a:off x="8940007" y="1629570"/>
            <a:ext cx="0" cy="3598863"/>
          </a:xfrm>
          <a:prstGeom prst="line">
            <a:avLst/>
          </a:prstGeom>
          <a:noFill/>
          <a:ln w="28575">
            <a:solidFill>
              <a:srgbClr val="CCCC33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73341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直接连接符 56">
            <a:extLst>
              <a:ext uri="{FF2B5EF4-FFF2-40B4-BE49-F238E27FC236}">
                <a16:creationId xmlns:a16="http://schemas.microsoft.com/office/drawing/2014/main" id="{8884700D-BDCB-4B17-9285-66FAC24273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2315" y="0"/>
            <a:ext cx="3175" cy="5064125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51" name="直接连接符 56">
            <a:extLst>
              <a:ext uri="{FF2B5EF4-FFF2-40B4-BE49-F238E27FC236}">
                <a16:creationId xmlns:a16="http://schemas.microsoft.com/office/drawing/2014/main" id="{7FB882CC-4BE8-44A9-B2A2-A62686E45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9804" y="2991678"/>
            <a:ext cx="0" cy="3866322"/>
          </a:xfrm>
          <a:prstGeom prst="line">
            <a:avLst/>
          </a:prstGeom>
          <a:noFill/>
          <a:ln w="57150">
            <a:solidFill>
              <a:srgbClr val="CCCC33"/>
            </a:solidFill>
            <a:beve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52" name="直接连接符 56">
            <a:extLst>
              <a:ext uri="{FF2B5EF4-FFF2-40B4-BE49-F238E27FC236}">
                <a16:creationId xmlns:a16="http://schemas.microsoft.com/office/drawing/2014/main" id="{1A87F55B-0CB4-4B3D-B784-AD162720F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5569" y="745434"/>
            <a:ext cx="3175" cy="5064125"/>
          </a:xfrm>
          <a:prstGeom prst="line">
            <a:avLst/>
          </a:prstGeom>
          <a:noFill/>
          <a:ln w="12700">
            <a:solidFill>
              <a:srgbClr val="FF6969"/>
            </a:solidFill>
            <a:beve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CD1D9E0-B8E7-4500-88E2-51A7AB164166}"/>
              </a:ext>
            </a:extLst>
          </p:cNvPr>
          <p:cNvGrpSpPr/>
          <p:nvPr/>
        </p:nvGrpSpPr>
        <p:grpSpPr>
          <a:xfrm rot="16200000">
            <a:off x="2574972" y="106345"/>
            <a:ext cx="646331" cy="3245747"/>
            <a:chOff x="1103970" y="2843327"/>
            <a:chExt cx="1226734" cy="5805398"/>
          </a:xfrm>
        </p:grpSpPr>
        <p:sp>
          <p:nvSpPr>
            <p:cNvPr id="54" name="燕尾形 4">
              <a:extLst>
                <a:ext uri="{FF2B5EF4-FFF2-40B4-BE49-F238E27FC236}">
                  <a16:creationId xmlns:a16="http://schemas.microsoft.com/office/drawing/2014/main" id="{CB2FB02C-2CC0-4AB2-BB3F-896D29B959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85912" y="2811181"/>
              <a:ext cx="358379" cy="422672"/>
            </a:xfrm>
            <a:prstGeom prst="chevron">
              <a:avLst>
                <a:gd name="adj" fmla="val 50000"/>
              </a:avLst>
            </a:prstGeom>
            <a:solidFill>
              <a:srgbClr val="FF6969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5" name="燕尾形 5">
              <a:extLst>
                <a:ext uri="{FF2B5EF4-FFF2-40B4-BE49-F238E27FC236}">
                  <a16:creationId xmlns:a16="http://schemas.microsoft.com/office/drawing/2014/main" id="{16801B2D-39D8-4F9A-A9B5-406BC11FC6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23404" y="2993942"/>
              <a:ext cx="482204" cy="566738"/>
            </a:xfrm>
            <a:prstGeom prst="chevron">
              <a:avLst>
                <a:gd name="adj" fmla="val 50000"/>
              </a:avLst>
            </a:prstGeom>
            <a:solidFill>
              <a:srgbClr val="CCCC33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7" name="文本框 46">
              <a:extLst>
                <a:ext uri="{FF2B5EF4-FFF2-40B4-BE49-F238E27FC236}">
                  <a16:creationId xmlns:a16="http://schemas.microsoft.com/office/drawing/2014/main" id="{D7A1F63F-6E0F-4E37-A9B2-2695CD0084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638937" y="5679084"/>
              <a:ext cx="4712548" cy="1226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mpact" pitchFamily="34" charset="0"/>
                </a:rPr>
                <a:t>主要功能</a:t>
              </a:r>
            </a:p>
          </p:txBody>
        </p:sp>
      </p:grpSp>
      <p:sp>
        <p:nvSpPr>
          <p:cNvPr id="58" name="文本框 46">
            <a:extLst>
              <a:ext uri="{FF2B5EF4-FFF2-40B4-BE49-F238E27FC236}">
                <a16:creationId xmlns:a16="http://schemas.microsoft.com/office/drawing/2014/main" id="{08B8CF0F-4912-47FD-92F6-815D8DC64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278" y="2386469"/>
            <a:ext cx="501861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Clr>
                <a:srgbClr val="FF6969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itchFamily="34" charset="0"/>
              </a:rPr>
              <a:t>昼夜模式，关爱眼睛每一天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itchFamily="34" charset="0"/>
            </a:endParaRPr>
          </a:p>
          <a:p>
            <a:pPr marL="571500" indent="-571500">
              <a:buClr>
                <a:srgbClr val="FF6969"/>
              </a:buClr>
              <a:buFont typeface="Wingdings" panose="05000000000000000000" pitchFamily="2" charset="2"/>
              <a:buChar char="u"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itchFamily="34" charset="0"/>
            </a:endParaRPr>
          </a:p>
          <a:p>
            <a:pPr marL="571500" indent="-571500">
              <a:buClr>
                <a:srgbClr val="FF6969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itchFamily="34" charset="0"/>
              </a:rPr>
              <a:t>名称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itchFamily="34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itchFamily="34" charset="0"/>
              </a:rPr>
              <a:t>演员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itchFamily="34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itchFamily="34" charset="0"/>
              </a:rPr>
              <a:t>时长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itchFamily="34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itchFamily="34" charset="0"/>
              </a:rPr>
              <a:t>国家地区，多种模糊查找方式让您找到只有残存记忆的电影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itchFamily="34" charset="0"/>
            </a:endParaRPr>
          </a:p>
          <a:p>
            <a:pPr marL="571500" indent="-571500">
              <a:buClr>
                <a:srgbClr val="FF6969"/>
              </a:buClr>
              <a:buFont typeface="Wingdings" panose="05000000000000000000" pitchFamily="2" charset="2"/>
              <a:buChar char="u"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itchFamily="34" charset="0"/>
            </a:endParaRPr>
          </a:p>
          <a:p>
            <a:pPr marL="571500" indent="-571500">
              <a:buClr>
                <a:srgbClr val="FF6969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itchFamily="34" charset="0"/>
              </a:rPr>
              <a:t>精彩电影，用心收藏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96AF3A3-7C2E-4856-8060-EB9B8F33CB85}"/>
              </a:ext>
            </a:extLst>
          </p:cNvPr>
          <p:cNvGrpSpPr/>
          <p:nvPr/>
        </p:nvGrpSpPr>
        <p:grpSpPr>
          <a:xfrm rot="16200000">
            <a:off x="8244751" y="106345"/>
            <a:ext cx="646331" cy="3245747"/>
            <a:chOff x="1103970" y="2843327"/>
            <a:chExt cx="1226734" cy="5805398"/>
          </a:xfrm>
        </p:grpSpPr>
        <p:sp>
          <p:nvSpPr>
            <p:cNvPr id="60" name="燕尾形 4">
              <a:extLst>
                <a:ext uri="{FF2B5EF4-FFF2-40B4-BE49-F238E27FC236}">
                  <a16:creationId xmlns:a16="http://schemas.microsoft.com/office/drawing/2014/main" id="{B984DE7E-6981-4217-BEB3-0AE1324AAC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85912" y="2811181"/>
              <a:ext cx="358379" cy="422672"/>
            </a:xfrm>
            <a:prstGeom prst="chevron">
              <a:avLst>
                <a:gd name="adj" fmla="val 50000"/>
              </a:avLst>
            </a:prstGeom>
            <a:solidFill>
              <a:srgbClr val="FF6969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1" name="燕尾形 5">
              <a:extLst>
                <a:ext uri="{FF2B5EF4-FFF2-40B4-BE49-F238E27FC236}">
                  <a16:creationId xmlns:a16="http://schemas.microsoft.com/office/drawing/2014/main" id="{5246E68B-B5B8-47B7-BDC5-BA5DA22321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23404" y="2993942"/>
              <a:ext cx="482204" cy="566738"/>
            </a:xfrm>
            <a:prstGeom prst="chevron">
              <a:avLst>
                <a:gd name="adj" fmla="val 50000"/>
              </a:avLst>
            </a:prstGeom>
            <a:solidFill>
              <a:srgbClr val="CCCC33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3" name="文本框 46">
              <a:extLst>
                <a:ext uri="{FF2B5EF4-FFF2-40B4-BE49-F238E27FC236}">
                  <a16:creationId xmlns:a16="http://schemas.microsoft.com/office/drawing/2014/main" id="{EED2E3E9-C7AA-448E-9D8E-3C811035B1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638937" y="5679084"/>
              <a:ext cx="4712548" cy="1226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mpact" pitchFamily="34" charset="0"/>
                </a:rPr>
                <a:t>附加功能</a:t>
              </a:r>
            </a:p>
          </p:txBody>
        </p:sp>
      </p:grpSp>
      <p:sp>
        <p:nvSpPr>
          <p:cNvPr id="64" name="文本框 46">
            <a:extLst>
              <a:ext uri="{FF2B5EF4-FFF2-40B4-BE49-F238E27FC236}">
                <a16:creationId xmlns:a16="http://schemas.microsoft.com/office/drawing/2014/main" id="{600DDC38-7F34-4281-8834-A61BFA601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941" y="2166216"/>
            <a:ext cx="3336474" cy="293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lnSpc>
                <a:spcPct val="200000"/>
              </a:lnSpc>
              <a:buClr>
                <a:srgbClr val="CCCC33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itchFamily="34" charset="0"/>
              </a:rPr>
              <a:t>系统账户登入</a:t>
            </a:r>
          </a:p>
          <a:p>
            <a:pPr marL="571500" indent="-571500">
              <a:lnSpc>
                <a:spcPct val="200000"/>
              </a:lnSpc>
              <a:buClr>
                <a:srgbClr val="CCCC33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itchFamily="34" charset="0"/>
              </a:rPr>
              <a:t>电影数据爬取</a:t>
            </a:r>
          </a:p>
          <a:p>
            <a:pPr marL="571500" indent="-571500">
              <a:lnSpc>
                <a:spcPct val="200000"/>
              </a:lnSpc>
              <a:buClr>
                <a:srgbClr val="CCCC33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itchFamily="34" charset="0"/>
              </a:rPr>
              <a:t>电影数据可视化</a:t>
            </a:r>
          </a:p>
          <a:p>
            <a:pPr marL="571500" indent="-571500">
              <a:lnSpc>
                <a:spcPct val="200000"/>
              </a:lnSpc>
              <a:buClr>
                <a:srgbClr val="CCCC33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itchFamily="34" charset="0"/>
              </a:rPr>
              <a:t>电影数据报表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28BF31A-A0BF-4043-A0F5-1D8E28724712}"/>
              </a:ext>
            </a:extLst>
          </p:cNvPr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6" name="文本框 23">
            <a:extLst>
              <a:ext uri="{FF2B5EF4-FFF2-40B4-BE49-F238E27FC236}">
                <a16:creationId xmlns:a16="http://schemas.microsoft.com/office/drawing/2014/main" id="{081342D1-9358-418A-B391-B21272053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00" y="249643"/>
            <a:ext cx="22397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sym typeface="方正姚体" pitchFamily="2" charset="-122"/>
              </a:rPr>
              <a:t>项目简介</a:t>
            </a:r>
            <a:endParaRPr lang="en-US" altLang="zh-CN" sz="3600" b="1" dirty="0">
              <a:solidFill>
                <a:schemeClr val="bg1"/>
              </a:solidFill>
              <a:latin typeface="微软雅黑" pitchFamily="34" charset="-122"/>
              <a:sym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73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5388109" y="0"/>
            <a:ext cx="6775449" cy="6913324"/>
            <a:chOff x="0" y="0"/>
            <a:chExt cx="5081587" cy="5184993"/>
          </a:xfrm>
        </p:grpSpPr>
        <p:sp>
          <p:nvSpPr>
            <p:cNvPr id="14" name="任意多边形 25"/>
            <p:cNvSpPr>
              <a:spLocks noChangeAspect="1" noChangeArrowheads="1"/>
            </p:cNvSpPr>
            <p:nvPr/>
          </p:nvSpPr>
          <p:spPr bwMode="auto">
            <a:xfrm rot="10800000">
              <a:off x="1337073" y="0"/>
              <a:ext cx="2687240" cy="1493044"/>
            </a:xfrm>
            <a:custGeom>
              <a:avLst/>
              <a:gdLst>
                <a:gd name="T0" fmla="*/ 3328221 w 3582460"/>
                <a:gd name="T1" fmla="*/ 1990428 h 1991022"/>
                <a:gd name="T2" fmla="*/ 255295 w 3582460"/>
                <a:gd name="T3" fmla="*/ 1990428 h 1991022"/>
                <a:gd name="T4" fmla="*/ 0 w 3582460"/>
                <a:gd name="T5" fmla="*/ 1543704 h 1991022"/>
                <a:gd name="T6" fmla="*/ 882194 w 3582460"/>
                <a:gd name="T7" fmla="*/ 0 h 1991022"/>
                <a:gd name="T8" fmla="*/ 2701320 w 3582460"/>
                <a:gd name="T9" fmla="*/ 0 h 1991022"/>
                <a:gd name="T10" fmla="*/ 3583514 w 3582460"/>
                <a:gd name="T11" fmla="*/ 1543704 h 199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82460"/>
                <a:gd name="T19" fmla="*/ 0 h 1991022"/>
                <a:gd name="T20" fmla="*/ 3582460 w 3582460"/>
                <a:gd name="T21" fmla="*/ 1991022 h 19910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82460" h="1991022">
                  <a:moveTo>
                    <a:pt x="3327242" y="1991022"/>
                  </a:moveTo>
                  <a:lnTo>
                    <a:pt x="255219" y="1991022"/>
                  </a:lnTo>
                  <a:lnTo>
                    <a:pt x="0" y="1544164"/>
                  </a:lnTo>
                  <a:lnTo>
                    <a:pt x="881934" y="0"/>
                  </a:lnTo>
                  <a:lnTo>
                    <a:pt x="2700526" y="0"/>
                  </a:lnTo>
                  <a:lnTo>
                    <a:pt x="3582460" y="1544164"/>
                  </a:lnTo>
                  <a:lnTo>
                    <a:pt x="3327242" y="1991022"/>
                  </a:lnTo>
                  <a:close/>
                </a:path>
              </a:pathLst>
            </a:custGeom>
            <a:solidFill>
              <a:srgbClr val="CCCC33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5" name="任意多边形 26"/>
            <p:cNvSpPr>
              <a:spLocks noChangeAspect="1" noChangeArrowheads="1"/>
            </p:cNvSpPr>
            <p:nvPr/>
          </p:nvSpPr>
          <p:spPr bwMode="auto">
            <a:xfrm rot="10800000">
              <a:off x="0" y="1493044"/>
              <a:ext cx="1863329" cy="2316956"/>
            </a:xfrm>
            <a:custGeom>
              <a:avLst/>
              <a:gdLst>
                <a:gd name="T0" fmla="*/ 2485006 w 2483870"/>
                <a:gd name="T1" fmla="*/ 3090222 h 3088328"/>
                <a:gd name="T2" fmla="*/ 882338 w 2483870"/>
                <a:gd name="T3" fmla="*/ 3090222 h 3088328"/>
                <a:gd name="T4" fmla="*/ 0 w 2483870"/>
                <a:gd name="T5" fmla="*/ 1545112 h 3088328"/>
                <a:gd name="T6" fmla="*/ 882338 w 2483870"/>
                <a:gd name="T7" fmla="*/ 0 h 3088328"/>
                <a:gd name="T8" fmla="*/ 2485006 w 2483870"/>
                <a:gd name="T9" fmla="*/ 0 h 30883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3870"/>
                <a:gd name="T16" fmla="*/ 0 h 3088328"/>
                <a:gd name="T17" fmla="*/ 2483870 w 2483870"/>
                <a:gd name="T18" fmla="*/ 3088328 h 30883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3870" h="3088328">
                  <a:moveTo>
                    <a:pt x="2483870" y="3088328"/>
                  </a:moveTo>
                  <a:lnTo>
                    <a:pt x="881934" y="3088328"/>
                  </a:lnTo>
                  <a:lnTo>
                    <a:pt x="0" y="1544164"/>
                  </a:lnTo>
                  <a:lnTo>
                    <a:pt x="881934" y="0"/>
                  </a:lnTo>
                  <a:lnTo>
                    <a:pt x="2483870" y="0"/>
                  </a:lnTo>
                  <a:lnTo>
                    <a:pt x="2483870" y="3088328"/>
                  </a:lnTo>
                  <a:close/>
                </a:path>
              </a:pathLst>
            </a:custGeom>
            <a:solidFill>
              <a:srgbClr val="FF6969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6" name="任意多边形 27"/>
            <p:cNvSpPr>
              <a:spLocks noChangeAspect="1" noChangeArrowheads="1"/>
            </p:cNvSpPr>
            <p:nvPr/>
          </p:nvSpPr>
          <p:spPr bwMode="auto">
            <a:xfrm rot="10800000">
              <a:off x="1549003" y="3115866"/>
              <a:ext cx="3532584" cy="2027634"/>
            </a:xfrm>
            <a:custGeom>
              <a:avLst/>
              <a:gdLst>
                <a:gd name="T0" fmla="*/ 3549780 w 4711161"/>
                <a:gd name="T1" fmla="*/ 2704106 h 2702918"/>
                <a:gd name="T2" fmla="*/ 1159283 w 4711161"/>
                <a:gd name="T3" fmla="*/ 2704106 h 2702918"/>
                <a:gd name="T4" fmla="*/ 0 w 4711161"/>
                <a:gd name="T5" fmla="*/ 672541 h 2702918"/>
                <a:gd name="T6" fmla="*/ 383776 w 4711161"/>
                <a:gd name="T7" fmla="*/ 0 h 2702918"/>
                <a:gd name="T8" fmla="*/ 4325288 w 4711161"/>
                <a:gd name="T9" fmla="*/ 0 h 2702918"/>
                <a:gd name="T10" fmla="*/ 4709063 w 4711161"/>
                <a:gd name="T11" fmla="*/ 672541 h 27029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11161"/>
                <a:gd name="T19" fmla="*/ 0 h 2702918"/>
                <a:gd name="T20" fmla="*/ 4711161 w 4711161"/>
                <a:gd name="T21" fmla="*/ 2702918 h 27029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11161" h="2702918">
                  <a:moveTo>
                    <a:pt x="3551362" y="2702918"/>
                  </a:moveTo>
                  <a:lnTo>
                    <a:pt x="1159799" y="2702918"/>
                  </a:lnTo>
                  <a:lnTo>
                    <a:pt x="0" y="672245"/>
                  </a:lnTo>
                  <a:lnTo>
                    <a:pt x="383946" y="0"/>
                  </a:lnTo>
                  <a:lnTo>
                    <a:pt x="4327215" y="0"/>
                  </a:lnTo>
                  <a:lnTo>
                    <a:pt x="4711161" y="672245"/>
                  </a:lnTo>
                  <a:lnTo>
                    <a:pt x="3551362" y="2702918"/>
                  </a:lnTo>
                  <a:close/>
                </a:path>
              </a:pathLst>
            </a:custGeom>
            <a:solidFill>
              <a:srgbClr val="CCCC33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7" name="文本框 28"/>
            <p:cNvSpPr>
              <a:spLocks noChangeArrowheads="1"/>
            </p:cNvSpPr>
            <p:nvPr/>
          </p:nvSpPr>
          <p:spPr bwMode="auto">
            <a:xfrm>
              <a:off x="2585206" y="3192236"/>
              <a:ext cx="1459775" cy="199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16666" dirty="0">
                  <a:solidFill>
                    <a:schemeClr val="bg1"/>
                  </a:solidFill>
                  <a:latin typeface="Agency FB" pitchFamily="34" charset="0"/>
                  <a:sym typeface="Impact" pitchFamily="34" charset="0"/>
                </a:rPr>
                <a:t>02</a:t>
              </a:r>
              <a:endParaRPr lang="zh-CN" altLang="en-US" sz="16666" dirty="0">
                <a:solidFill>
                  <a:schemeClr val="bg1"/>
                </a:solidFill>
                <a:latin typeface="Agency FB" pitchFamily="34" charset="0"/>
                <a:sym typeface="Impact" pitchFamily="34" charset="0"/>
              </a:endParaRPr>
            </a:p>
          </p:txBody>
        </p:sp>
      </p:grpSp>
      <p:sp>
        <p:nvSpPr>
          <p:cNvPr id="18" name="文本框 30"/>
          <p:cNvSpPr>
            <a:spLocks noChangeArrowheads="1"/>
          </p:cNvSpPr>
          <p:nvPr/>
        </p:nvSpPr>
        <p:spPr bwMode="auto">
          <a:xfrm>
            <a:off x="1706757" y="2782668"/>
            <a:ext cx="27687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  <a:sym typeface="Calibri" pitchFamily="34" charset="0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  <a:sym typeface="Calibri" pitchFamily="34" charset="0"/>
              </a:rPr>
              <a:t>面向的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rPr>
              <a:t>用户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itchFamily="2" charset="-122"/>
            </a:endParaRPr>
          </a:p>
        </p:txBody>
      </p:sp>
      <p:sp>
        <p:nvSpPr>
          <p:cNvPr id="20" name="直接连接符 42"/>
          <p:cNvSpPr>
            <a:spLocks noChangeShapeType="1"/>
          </p:cNvSpPr>
          <p:nvPr/>
        </p:nvSpPr>
        <p:spPr bwMode="auto">
          <a:xfrm rot="5400000">
            <a:off x="3179367" y="1629570"/>
            <a:ext cx="0" cy="3598863"/>
          </a:xfrm>
          <a:prstGeom prst="line">
            <a:avLst/>
          </a:prstGeom>
          <a:noFill/>
          <a:ln w="28575">
            <a:solidFill>
              <a:srgbClr val="CCCC33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10" name="文本框 31">
            <a:extLst>
              <a:ext uri="{FF2B5EF4-FFF2-40B4-BE49-F238E27FC236}">
                <a16:creationId xmlns:a16="http://schemas.microsoft.com/office/drawing/2014/main" id="{2262A902-2B22-4026-A7E5-C23D68E8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878" y="3535362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方正姚体" pitchFamily="2" charset="-122"/>
              </a:rPr>
              <a:t>电影数据可视化分析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89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11"/>
          <p:cNvGrpSpPr>
            <a:grpSpLocks/>
          </p:cNvGrpSpPr>
          <p:nvPr/>
        </p:nvGrpSpPr>
        <p:grpSpPr bwMode="auto">
          <a:xfrm>
            <a:off x="5690394" y="1849595"/>
            <a:ext cx="811212" cy="779463"/>
            <a:chOff x="0" y="0"/>
            <a:chExt cx="645684" cy="620945"/>
          </a:xfrm>
          <a:solidFill>
            <a:schemeClr val="bg1">
              <a:lumMod val="95000"/>
            </a:schemeClr>
          </a:solidFill>
        </p:grpSpPr>
        <p:sp>
          <p:nvSpPr>
            <p:cNvPr id="23" name="Oval 131"/>
            <p:cNvSpPr>
              <a:spLocks noChangeArrowheads="1"/>
            </p:cNvSpPr>
            <p:nvPr/>
          </p:nvSpPr>
          <p:spPr bwMode="auto">
            <a:xfrm>
              <a:off x="177563" y="0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4" name="Freeform 134"/>
            <p:cNvSpPr>
              <a:spLocks noChangeArrowheads="1"/>
            </p:cNvSpPr>
            <p:nvPr/>
          </p:nvSpPr>
          <p:spPr bwMode="auto">
            <a:xfrm>
              <a:off x="0" y="340170"/>
              <a:ext cx="645684" cy="280775"/>
            </a:xfrm>
            <a:custGeom>
              <a:avLst/>
              <a:gdLst>
                <a:gd name="T0" fmla="*/ 364795318 w 200"/>
                <a:gd name="T1" fmla="*/ 906144835 h 87"/>
                <a:gd name="T2" fmla="*/ 364795318 w 200"/>
                <a:gd name="T3" fmla="*/ 749914525 h 87"/>
                <a:gd name="T4" fmla="*/ 479442969 w 200"/>
                <a:gd name="T5" fmla="*/ 749914525 h 87"/>
                <a:gd name="T6" fmla="*/ 479442969 w 200"/>
                <a:gd name="T7" fmla="*/ 906144835 h 87"/>
                <a:gd name="T8" fmla="*/ 1615517510 w 200"/>
                <a:gd name="T9" fmla="*/ 906144835 h 87"/>
                <a:gd name="T10" fmla="*/ 1615517510 w 200"/>
                <a:gd name="T11" fmla="*/ 749914525 h 87"/>
                <a:gd name="T12" fmla="*/ 1730168390 w 200"/>
                <a:gd name="T13" fmla="*/ 749914525 h 87"/>
                <a:gd name="T14" fmla="*/ 1730168390 w 200"/>
                <a:gd name="T15" fmla="*/ 906144835 h 87"/>
                <a:gd name="T16" fmla="*/ 2074117800 w 200"/>
                <a:gd name="T17" fmla="*/ 906144835 h 87"/>
                <a:gd name="T18" fmla="*/ 2084539139 w 200"/>
                <a:gd name="T19" fmla="*/ 447865171 h 87"/>
                <a:gd name="T20" fmla="*/ 1625942078 w 200"/>
                <a:gd name="T21" fmla="*/ 0 h 87"/>
                <a:gd name="T22" fmla="*/ 1625942078 w 200"/>
                <a:gd name="T23" fmla="*/ 0 h 87"/>
                <a:gd name="T24" fmla="*/ 1625942078 w 200"/>
                <a:gd name="T25" fmla="*/ 0 h 87"/>
                <a:gd name="T26" fmla="*/ 1459178043 w 200"/>
                <a:gd name="T27" fmla="*/ 0 h 87"/>
                <a:gd name="T28" fmla="*/ 1042269570 w 200"/>
                <a:gd name="T29" fmla="*/ 833236926 h 87"/>
                <a:gd name="T30" fmla="*/ 625361096 w 200"/>
                <a:gd name="T31" fmla="*/ 0 h 87"/>
                <a:gd name="T32" fmla="*/ 469021629 w 200"/>
                <a:gd name="T33" fmla="*/ 0 h 87"/>
                <a:gd name="T34" fmla="*/ 469021629 w 200"/>
                <a:gd name="T35" fmla="*/ 0 h 87"/>
                <a:gd name="T36" fmla="*/ 458597061 w 200"/>
                <a:gd name="T37" fmla="*/ 0 h 87"/>
                <a:gd name="T38" fmla="*/ 10421340 w 200"/>
                <a:gd name="T39" fmla="*/ 447865171 h 87"/>
                <a:gd name="T40" fmla="*/ 0 w 200"/>
                <a:gd name="T41" fmla="*/ 906144835 h 87"/>
                <a:gd name="T42" fmla="*/ 364795318 w 200"/>
                <a:gd name="T43" fmla="*/ 906144835 h 8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00"/>
                <a:gd name="T67" fmla="*/ 0 h 87"/>
                <a:gd name="T68" fmla="*/ 200 w 200"/>
                <a:gd name="T69" fmla="*/ 87 h 8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81898" y="3239242"/>
            <a:ext cx="3006725" cy="1501775"/>
            <a:chOff x="1126332" y="3120366"/>
            <a:chExt cx="2255044" cy="1126331"/>
          </a:xfrm>
        </p:grpSpPr>
        <p:sp>
          <p:nvSpPr>
            <p:cNvPr id="15" name="矩形 4"/>
            <p:cNvSpPr>
              <a:spLocks noChangeArrowheads="1"/>
            </p:cNvSpPr>
            <p:nvPr/>
          </p:nvSpPr>
          <p:spPr bwMode="auto">
            <a:xfrm>
              <a:off x="1126332" y="3120366"/>
              <a:ext cx="2255044" cy="1126331"/>
            </a:xfrm>
            <a:prstGeom prst="rect">
              <a:avLst/>
            </a:prstGeom>
            <a:solidFill>
              <a:srgbClr val="CCCC33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pPr algn="ctr"/>
              <a:endParaRPr lang="zh-CN" altLang="zh-CN" sz="2400" dirty="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9" name="文本框 8"/>
            <p:cNvSpPr>
              <a:spLocks noChangeArrowheads="1"/>
            </p:cNvSpPr>
            <p:nvPr/>
          </p:nvSpPr>
          <p:spPr bwMode="auto">
            <a:xfrm>
              <a:off x="1433197" y="3679520"/>
              <a:ext cx="1641315" cy="484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  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姚体" pitchFamily="2" charset="-122"/>
                </a:rPr>
                <a:t>电影爱好者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733473" y="3239243"/>
            <a:ext cx="3006725" cy="1501775"/>
            <a:chOff x="5815013" y="3120366"/>
            <a:chExt cx="2255044" cy="1126331"/>
          </a:xfrm>
        </p:grpSpPr>
        <p:sp>
          <p:nvSpPr>
            <p:cNvPr id="17" name="矩形 6"/>
            <p:cNvSpPr>
              <a:spLocks noChangeArrowheads="1"/>
            </p:cNvSpPr>
            <p:nvPr/>
          </p:nvSpPr>
          <p:spPr bwMode="auto">
            <a:xfrm>
              <a:off x="5815013" y="3120366"/>
              <a:ext cx="2255044" cy="1126331"/>
            </a:xfrm>
            <a:prstGeom prst="rect">
              <a:avLst/>
            </a:prstGeom>
            <a:solidFill>
              <a:srgbClr val="CCCC33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pPr algn="ctr"/>
              <a:endParaRPr lang="zh-CN" altLang="zh-CN" sz="2400" dirty="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1" name="文本框 10"/>
            <p:cNvSpPr>
              <a:spLocks noChangeArrowheads="1"/>
            </p:cNvSpPr>
            <p:nvPr/>
          </p:nvSpPr>
          <p:spPr bwMode="auto">
            <a:xfrm>
              <a:off x="6255327" y="3748770"/>
              <a:ext cx="1374415" cy="392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itchFamily="34" charset="0"/>
                  <a:sym typeface="Calibri" pitchFamily="34" charset="0"/>
                </a:rPr>
                <a:t>  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itchFamily="34" charset="0"/>
                  <a:sym typeface="Calibri" pitchFamily="34" charset="0"/>
                </a:rPr>
                <a:t>明星粉丝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07686" y="3239240"/>
            <a:ext cx="3006726" cy="1501774"/>
            <a:chOff x="3470673" y="3120366"/>
            <a:chExt cx="2255044" cy="1126331"/>
          </a:xfrm>
        </p:grpSpPr>
        <p:sp>
          <p:nvSpPr>
            <p:cNvPr id="16" name="矩形 5"/>
            <p:cNvSpPr>
              <a:spLocks noChangeArrowheads="1"/>
            </p:cNvSpPr>
            <p:nvPr/>
          </p:nvSpPr>
          <p:spPr bwMode="auto">
            <a:xfrm>
              <a:off x="3470673" y="3120366"/>
              <a:ext cx="2255044" cy="1126331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" name="文本框 9"/>
            <p:cNvSpPr>
              <a:spLocks noChangeArrowheads="1"/>
            </p:cNvSpPr>
            <p:nvPr/>
          </p:nvSpPr>
          <p:spPr bwMode="auto">
            <a:xfrm>
              <a:off x="3801457" y="3725690"/>
              <a:ext cx="1624483" cy="43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  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姚体" pitchFamily="2" charset="-122"/>
                </a:rPr>
                <a:t>电影工作者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6969"/>
              </a:solidFill>
            </a:endParaRPr>
          </a:p>
        </p:txBody>
      </p:sp>
      <p:sp>
        <p:nvSpPr>
          <p:cNvPr id="34" name="文本框 23"/>
          <p:cNvSpPr>
            <a:spLocks noChangeArrowheads="1"/>
          </p:cNvSpPr>
          <p:nvPr/>
        </p:nvSpPr>
        <p:spPr bwMode="auto">
          <a:xfrm>
            <a:off x="393500" y="249643"/>
            <a:ext cx="27013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sym typeface="方正姚体" pitchFamily="2" charset="-122"/>
              </a:rPr>
              <a:t>面向的用户</a:t>
            </a:r>
            <a:endParaRPr lang="en-US" altLang="zh-CN" sz="3600" b="1" dirty="0">
              <a:solidFill>
                <a:schemeClr val="bg1"/>
              </a:solidFill>
              <a:latin typeface="微软雅黑" pitchFamily="34" charset="-122"/>
              <a:sym typeface="方正姚体" pitchFamily="2" charset="-122"/>
            </a:endParaRPr>
          </a:p>
        </p:txBody>
      </p:sp>
      <p:sp>
        <p:nvSpPr>
          <p:cNvPr id="35" name="Freeform 32">
            <a:extLst>
              <a:ext uri="{FF2B5EF4-FFF2-40B4-BE49-F238E27FC236}">
                <a16:creationId xmlns:a16="http://schemas.microsoft.com/office/drawing/2014/main" id="{731E0BD6-722F-435B-8518-9DE60DC86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22338"/>
            <a:ext cx="133859" cy="624000"/>
          </a:xfrm>
          <a:custGeom>
            <a:avLst/>
            <a:gdLst>
              <a:gd name="T0" fmla="*/ 318957275 w 64"/>
              <a:gd name="T1" fmla="*/ 1456890579 h 321"/>
              <a:gd name="T2" fmla="*/ 159479754 w 64"/>
              <a:gd name="T3" fmla="*/ 1618207245 h 321"/>
              <a:gd name="T4" fmla="*/ 0 w 64"/>
              <a:gd name="T5" fmla="*/ 1456890579 h 321"/>
              <a:gd name="T6" fmla="*/ 0 w 64"/>
              <a:gd name="T7" fmla="*/ 161316666 h 321"/>
              <a:gd name="T8" fmla="*/ 159479754 w 64"/>
              <a:gd name="T9" fmla="*/ 0 h 321"/>
              <a:gd name="T10" fmla="*/ 318957275 w 64"/>
              <a:gd name="T11" fmla="*/ 161316666 h 321"/>
              <a:gd name="T12" fmla="*/ 318957275 w 64"/>
              <a:gd name="T13" fmla="*/ 1456890579 h 3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321"/>
              <a:gd name="T23" fmla="*/ 64 w 64"/>
              <a:gd name="T24" fmla="*/ 321 h 3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321">
                <a:moveTo>
                  <a:pt x="64" y="289"/>
                </a:moveTo>
                <a:cubicBezTo>
                  <a:pt x="64" y="307"/>
                  <a:pt x="49" y="321"/>
                  <a:pt x="32" y="321"/>
                </a:cubicBezTo>
                <a:cubicBezTo>
                  <a:pt x="14" y="321"/>
                  <a:pt x="0" y="307"/>
                  <a:pt x="0" y="28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4" y="14"/>
                  <a:pt x="64" y="32"/>
                </a:cubicBezTo>
                <a:lnTo>
                  <a:pt x="64" y="2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zh-CN" altLang="en-US" sz="2400"/>
          </a:p>
        </p:txBody>
      </p:sp>
      <p:sp>
        <p:nvSpPr>
          <p:cNvPr id="36" name="Freeform 33">
            <a:extLst>
              <a:ext uri="{FF2B5EF4-FFF2-40B4-BE49-F238E27FC236}">
                <a16:creationId xmlns:a16="http://schemas.microsoft.com/office/drawing/2014/main" id="{B78233B7-4CF3-43F5-82F9-F73D595A6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673" y="3803060"/>
            <a:ext cx="132372" cy="243278"/>
          </a:xfrm>
          <a:custGeom>
            <a:avLst/>
            <a:gdLst>
              <a:gd name="T0" fmla="*/ 316861888 w 63"/>
              <a:gd name="T1" fmla="*/ 469935571 h 125"/>
              <a:gd name="T2" fmla="*/ 160944973 w 63"/>
              <a:gd name="T3" fmla="*/ 631634049 h 125"/>
              <a:gd name="T4" fmla="*/ 0 w 63"/>
              <a:gd name="T5" fmla="*/ 469935571 h 125"/>
              <a:gd name="T6" fmla="*/ 0 w 63"/>
              <a:gd name="T7" fmla="*/ 161698478 h 125"/>
              <a:gd name="T8" fmla="*/ 160944973 w 63"/>
              <a:gd name="T9" fmla="*/ 0 h 125"/>
              <a:gd name="T10" fmla="*/ 316861888 w 63"/>
              <a:gd name="T11" fmla="*/ 161698478 h 125"/>
              <a:gd name="T12" fmla="*/ 316861888 w 63"/>
              <a:gd name="T13" fmla="*/ 469935571 h 1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25"/>
              <a:gd name="T23" fmla="*/ 63 w 63"/>
              <a:gd name="T24" fmla="*/ 125 h 1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25">
                <a:moveTo>
                  <a:pt x="63" y="93"/>
                </a:moveTo>
                <a:cubicBezTo>
                  <a:pt x="63" y="111"/>
                  <a:pt x="49" y="125"/>
                  <a:pt x="32" y="125"/>
                </a:cubicBezTo>
                <a:cubicBezTo>
                  <a:pt x="14" y="125"/>
                  <a:pt x="0" y="111"/>
                  <a:pt x="0" y="9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2"/>
                </a:cubicBezTo>
                <a:lnTo>
                  <a:pt x="63" y="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zh-CN" altLang="en-US" sz="2400"/>
          </a:p>
        </p:txBody>
      </p:sp>
      <p:sp>
        <p:nvSpPr>
          <p:cNvPr id="37" name="Freeform 34">
            <a:extLst>
              <a:ext uri="{FF2B5EF4-FFF2-40B4-BE49-F238E27FC236}">
                <a16:creationId xmlns:a16="http://schemas.microsoft.com/office/drawing/2014/main" id="{7B3B39B2-6B1D-484E-B7F8-2ED39F9DF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814" y="3623008"/>
            <a:ext cx="133859" cy="423330"/>
          </a:xfrm>
          <a:custGeom>
            <a:avLst/>
            <a:gdLst>
              <a:gd name="T0" fmla="*/ 318957275 w 64"/>
              <a:gd name="T1" fmla="*/ 935684326 h 218"/>
              <a:gd name="T2" fmla="*/ 159479754 w 64"/>
              <a:gd name="T3" fmla="*/ 1096661021 h 218"/>
              <a:gd name="T4" fmla="*/ 0 w 64"/>
              <a:gd name="T5" fmla="*/ 935684326 h 218"/>
              <a:gd name="T6" fmla="*/ 0 w 64"/>
              <a:gd name="T7" fmla="*/ 160976694 h 218"/>
              <a:gd name="T8" fmla="*/ 159479754 w 64"/>
              <a:gd name="T9" fmla="*/ 0 h 218"/>
              <a:gd name="T10" fmla="*/ 318957275 w 64"/>
              <a:gd name="T11" fmla="*/ 160976694 h 218"/>
              <a:gd name="T12" fmla="*/ 318957275 w 64"/>
              <a:gd name="T13" fmla="*/ 935684326 h 2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218"/>
              <a:gd name="T23" fmla="*/ 64 w 64"/>
              <a:gd name="T24" fmla="*/ 218 h 2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218">
                <a:moveTo>
                  <a:pt x="64" y="186"/>
                </a:moveTo>
                <a:cubicBezTo>
                  <a:pt x="64" y="204"/>
                  <a:pt x="49" y="218"/>
                  <a:pt x="32" y="218"/>
                </a:cubicBezTo>
                <a:cubicBezTo>
                  <a:pt x="14" y="218"/>
                  <a:pt x="0" y="204"/>
                  <a:pt x="0" y="18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4" y="14"/>
                  <a:pt x="64" y="32"/>
                </a:cubicBezTo>
                <a:lnTo>
                  <a:pt x="64" y="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3838569-79A7-400D-BBA2-8883921EF5FE}"/>
              </a:ext>
            </a:extLst>
          </p:cNvPr>
          <p:cNvGrpSpPr/>
          <p:nvPr/>
        </p:nvGrpSpPr>
        <p:grpSpPr>
          <a:xfrm>
            <a:off x="9102726" y="3447373"/>
            <a:ext cx="424560" cy="624012"/>
            <a:chOff x="8875651" y="1863919"/>
            <a:chExt cx="424560" cy="62401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A07FE6F-6E96-4F06-8320-990EE63E2F52}"/>
                </a:ext>
              </a:extLst>
            </p:cNvPr>
            <p:cNvCxnSpPr>
              <a:cxnSpLocks/>
            </p:cNvCxnSpPr>
            <p:nvPr/>
          </p:nvCxnSpPr>
          <p:spPr>
            <a:xfrm>
              <a:off x="9279256" y="2118360"/>
              <a:ext cx="0" cy="228579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5">
              <a:extLst>
                <a:ext uri="{FF2B5EF4-FFF2-40B4-BE49-F238E27FC236}">
                  <a16:creationId xmlns:a16="http://schemas.microsoft.com/office/drawing/2014/main" id="{38AF7B21-32A6-4DC9-A870-AC5EE45083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75651" y="1863919"/>
              <a:ext cx="424560" cy="624012"/>
              <a:chOff x="0" y="0"/>
              <a:chExt cx="338194" cy="501686"/>
            </a:xfrm>
            <a:solidFill>
              <a:schemeClr val="bg1"/>
            </a:solidFill>
          </p:grpSpPr>
          <p:sp>
            <p:nvSpPr>
              <p:cNvPr id="39" name="Freeform 154">
                <a:extLst>
                  <a:ext uri="{FF2B5EF4-FFF2-40B4-BE49-F238E27FC236}">
                    <a16:creationId xmlns:a16="http://schemas.microsoft.com/office/drawing/2014/main" id="{E5374EA4-4A10-44CB-A9FA-151CFB9E5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070" y="426012"/>
                <a:ext cx="50449" cy="46712"/>
              </a:xfrm>
              <a:custGeom>
                <a:avLst/>
                <a:gdLst>
                  <a:gd name="T0" fmla="*/ 76978594 w 23"/>
                  <a:gd name="T1" fmla="*/ 0 h 21"/>
                  <a:gd name="T2" fmla="*/ 76978594 w 23"/>
                  <a:gd name="T3" fmla="*/ 19792542 h 21"/>
                  <a:gd name="T4" fmla="*/ 91411395 w 23"/>
                  <a:gd name="T5" fmla="*/ 54426153 h 21"/>
                  <a:gd name="T6" fmla="*/ 48110799 w 23"/>
                  <a:gd name="T7" fmla="*/ 84112741 h 21"/>
                  <a:gd name="T8" fmla="*/ 19245197 w 23"/>
                  <a:gd name="T9" fmla="*/ 44529882 h 21"/>
                  <a:gd name="T10" fmla="*/ 28867795 w 23"/>
                  <a:gd name="T11" fmla="*/ 24739565 h 21"/>
                  <a:gd name="T12" fmla="*/ 28867795 w 23"/>
                  <a:gd name="T13" fmla="*/ 0 h 21"/>
                  <a:gd name="T14" fmla="*/ 0 w 23"/>
                  <a:gd name="T15" fmla="*/ 49479130 h 21"/>
                  <a:gd name="T16" fmla="*/ 52923194 w 23"/>
                  <a:gd name="T17" fmla="*/ 103905283 h 21"/>
                  <a:gd name="T18" fmla="*/ 110656591 w 23"/>
                  <a:gd name="T19" fmla="*/ 49479130 h 21"/>
                  <a:gd name="T20" fmla="*/ 76978594 w 23"/>
                  <a:gd name="T21" fmla="*/ 0 h 2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"/>
                  <a:gd name="T34" fmla="*/ 0 h 21"/>
                  <a:gd name="T35" fmla="*/ 23 w 23"/>
                  <a:gd name="T36" fmla="*/ 21 h 2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" h="21">
                    <a:moveTo>
                      <a:pt x="16" y="0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18" y="5"/>
                      <a:pt x="19" y="8"/>
                      <a:pt x="19" y="11"/>
                    </a:cubicBezTo>
                    <a:cubicBezTo>
                      <a:pt x="18" y="15"/>
                      <a:pt x="15" y="18"/>
                      <a:pt x="10" y="17"/>
                    </a:cubicBezTo>
                    <a:cubicBezTo>
                      <a:pt x="6" y="17"/>
                      <a:pt x="3" y="13"/>
                      <a:pt x="4" y="9"/>
                    </a:cubicBezTo>
                    <a:cubicBezTo>
                      <a:pt x="4" y="7"/>
                      <a:pt x="5" y="6"/>
                      <a:pt x="6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0" y="6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8" y="21"/>
                      <a:pt x="23" y="16"/>
                      <a:pt x="23" y="10"/>
                    </a:cubicBezTo>
                    <a:cubicBezTo>
                      <a:pt x="23" y="5"/>
                      <a:pt x="20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40" name="Rectangle 155">
                <a:extLst>
                  <a:ext uri="{FF2B5EF4-FFF2-40B4-BE49-F238E27FC236}">
                    <a16:creationId xmlns:a16="http://schemas.microsoft.com/office/drawing/2014/main" id="{C7B218A6-3E8E-4A81-BC66-9432AECF4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89" y="419472"/>
                <a:ext cx="9342" cy="3269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9" name="Freeform 157">
                <a:extLst>
                  <a:ext uri="{FF2B5EF4-FFF2-40B4-BE49-F238E27FC236}">
                    <a16:creationId xmlns:a16="http://schemas.microsoft.com/office/drawing/2014/main" id="{D6EECF4A-D477-4B8F-9FCA-A2384AC8B986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38194" cy="501686"/>
              </a:xfrm>
              <a:custGeom>
                <a:avLst/>
                <a:gdLst>
                  <a:gd name="T0" fmla="*/ 674261578 w 153"/>
                  <a:gd name="T1" fmla="*/ 864539792 h 227"/>
                  <a:gd name="T2" fmla="*/ 78175864 w 153"/>
                  <a:gd name="T3" fmla="*/ 864539792 h 227"/>
                  <a:gd name="T4" fmla="*/ 78175864 w 153"/>
                  <a:gd name="T5" fmla="*/ 78150302 h 227"/>
                  <a:gd name="T6" fmla="*/ 674261578 w 153"/>
                  <a:gd name="T7" fmla="*/ 78150302 h 227"/>
                  <a:gd name="T8" fmla="*/ 674261578 w 153"/>
                  <a:gd name="T9" fmla="*/ 503093815 h 227"/>
                  <a:gd name="T10" fmla="*/ 679146602 w 153"/>
                  <a:gd name="T11" fmla="*/ 498209559 h 227"/>
                  <a:gd name="T12" fmla="*/ 747550207 w 153"/>
                  <a:gd name="T13" fmla="*/ 459135513 h 227"/>
                  <a:gd name="T14" fmla="*/ 747550207 w 153"/>
                  <a:gd name="T15" fmla="*/ 63497535 h 227"/>
                  <a:gd name="T16" fmla="*/ 688918861 w 153"/>
                  <a:gd name="T17" fmla="*/ 0 h 227"/>
                  <a:gd name="T18" fmla="*/ 58631345 w 153"/>
                  <a:gd name="T19" fmla="*/ 0 h 227"/>
                  <a:gd name="T20" fmla="*/ 0 w 153"/>
                  <a:gd name="T21" fmla="*/ 63497535 h 227"/>
                  <a:gd name="T22" fmla="*/ 0 w 153"/>
                  <a:gd name="T23" fmla="*/ 1050148142 h 227"/>
                  <a:gd name="T24" fmla="*/ 58631345 w 153"/>
                  <a:gd name="T25" fmla="*/ 1108761421 h 227"/>
                  <a:gd name="T26" fmla="*/ 688918861 w 153"/>
                  <a:gd name="T27" fmla="*/ 1108761421 h 227"/>
                  <a:gd name="T28" fmla="*/ 747550207 w 153"/>
                  <a:gd name="T29" fmla="*/ 1050148142 h 227"/>
                  <a:gd name="T30" fmla="*/ 747550207 w 153"/>
                  <a:gd name="T31" fmla="*/ 859655537 h 227"/>
                  <a:gd name="T32" fmla="*/ 674261578 w 153"/>
                  <a:gd name="T33" fmla="*/ 810812979 h 227"/>
                  <a:gd name="T34" fmla="*/ 674261578 w 153"/>
                  <a:gd name="T35" fmla="*/ 864539792 h 227"/>
                  <a:gd name="T36" fmla="*/ 366445356 w 153"/>
                  <a:gd name="T37" fmla="*/ 1079455887 h 227"/>
                  <a:gd name="T38" fmla="*/ 273612209 w 153"/>
                  <a:gd name="T39" fmla="*/ 981766351 h 227"/>
                  <a:gd name="T40" fmla="*/ 366445356 w 153"/>
                  <a:gd name="T41" fmla="*/ 888963281 h 227"/>
                  <a:gd name="T42" fmla="*/ 464165739 w 153"/>
                  <a:gd name="T43" fmla="*/ 981766351 h 227"/>
                  <a:gd name="T44" fmla="*/ 366445356 w 153"/>
                  <a:gd name="T45" fmla="*/ 1079455887 h 22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53"/>
                  <a:gd name="T70" fmla="*/ 0 h 227"/>
                  <a:gd name="T71" fmla="*/ 153 w 153"/>
                  <a:gd name="T72" fmla="*/ 227 h 22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53" h="227">
                    <a:moveTo>
                      <a:pt x="138" y="177"/>
                    </a:moveTo>
                    <a:cubicBezTo>
                      <a:pt x="16" y="177"/>
                      <a:pt x="16" y="177"/>
                      <a:pt x="16" y="17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103"/>
                      <a:pt x="138" y="103"/>
                      <a:pt x="138" y="103"/>
                    </a:cubicBezTo>
                    <a:cubicBezTo>
                      <a:pt x="138" y="103"/>
                      <a:pt x="139" y="102"/>
                      <a:pt x="139" y="102"/>
                    </a:cubicBezTo>
                    <a:cubicBezTo>
                      <a:pt x="144" y="98"/>
                      <a:pt x="148" y="95"/>
                      <a:pt x="153" y="94"/>
                    </a:cubicBezTo>
                    <a:cubicBezTo>
                      <a:pt x="153" y="13"/>
                      <a:pt x="153" y="13"/>
                      <a:pt x="153" y="13"/>
                    </a:cubicBezTo>
                    <a:cubicBezTo>
                      <a:pt x="153" y="6"/>
                      <a:pt x="148" y="0"/>
                      <a:pt x="14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22"/>
                      <a:pt x="6" y="227"/>
                      <a:pt x="12" y="227"/>
                    </a:cubicBezTo>
                    <a:cubicBezTo>
                      <a:pt x="141" y="227"/>
                      <a:pt x="141" y="227"/>
                      <a:pt x="141" y="227"/>
                    </a:cubicBezTo>
                    <a:cubicBezTo>
                      <a:pt x="148" y="227"/>
                      <a:pt x="153" y="222"/>
                      <a:pt x="153" y="215"/>
                    </a:cubicBezTo>
                    <a:cubicBezTo>
                      <a:pt x="153" y="176"/>
                      <a:pt x="153" y="176"/>
                      <a:pt x="153" y="176"/>
                    </a:cubicBezTo>
                    <a:cubicBezTo>
                      <a:pt x="148" y="174"/>
                      <a:pt x="142" y="170"/>
                      <a:pt x="138" y="166"/>
                    </a:cubicBezTo>
                    <a:lnTo>
                      <a:pt x="138" y="177"/>
                    </a:lnTo>
                    <a:close/>
                    <a:moveTo>
                      <a:pt x="75" y="221"/>
                    </a:moveTo>
                    <a:cubicBezTo>
                      <a:pt x="65" y="221"/>
                      <a:pt x="56" y="212"/>
                      <a:pt x="56" y="201"/>
                    </a:cubicBezTo>
                    <a:cubicBezTo>
                      <a:pt x="56" y="191"/>
                      <a:pt x="65" y="182"/>
                      <a:pt x="75" y="182"/>
                    </a:cubicBezTo>
                    <a:cubicBezTo>
                      <a:pt x="86" y="182"/>
                      <a:pt x="95" y="191"/>
                      <a:pt x="95" y="201"/>
                    </a:cubicBezTo>
                    <a:cubicBezTo>
                      <a:pt x="95" y="212"/>
                      <a:pt x="86" y="221"/>
                      <a:pt x="75" y="2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sp>
        <p:nvSpPr>
          <p:cNvPr id="51" name="任意多边形 21">
            <a:extLst>
              <a:ext uri="{FF2B5EF4-FFF2-40B4-BE49-F238E27FC236}">
                <a16:creationId xmlns:a16="http://schemas.microsoft.com/office/drawing/2014/main" id="{2430A782-1C7C-4981-A404-E32E1705A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872" y="3512780"/>
            <a:ext cx="480000" cy="480000"/>
          </a:xfrm>
          <a:custGeom>
            <a:avLst/>
            <a:gdLst>
              <a:gd name="T0" fmla="*/ 290196 w 2438400"/>
              <a:gd name="T1" fmla="*/ 0 h 1774825"/>
              <a:gd name="T2" fmla="*/ 2151973 w 2438400"/>
              <a:gd name="T3" fmla="*/ 0 h 1774825"/>
              <a:gd name="T4" fmla="*/ 2438400 w 2438400"/>
              <a:gd name="T5" fmla="*/ 286384 h 1774825"/>
              <a:gd name="T6" fmla="*/ 2438400 w 2438400"/>
              <a:gd name="T7" fmla="*/ 1484673 h 1774825"/>
              <a:gd name="T8" fmla="*/ 2151973 w 2438400"/>
              <a:gd name="T9" fmla="*/ 1774825 h 1774825"/>
              <a:gd name="T10" fmla="*/ 290196 w 2438400"/>
              <a:gd name="T11" fmla="*/ 1774825 h 1774825"/>
              <a:gd name="T12" fmla="*/ 0 w 2438400"/>
              <a:gd name="T13" fmla="*/ 1484673 h 1774825"/>
              <a:gd name="T14" fmla="*/ 0 w 2438400"/>
              <a:gd name="T15" fmla="*/ 286384 h 1774825"/>
              <a:gd name="T16" fmla="*/ 290196 w 2438400"/>
              <a:gd name="T17" fmla="*/ 0 h 1774825"/>
              <a:gd name="T18" fmla="*/ 471488 w 2438400"/>
              <a:gd name="T19" fmla="*/ 425450 h 1774825"/>
              <a:gd name="T20" fmla="*/ 471488 w 2438400"/>
              <a:gd name="T21" fmla="*/ 598488 h 1774825"/>
              <a:gd name="T22" fmla="*/ 1971676 w 2438400"/>
              <a:gd name="T23" fmla="*/ 598488 h 1774825"/>
              <a:gd name="T24" fmla="*/ 1971676 w 2438400"/>
              <a:gd name="T25" fmla="*/ 425450 h 1774825"/>
              <a:gd name="T26" fmla="*/ 471488 w 2438400"/>
              <a:gd name="T27" fmla="*/ 425450 h 1774825"/>
              <a:gd name="T28" fmla="*/ 471488 w 2438400"/>
              <a:gd name="T29" fmla="*/ 801688 h 1774825"/>
              <a:gd name="T30" fmla="*/ 471488 w 2438400"/>
              <a:gd name="T31" fmla="*/ 971551 h 1774825"/>
              <a:gd name="T32" fmla="*/ 1971676 w 2438400"/>
              <a:gd name="T33" fmla="*/ 971551 h 1774825"/>
              <a:gd name="T34" fmla="*/ 1971676 w 2438400"/>
              <a:gd name="T35" fmla="*/ 801688 h 1774825"/>
              <a:gd name="T36" fmla="*/ 471488 w 2438400"/>
              <a:gd name="T37" fmla="*/ 801688 h 1774825"/>
              <a:gd name="T38" fmla="*/ 471488 w 2438400"/>
              <a:gd name="T39" fmla="*/ 1174750 h 1774825"/>
              <a:gd name="T40" fmla="*/ 471488 w 2438400"/>
              <a:gd name="T41" fmla="*/ 1347788 h 1774825"/>
              <a:gd name="T42" fmla="*/ 1971676 w 2438400"/>
              <a:gd name="T43" fmla="*/ 1347788 h 1774825"/>
              <a:gd name="T44" fmla="*/ 1971676 w 2438400"/>
              <a:gd name="T45" fmla="*/ 1174750 h 1774825"/>
              <a:gd name="T46" fmla="*/ 471488 w 2438400"/>
              <a:gd name="T47" fmla="*/ 1174750 h 177482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438400"/>
              <a:gd name="T73" fmla="*/ 0 h 1774825"/>
              <a:gd name="T74" fmla="*/ 2438400 w 2438400"/>
              <a:gd name="T75" fmla="*/ 1774825 h 177482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438400" h="1774825">
                <a:moveTo>
                  <a:pt x="290196" y="0"/>
                </a:moveTo>
                <a:cubicBezTo>
                  <a:pt x="2151973" y="0"/>
                  <a:pt x="2151973" y="0"/>
                  <a:pt x="2151973" y="0"/>
                </a:cubicBezTo>
                <a:cubicBezTo>
                  <a:pt x="2310262" y="0"/>
                  <a:pt x="2438400" y="128119"/>
                  <a:pt x="2438400" y="286384"/>
                </a:cubicBezTo>
                <a:lnTo>
                  <a:pt x="2438400" y="1484673"/>
                </a:lnTo>
                <a:cubicBezTo>
                  <a:pt x="2438400" y="1646706"/>
                  <a:pt x="2310262" y="1774825"/>
                  <a:pt x="2151973" y="1774825"/>
                </a:cubicBezTo>
                <a:cubicBezTo>
                  <a:pt x="290196" y="1774825"/>
                  <a:pt x="290196" y="1774825"/>
                  <a:pt x="290196" y="1774825"/>
                </a:cubicBezTo>
                <a:cubicBezTo>
                  <a:pt x="131907" y="1774825"/>
                  <a:pt x="0" y="1646706"/>
                  <a:pt x="0" y="1484673"/>
                </a:cubicBezTo>
                <a:cubicBezTo>
                  <a:pt x="0" y="286384"/>
                  <a:pt x="0" y="286384"/>
                  <a:pt x="0" y="286384"/>
                </a:cubicBezTo>
                <a:cubicBezTo>
                  <a:pt x="0" y="128119"/>
                  <a:pt x="131907" y="0"/>
                  <a:pt x="290196" y="0"/>
                </a:cubicBezTo>
                <a:close/>
                <a:moveTo>
                  <a:pt x="471488" y="425450"/>
                </a:moveTo>
                <a:lnTo>
                  <a:pt x="471488" y="598488"/>
                </a:lnTo>
                <a:lnTo>
                  <a:pt x="1971676" y="598488"/>
                </a:lnTo>
                <a:lnTo>
                  <a:pt x="1971676" y="425450"/>
                </a:lnTo>
                <a:lnTo>
                  <a:pt x="471488" y="425450"/>
                </a:lnTo>
                <a:close/>
                <a:moveTo>
                  <a:pt x="471488" y="801688"/>
                </a:moveTo>
                <a:lnTo>
                  <a:pt x="471488" y="971551"/>
                </a:lnTo>
                <a:lnTo>
                  <a:pt x="1971676" y="971551"/>
                </a:lnTo>
                <a:lnTo>
                  <a:pt x="1971676" y="801688"/>
                </a:lnTo>
                <a:lnTo>
                  <a:pt x="471488" y="801688"/>
                </a:lnTo>
                <a:close/>
                <a:moveTo>
                  <a:pt x="471488" y="1174750"/>
                </a:moveTo>
                <a:lnTo>
                  <a:pt x="471488" y="1347788"/>
                </a:lnTo>
                <a:lnTo>
                  <a:pt x="1971676" y="1347788"/>
                </a:lnTo>
                <a:lnTo>
                  <a:pt x="1971676" y="1174750"/>
                </a:lnTo>
                <a:lnTo>
                  <a:pt x="471488" y="11747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0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25"/>
          <p:cNvSpPr>
            <a:spLocks noChangeAspect="1" noChangeArrowheads="1"/>
          </p:cNvSpPr>
          <p:nvPr/>
        </p:nvSpPr>
        <p:spPr bwMode="auto">
          <a:xfrm rot="10800000">
            <a:off x="1782764" y="0"/>
            <a:ext cx="3582987" cy="1990725"/>
          </a:xfrm>
          <a:custGeom>
            <a:avLst/>
            <a:gdLst>
              <a:gd name="T0" fmla="*/ 3328221 w 3582460"/>
              <a:gd name="T1" fmla="*/ 1990428 h 1991022"/>
              <a:gd name="T2" fmla="*/ 255295 w 3582460"/>
              <a:gd name="T3" fmla="*/ 1990428 h 1991022"/>
              <a:gd name="T4" fmla="*/ 0 w 3582460"/>
              <a:gd name="T5" fmla="*/ 1543704 h 1991022"/>
              <a:gd name="T6" fmla="*/ 882194 w 3582460"/>
              <a:gd name="T7" fmla="*/ 0 h 1991022"/>
              <a:gd name="T8" fmla="*/ 2701320 w 3582460"/>
              <a:gd name="T9" fmla="*/ 0 h 1991022"/>
              <a:gd name="T10" fmla="*/ 3583514 w 3582460"/>
              <a:gd name="T11" fmla="*/ 1543704 h 19910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82460"/>
              <a:gd name="T19" fmla="*/ 0 h 1991022"/>
              <a:gd name="T20" fmla="*/ 3582460 w 3582460"/>
              <a:gd name="T21" fmla="*/ 1991022 h 19910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82460" h="1991022">
                <a:moveTo>
                  <a:pt x="3327242" y="1991022"/>
                </a:moveTo>
                <a:lnTo>
                  <a:pt x="255219" y="1991022"/>
                </a:lnTo>
                <a:lnTo>
                  <a:pt x="0" y="1544164"/>
                </a:lnTo>
                <a:lnTo>
                  <a:pt x="881934" y="0"/>
                </a:lnTo>
                <a:lnTo>
                  <a:pt x="2700526" y="0"/>
                </a:lnTo>
                <a:lnTo>
                  <a:pt x="3582460" y="1544164"/>
                </a:lnTo>
                <a:lnTo>
                  <a:pt x="3327242" y="1991022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5" name="任意多边形 26"/>
          <p:cNvSpPr>
            <a:spLocks noChangeAspect="1" noChangeArrowheads="1"/>
          </p:cNvSpPr>
          <p:nvPr/>
        </p:nvSpPr>
        <p:spPr bwMode="auto">
          <a:xfrm rot="10800000">
            <a:off x="1" y="1990725"/>
            <a:ext cx="2484439" cy="3089275"/>
          </a:xfrm>
          <a:custGeom>
            <a:avLst/>
            <a:gdLst>
              <a:gd name="T0" fmla="*/ 2485006 w 2483870"/>
              <a:gd name="T1" fmla="*/ 3090222 h 3088328"/>
              <a:gd name="T2" fmla="*/ 882338 w 2483870"/>
              <a:gd name="T3" fmla="*/ 3090222 h 3088328"/>
              <a:gd name="T4" fmla="*/ 0 w 2483870"/>
              <a:gd name="T5" fmla="*/ 1545112 h 3088328"/>
              <a:gd name="T6" fmla="*/ 882338 w 2483870"/>
              <a:gd name="T7" fmla="*/ 0 h 3088328"/>
              <a:gd name="T8" fmla="*/ 2485006 w 2483870"/>
              <a:gd name="T9" fmla="*/ 0 h 3088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3870"/>
              <a:gd name="T16" fmla="*/ 0 h 3088328"/>
              <a:gd name="T17" fmla="*/ 2483870 w 2483870"/>
              <a:gd name="T18" fmla="*/ 3088328 h 3088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3870" h="3088328">
                <a:moveTo>
                  <a:pt x="2483870" y="3088328"/>
                </a:moveTo>
                <a:lnTo>
                  <a:pt x="881934" y="3088328"/>
                </a:lnTo>
                <a:lnTo>
                  <a:pt x="0" y="1544164"/>
                </a:lnTo>
                <a:lnTo>
                  <a:pt x="881934" y="0"/>
                </a:lnTo>
                <a:lnTo>
                  <a:pt x="2483870" y="0"/>
                </a:lnTo>
                <a:lnTo>
                  <a:pt x="2483870" y="3088328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6" name="任意多边形 27"/>
          <p:cNvSpPr>
            <a:spLocks noChangeAspect="1" noChangeArrowheads="1"/>
          </p:cNvSpPr>
          <p:nvPr/>
        </p:nvSpPr>
        <p:spPr bwMode="auto">
          <a:xfrm rot="10800000">
            <a:off x="2065337" y="4154488"/>
            <a:ext cx="4710112" cy="2703512"/>
          </a:xfrm>
          <a:custGeom>
            <a:avLst/>
            <a:gdLst>
              <a:gd name="T0" fmla="*/ 3549780 w 4711161"/>
              <a:gd name="T1" fmla="*/ 2704106 h 2702918"/>
              <a:gd name="T2" fmla="*/ 1159283 w 4711161"/>
              <a:gd name="T3" fmla="*/ 2704106 h 2702918"/>
              <a:gd name="T4" fmla="*/ 0 w 4711161"/>
              <a:gd name="T5" fmla="*/ 672541 h 2702918"/>
              <a:gd name="T6" fmla="*/ 383776 w 4711161"/>
              <a:gd name="T7" fmla="*/ 0 h 2702918"/>
              <a:gd name="T8" fmla="*/ 4325288 w 4711161"/>
              <a:gd name="T9" fmla="*/ 0 h 2702918"/>
              <a:gd name="T10" fmla="*/ 4709063 w 4711161"/>
              <a:gd name="T11" fmla="*/ 672541 h 27029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11161"/>
              <a:gd name="T19" fmla="*/ 0 h 2702918"/>
              <a:gd name="T20" fmla="*/ 4711161 w 4711161"/>
              <a:gd name="T21" fmla="*/ 2702918 h 27029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11161" h="2702918">
                <a:moveTo>
                  <a:pt x="3551362" y="2702918"/>
                </a:moveTo>
                <a:lnTo>
                  <a:pt x="1159799" y="2702918"/>
                </a:lnTo>
                <a:lnTo>
                  <a:pt x="0" y="672245"/>
                </a:lnTo>
                <a:lnTo>
                  <a:pt x="383946" y="0"/>
                </a:lnTo>
                <a:lnTo>
                  <a:pt x="4327215" y="0"/>
                </a:lnTo>
                <a:lnTo>
                  <a:pt x="4711161" y="672245"/>
                </a:lnTo>
                <a:lnTo>
                  <a:pt x="3551362" y="2702918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7" name="文本框 28"/>
          <p:cNvSpPr>
            <a:spLocks noChangeArrowheads="1"/>
          </p:cNvSpPr>
          <p:nvPr/>
        </p:nvSpPr>
        <p:spPr bwMode="auto">
          <a:xfrm>
            <a:off x="3413279" y="4353078"/>
            <a:ext cx="2013693" cy="265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6666" dirty="0">
                <a:solidFill>
                  <a:schemeClr val="bg1"/>
                </a:solidFill>
                <a:latin typeface="Agency FB" pitchFamily="34" charset="0"/>
                <a:sym typeface="Impact" pitchFamily="34" charset="0"/>
              </a:rPr>
              <a:t>03</a:t>
            </a:r>
            <a:endParaRPr lang="zh-CN" altLang="en-US" sz="16666" dirty="0">
              <a:solidFill>
                <a:schemeClr val="bg1"/>
              </a:solidFill>
              <a:latin typeface="Agency FB" pitchFamily="34" charset="0"/>
              <a:sym typeface="Impact" pitchFamily="34" charset="0"/>
            </a:endParaRPr>
          </a:p>
        </p:txBody>
      </p:sp>
      <p:sp>
        <p:nvSpPr>
          <p:cNvPr id="18" name="文本框 30"/>
          <p:cNvSpPr>
            <a:spLocks noChangeArrowheads="1"/>
          </p:cNvSpPr>
          <p:nvPr/>
        </p:nvSpPr>
        <p:spPr bwMode="auto">
          <a:xfrm>
            <a:off x="7190169" y="2729490"/>
            <a:ext cx="32271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  <a:sym typeface="Calibri" pitchFamily="34" charset="0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rPr>
              <a:t>目标应用场景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itchFamily="2" charset="-122"/>
            </a:endParaRPr>
          </a:p>
        </p:txBody>
      </p:sp>
      <p:sp>
        <p:nvSpPr>
          <p:cNvPr id="20" name="直接连接符 42"/>
          <p:cNvSpPr>
            <a:spLocks noChangeShapeType="1"/>
          </p:cNvSpPr>
          <p:nvPr/>
        </p:nvSpPr>
        <p:spPr bwMode="auto">
          <a:xfrm rot="5400000">
            <a:off x="8940007" y="1629570"/>
            <a:ext cx="0" cy="3598863"/>
          </a:xfrm>
          <a:prstGeom prst="line">
            <a:avLst/>
          </a:prstGeom>
          <a:noFill/>
          <a:ln w="28575">
            <a:solidFill>
              <a:srgbClr val="CCCC33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9" name="文本框 31">
            <a:extLst>
              <a:ext uri="{FF2B5EF4-FFF2-40B4-BE49-F238E27FC236}">
                <a16:creationId xmlns:a16="http://schemas.microsoft.com/office/drawing/2014/main" id="{D83D1015-D3FD-4380-8A6D-C4BF9C5C0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679" y="3535362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方正姚体" pitchFamily="2" charset="-122"/>
              </a:rPr>
              <a:t>电影数据可视化分析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59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9EF2AD-31FD-4E30-9311-A9ED8771624E}"/>
              </a:ext>
            </a:extLst>
          </p:cNvPr>
          <p:cNvSpPr/>
          <p:nvPr/>
        </p:nvSpPr>
        <p:spPr>
          <a:xfrm>
            <a:off x="6187440" y="0"/>
            <a:ext cx="6004560" cy="6858000"/>
          </a:xfrm>
          <a:prstGeom prst="rect">
            <a:avLst/>
          </a:prstGeom>
          <a:solidFill>
            <a:srgbClr val="33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A4F56A5-C915-42FF-B9C4-4E8260CE487A}"/>
              </a:ext>
            </a:extLst>
          </p:cNvPr>
          <p:cNvSpPr/>
          <p:nvPr/>
        </p:nvSpPr>
        <p:spPr>
          <a:xfrm>
            <a:off x="0" y="0"/>
            <a:ext cx="6187440" cy="6858000"/>
          </a:xfrm>
          <a:prstGeom prst="rect">
            <a:avLst/>
          </a:prstGeom>
          <a:solidFill>
            <a:srgbClr val="33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9" name="文本框 23"/>
          <p:cNvSpPr>
            <a:spLocks noChangeArrowheads="1"/>
          </p:cNvSpPr>
          <p:nvPr/>
        </p:nvSpPr>
        <p:spPr bwMode="auto">
          <a:xfrm>
            <a:off x="393500" y="249643"/>
            <a:ext cx="3999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方正姚体" pitchFamily="2" charset="-122"/>
              </a:rPr>
              <a:t> 电影数据可视化分析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方正姚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9CEF41-294A-43D0-B066-7C721B6DCB8A}"/>
              </a:ext>
            </a:extLst>
          </p:cNvPr>
          <p:cNvSpPr txBox="1"/>
          <p:nvPr/>
        </p:nvSpPr>
        <p:spPr>
          <a:xfrm>
            <a:off x="7085190" y="1887239"/>
            <a:ext cx="45281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    制片人王某某想拍一部电影，他想知道什么样的电影类型以及主演更受欢迎，他打开了该软件查找数据。该软件不仅能够</a:t>
            </a:r>
            <a:r>
              <a:rPr lang="zh-CN" altLang="en-US" sz="2400" b="1" dirty="0">
                <a:solidFill>
                  <a:srgbClr val="E5E38D"/>
                </a:solidFill>
              </a:rPr>
              <a:t>动态展示每年</a:t>
            </a:r>
            <a:r>
              <a:rPr lang="en-US" altLang="zh-CN" sz="2400" b="1" dirty="0">
                <a:solidFill>
                  <a:srgbClr val="E5E38D"/>
                </a:solidFill>
              </a:rPr>
              <a:t>/</a:t>
            </a:r>
            <a:r>
              <a:rPr lang="zh-CN" altLang="en-US" sz="2400" b="1" dirty="0">
                <a:solidFill>
                  <a:srgbClr val="E5E38D"/>
                </a:solidFill>
              </a:rPr>
              <a:t>每季度</a:t>
            </a:r>
            <a:r>
              <a:rPr lang="en-US" altLang="zh-CN" sz="2400" b="1" dirty="0">
                <a:solidFill>
                  <a:srgbClr val="E5E38D"/>
                </a:solidFill>
              </a:rPr>
              <a:t>/</a:t>
            </a:r>
            <a:r>
              <a:rPr lang="zh-CN" altLang="en-US" sz="2400" b="1" dirty="0">
                <a:solidFill>
                  <a:srgbClr val="E5E38D"/>
                </a:solidFill>
              </a:rPr>
              <a:t>每月不同题材的票房份额</a:t>
            </a:r>
            <a:r>
              <a:rPr lang="zh-CN" altLang="en-US" sz="2400" dirty="0">
                <a:solidFill>
                  <a:schemeClr val="bg1"/>
                </a:solidFill>
              </a:rPr>
              <a:t>，还能够动态</a:t>
            </a:r>
            <a:r>
              <a:rPr lang="zh-CN" altLang="en-US" sz="2400" b="1" dirty="0">
                <a:solidFill>
                  <a:srgbClr val="E5E38D"/>
                </a:solidFill>
              </a:rPr>
              <a:t>对比展示电影票房每年变化趋势</a:t>
            </a:r>
            <a:r>
              <a:rPr lang="zh-CN" altLang="en-US" sz="2400" dirty="0">
                <a:solidFill>
                  <a:schemeClr val="bg1"/>
                </a:solidFill>
              </a:rPr>
              <a:t>，此外还能展示</a:t>
            </a:r>
            <a:r>
              <a:rPr lang="zh-CN" altLang="en-US" sz="2400" b="1" dirty="0">
                <a:solidFill>
                  <a:srgbClr val="E5E38D"/>
                </a:solidFill>
              </a:rPr>
              <a:t>不同主演的平均票房</a:t>
            </a:r>
            <a:r>
              <a:rPr lang="zh-CN" altLang="en-US" sz="2400" dirty="0">
                <a:solidFill>
                  <a:schemeClr val="bg1"/>
                </a:solidFill>
              </a:rPr>
              <a:t>。王先生</a:t>
            </a:r>
            <a:r>
              <a:rPr lang="en-US" altLang="zh-CN" sz="2400" b="1" dirty="0">
                <a:solidFill>
                  <a:srgbClr val="E5E38D"/>
                </a:solidFill>
              </a:rPr>
              <a:t>20</a:t>
            </a:r>
            <a:r>
              <a:rPr lang="zh-CN" altLang="en-US" sz="2400" b="1" dirty="0">
                <a:solidFill>
                  <a:srgbClr val="E5E38D"/>
                </a:solidFill>
              </a:rPr>
              <a:t>分钟</a:t>
            </a:r>
            <a:r>
              <a:rPr lang="zh-CN" altLang="en-US" sz="2400" dirty="0">
                <a:solidFill>
                  <a:schemeClr val="bg1"/>
                </a:solidFill>
              </a:rPr>
              <a:t>就对电影行情有了一个大致的了解，也不需要自己整理数据，省下了一大笔时间。因此他能够和女儿一起慢慢吃晚饭，感到十分开心。</a:t>
            </a:r>
            <a:endParaRPr lang="zh-CN" altLang="en-US" dirty="0"/>
          </a:p>
        </p:txBody>
      </p:sp>
      <p:sp>
        <p:nvSpPr>
          <p:cNvPr id="52" name="任意多边形 22">
            <a:extLst>
              <a:ext uri="{FF2B5EF4-FFF2-40B4-BE49-F238E27FC236}">
                <a16:creationId xmlns:a16="http://schemas.microsoft.com/office/drawing/2014/main" id="{C8C150EC-C764-4676-8260-FD7AB0FF586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265614" y="903639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3" name="任意多边形 23">
            <a:extLst>
              <a:ext uri="{FF2B5EF4-FFF2-40B4-BE49-F238E27FC236}">
                <a16:creationId xmlns:a16="http://schemas.microsoft.com/office/drawing/2014/main" id="{9DCB969B-387A-42C2-AEFD-7A4693BFE96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V="1">
            <a:off x="1013542" y="903638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9F7C86-6779-445E-857B-E0DF1F19F406}"/>
              </a:ext>
            </a:extLst>
          </p:cNvPr>
          <p:cNvSpPr txBox="1"/>
          <p:nvPr/>
        </p:nvSpPr>
        <p:spPr>
          <a:xfrm>
            <a:off x="721359" y="1887239"/>
            <a:ext cx="47650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    制片人王某某想拍一部电影，他想知道</a:t>
            </a:r>
            <a:r>
              <a:rPr lang="zh-CN" altLang="en-US" sz="2400" b="1" dirty="0">
                <a:solidFill>
                  <a:srgbClr val="FFCCCC"/>
                </a:solidFill>
              </a:rPr>
              <a:t>什么样的电影类型以及主演更受欢迎</a:t>
            </a:r>
            <a:r>
              <a:rPr lang="zh-CN" altLang="en-US" sz="2400" dirty="0">
                <a:solidFill>
                  <a:schemeClr val="bg1"/>
                </a:solidFill>
              </a:rPr>
              <a:t>，他上猫眼查找相关资料。但是由于</a:t>
            </a:r>
            <a:r>
              <a:rPr lang="zh-CN" altLang="en-US" sz="2400" b="1" dirty="0">
                <a:solidFill>
                  <a:srgbClr val="FFCCCC"/>
                </a:solidFill>
              </a:rPr>
              <a:t>数据太繁杂</a:t>
            </a:r>
            <a:r>
              <a:rPr lang="zh-CN" altLang="en-US" sz="2400" dirty="0">
                <a:solidFill>
                  <a:schemeClr val="bg1"/>
                </a:solidFill>
              </a:rPr>
              <a:t>，他别无选择只能自己整理数据，花了</a:t>
            </a:r>
            <a:r>
              <a:rPr lang="zh-CN" altLang="en-US" sz="2400" b="1" dirty="0">
                <a:solidFill>
                  <a:srgbClr val="FFCCCC"/>
                </a:solidFill>
              </a:rPr>
              <a:t>整整两天才</a:t>
            </a:r>
            <a:r>
              <a:rPr lang="zh-CN" altLang="en-US" sz="2400" dirty="0">
                <a:solidFill>
                  <a:schemeClr val="bg1"/>
                </a:solidFill>
              </a:rPr>
              <a:t>对电影行情有了一个初步的了解。这两天内他都没有时间陪女儿好好地吃晚饭。他知道明明所有数据都存在于网上，但整理起来就是非常麻烦，他感到十分郁闷，心想要是有一个能够帮助他</a:t>
            </a:r>
            <a:r>
              <a:rPr lang="zh-CN" altLang="en-US" sz="2400" b="1" dirty="0">
                <a:solidFill>
                  <a:srgbClr val="FFCCCC"/>
                </a:solidFill>
              </a:rPr>
              <a:t>整理数据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</a:rPr>
              <a:t>APP</a:t>
            </a:r>
            <a:r>
              <a:rPr lang="zh-CN" altLang="en-US" sz="2400" dirty="0">
                <a:solidFill>
                  <a:schemeClr val="bg1"/>
                </a:solidFill>
              </a:rPr>
              <a:t>就好了。</a:t>
            </a:r>
            <a:endParaRPr lang="zh-CN" altLang="en-US" dirty="0"/>
          </a:p>
        </p:txBody>
      </p:sp>
      <p:sp>
        <p:nvSpPr>
          <p:cNvPr id="54" name="任意多边形 23">
            <a:extLst>
              <a:ext uri="{FF2B5EF4-FFF2-40B4-BE49-F238E27FC236}">
                <a16:creationId xmlns:a16="http://schemas.microsoft.com/office/drawing/2014/main" id="{34400271-FFA7-4CA7-B8B3-B24FFAC4C84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V="1">
            <a:off x="1165942" y="1056038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5" name="任意多边形 22">
            <a:extLst>
              <a:ext uri="{FF2B5EF4-FFF2-40B4-BE49-F238E27FC236}">
                <a16:creationId xmlns:a16="http://schemas.microsoft.com/office/drawing/2014/main" id="{305C5575-8CD0-425E-A55A-4B391B529B5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418014" y="1056039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0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9EF2AD-31FD-4E30-9311-A9ED8771624E}"/>
              </a:ext>
            </a:extLst>
          </p:cNvPr>
          <p:cNvSpPr/>
          <p:nvPr/>
        </p:nvSpPr>
        <p:spPr>
          <a:xfrm>
            <a:off x="6187440" y="0"/>
            <a:ext cx="6004560" cy="6858000"/>
          </a:xfrm>
          <a:prstGeom prst="rect">
            <a:avLst/>
          </a:prstGeom>
          <a:solidFill>
            <a:srgbClr val="33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A4F56A5-C915-42FF-B9C4-4E8260CE487A}"/>
              </a:ext>
            </a:extLst>
          </p:cNvPr>
          <p:cNvSpPr/>
          <p:nvPr/>
        </p:nvSpPr>
        <p:spPr>
          <a:xfrm>
            <a:off x="0" y="0"/>
            <a:ext cx="6187440" cy="6858000"/>
          </a:xfrm>
          <a:prstGeom prst="rect">
            <a:avLst/>
          </a:prstGeom>
          <a:solidFill>
            <a:srgbClr val="33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9" name="文本框 23"/>
          <p:cNvSpPr>
            <a:spLocks noChangeArrowheads="1"/>
          </p:cNvSpPr>
          <p:nvPr/>
        </p:nvSpPr>
        <p:spPr bwMode="auto">
          <a:xfrm>
            <a:off x="393500" y="249643"/>
            <a:ext cx="31406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+mn-ea"/>
                <a:sym typeface="Impact" pitchFamily="34" charset="0"/>
              </a:rPr>
              <a:t>系统账户登入</a:t>
            </a:r>
            <a:endParaRPr lang="zh-CN" altLang="en-US" sz="3200" b="1" dirty="0">
              <a:solidFill>
                <a:schemeClr val="bg1"/>
              </a:solidFill>
              <a:latin typeface="+mn-ea"/>
              <a:sym typeface="Impact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9CEF41-294A-43D0-B066-7C721B6DCB8A}"/>
              </a:ext>
            </a:extLst>
          </p:cNvPr>
          <p:cNvSpPr txBox="1"/>
          <p:nvPr/>
        </p:nvSpPr>
        <p:spPr>
          <a:xfrm>
            <a:off x="7099301" y="2280982"/>
            <a:ext cx="45281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使用了该软件后，软件的账号登录功能使得他们收藏的</a:t>
            </a:r>
            <a:r>
              <a:rPr lang="zh-CN" altLang="en-US" sz="2400" b="1" dirty="0">
                <a:solidFill>
                  <a:srgbClr val="E5E38D"/>
                </a:solidFill>
              </a:rPr>
              <a:t>信息分开</a:t>
            </a:r>
            <a:r>
              <a:rPr lang="zh-CN" altLang="en-US" sz="2400" dirty="0">
                <a:solidFill>
                  <a:schemeClr val="bg1"/>
                </a:solidFill>
              </a:rPr>
              <a:t>来了，他们夫妻生活和睦了起来。</a:t>
            </a:r>
          </a:p>
          <a:p>
            <a:endParaRPr lang="zh-CN" altLang="en-US" dirty="0"/>
          </a:p>
        </p:txBody>
      </p:sp>
      <p:sp>
        <p:nvSpPr>
          <p:cNvPr id="52" name="任意多边形 22">
            <a:extLst>
              <a:ext uri="{FF2B5EF4-FFF2-40B4-BE49-F238E27FC236}">
                <a16:creationId xmlns:a16="http://schemas.microsoft.com/office/drawing/2014/main" id="{C8C150EC-C764-4676-8260-FD7AB0FF586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255455" y="1449782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3" name="任意多边形 23">
            <a:extLst>
              <a:ext uri="{FF2B5EF4-FFF2-40B4-BE49-F238E27FC236}">
                <a16:creationId xmlns:a16="http://schemas.microsoft.com/office/drawing/2014/main" id="{9DCB969B-387A-42C2-AEFD-7A4693BFE96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V="1">
            <a:off x="1003383" y="1449781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9F7C86-6779-445E-857B-E0DF1F19F406}"/>
              </a:ext>
            </a:extLst>
          </p:cNvPr>
          <p:cNvSpPr txBox="1"/>
          <p:nvPr/>
        </p:nvSpPr>
        <p:spPr>
          <a:xfrm>
            <a:off x="711200" y="2618917"/>
            <a:ext cx="4765040" cy="304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    某电影分析员刘先生的妻子是某电影经纪公司宣传部的一位职员，由于电影行业不景气，家里只有</a:t>
            </a:r>
            <a:r>
              <a:rPr lang="zh-CN" altLang="en-US" sz="2400" b="1" dirty="0">
                <a:solidFill>
                  <a:srgbClr val="FFCCCC"/>
                </a:solidFill>
              </a:rPr>
              <a:t>一台电脑</a:t>
            </a:r>
            <a:r>
              <a:rPr lang="zh-CN" altLang="en-US" sz="2400" dirty="0">
                <a:solidFill>
                  <a:schemeClr val="bg1"/>
                </a:solidFill>
              </a:rPr>
              <a:t>。他们在使用电脑过程中，经常会</a:t>
            </a:r>
            <a:r>
              <a:rPr lang="zh-CN" altLang="en-US" sz="2400" b="1" dirty="0">
                <a:solidFill>
                  <a:srgbClr val="FFCCCC"/>
                </a:solidFill>
              </a:rPr>
              <a:t>信息发生交叉</a:t>
            </a:r>
            <a:r>
              <a:rPr lang="zh-CN" altLang="en-US" sz="2400" dirty="0">
                <a:solidFill>
                  <a:schemeClr val="bg1"/>
                </a:solidFill>
              </a:rPr>
              <a:t>，他们很苦恼，刘先生不想查看妻子浏览的电影信息。由于此，他们经常发生口角。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54" name="任意多边形 23">
            <a:extLst>
              <a:ext uri="{FF2B5EF4-FFF2-40B4-BE49-F238E27FC236}">
                <a16:creationId xmlns:a16="http://schemas.microsoft.com/office/drawing/2014/main" id="{34400271-FFA7-4CA7-B8B3-B24FFAC4C84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V="1">
            <a:off x="1155783" y="1602181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5" name="任意多边形 22">
            <a:extLst>
              <a:ext uri="{FF2B5EF4-FFF2-40B4-BE49-F238E27FC236}">
                <a16:creationId xmlns:a16="http://schemas.microsoft.com/office/drawing/2014/main" id="{305C5575-8CD0-425E-A55A-4B391B529B5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407855" y="1602182"/>
            <a:ext cx="498377" cy="859224"/>
          </a:xfrm>
          <a:custGeom>
            <a:avLst/>
            <a:gdLst>
              <a:gd name="connsiteX0" fmla="*/ 0 w 373783"/>
              <a:gd name="connsiteY0" fmla="*/ 644418 h 644418"/>
              <a:gd name="connsiteX1" fmla="*/ 0 w 373783"/>
              <a:gd name="connsiteY1" fmla="*/ 0 h 644418"/>
              <a:gd name="connsiteX2" fmla="*/ 212679 w 373783"/>
              <a:gd name="connsiteY2" fmla="*/ 0 h 644418"/>
              <a:gd name="connsiteX3" fmla="*/ 373783 w 373783"/>
              <a:gd name="connsiteY3" fmla="*/ 322209 h 644418"/>
              <a:gd name="connsiteX4" fmla="*/ 212679 w 373783"/>
              <a:gd name="connsiteY4" fmla="*/ 644418 h 6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83" h="644418">
                <a:moveTo>
                  <a:pt x="0" y="644418"/>
                </a:moveTo>
                <a:lnTo>
                  <a:pt x="0" y="0"/>
                </a:lnTo>
                <a:lnTo>
                  <a:pt x="212679" y="0"/>
                </a:lnTo>
                <a:lnTo>
                  <a:pt x="373783" y="322209"/>
                </a:lnTo>
                <a:lnTo>
                  <a:pt x="212679" y="644418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3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96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1178</Words>
  <Application>Microsoft Office PowerPoint</Application>
  <PresentationFormat>宽屏</PresentationFormat>
  <Paragraphs>84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等线 Light</vt:lpstr>
      <vt:lpstr>方正姚体</vt:lpstr>
      <vt:lpstr>宋体</vt:lpstr>
      <vt:lpstr>微软雅黑</vt:lpstr>
      <vt:lpstr>Agency FB</vt:lpstr>
      <vt:lpstr>Arial</vt:lpstr>
      <vt:lpstr>Calibri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金皓宁</dc:creator>
  <cp:lastModifiedBy>Seven-</cp:lastModifiedBy>
  <cp:revision>25</cp:revision>
  <dcterms:created xsi:type="dcterms:W3CDTF">2016-04-19T07:52:01Z</dcterms:created>
  <dcterms:modified xsi:type="dcterms:W3CDTF">2018-12-03T15:17:14Z</dcterms:modified>
</cp:coreProperties>
</file>