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257" r:id="rId8"/>
    <p:sldId id="258" r:id="rId9"/>
    <p:sldId id="260" r:id="rId10"/>
    <p:sldId id="261" r:id="rId11"/>
    <p:sldId id="265" r:id="rId12"/>
    <p:sldId id="264" r:id="rId13"/>
    <p:sldId id="263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10" autoAdjust="0"/>
  </p:normalViewPr>
  <p:slideViewPr>
    <p:cSldViewPr snapToGrid="0" showGuides="1">
      <p:cViewPr>
        <p:scale>
          <a:sx n="75" d="100"/>
          <a:sy n="75" d="100"/>
        </p:scale>
        <p:origin x="1872" y="660"/>
      </p:cViewPr>
      <p:guideLst>
        <p:guide orient="horz" pos="2198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6568-8B7B-4839-878D-F78BAF521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C09FC-7277-4C56-A94A-77C22142DC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90DA4D-86B2-4C82-8966-1F440D6F0D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F52C06-9C58-42BE-9331-451325696B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D270A9-9587-493C-A593-277D8CDAD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28C78C-4742-48AF-B4DA-024D7099B5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B5D58F-CFF6-403D-B781-931D1A3B44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63914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582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3765" indent="0" algn="ctr">
              <a:buNone/>
              <a:defRPr/>
            </a:lvl3pPr>
            <a:lvl4pPr marL="1370965" indent="0" algn="ctr">
              <a:buNone/>
              <a:defRPr/>
            </a:lvl4pPr>
            <a:lvl5pPr marL="1828165" indent="0" algn="ctr">
              <a:buNone/>
              <a:defRPr/>
            </a:lvl5pPr>
            <a:lvl6pPr marL="2285365" indent="0" algn="ctr">
              <a:buNone/>
              <a:defRPr/>
            </a:lvl6pPr>
            <a:lvl7pPr marL="2741930" indent="0" algn="ctr">
              <a:buNone/>
              <a:defRPr/>
            </a:lvl7pPr>
            <a:lvl8pPr marL="3199130" indent="0" algn="ctr">
              <a:buNone/>
              <a:defRPr/>
            </a:lvl8pPr>
            <a:lvl9pPr marL="36563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37" y="4406901"/>
            <a:ext cx="1036232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37" y="2906713"/>
            <a:ext cx="1036232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732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7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7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593" y="1535113"/>
            <a:ext cx="5389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593" y="2174875"/>
            <a:ext cx="5389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116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988" y="273051"/>
            <a:ext cx="68156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1"/>
            <a:ext cx="40116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842" y="4800600"/>
            <a:ext cx="731551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842" y="612775"/>
            <a:ext cx="731551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842" y="5367338"/>
            <a:ext cx="731551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63914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582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3765" indent="0" algn="ctr">
              <a:buNone/>
              <a:defRPr/>
            </a:lvl3pPr>
            <a:lvl4pPr marL="1370965" indent="0" algn="ctr">
              <a:buNone/>
              <a:defRPr/>
            </a:lvl4pPr>
            <a:lvl5pPr marL="1828165" indent="0" algn="ctr">
              <a:buNone/>
              <a:defRPr/>
            </a:lvl5pPr>
            <a:lvl6pPr marL="2285365" indent="0" algn="ctr">
              <a:buNone/>
              <a:defRPr/>
            </a:lvl6pPr>
            <a:lvl7pPr marL="2741930" indent="0" algn="ctr">
              <a:buNone/>
              <a:defRPr/>
            </a:lvl7pPr>
            <a:lvl8pPr marL="3199130" indent="0" algn="ctr">
              <a:buNone/>
              <a:defRPr/>
            </a:lvl8pPr>
            <a:lvl9pPr marL="36563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37" y="4406901"/>
            <a:ext cx="1036232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37" y="2906713"/>
            <a:ext cx="1036232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732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7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7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593" y="1535113"/>
            <a:ext cx="5389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593" y="2174875"/>
            <a:ext cx="5389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116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988" y="273051"/>
            <a:ext cx="68156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1"/>
            <a:ext cx="40116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842" y="4800600"/>
            <a:ext cx="731551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842" y="612775"/>
            <a:ext cx="731551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842" y="5367338"/>
            <a:ext cx="731551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63914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582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3765" indent="0" algn="ctr">
              <a:buNone/>
              <a:defRPr/>
            </a:lvl3pPr>
            <a:lvl4pPr marL="1370965" indent="0" algn="ctr">
              <a:buNone/>
              <a:defRPr/>
            </a:lvl4pPr>
            <a:lvl5pPr marL="1828165" indent="0" algn="ctr">
              <a:buNone/>
              <a:defRPr/>
            </a:lvl5pPr>
            <a:lvl6pPr marL="2285365" indent="0" algn="ctr">
              <a:buNone/>
              <a:defRPr/>
            </a:lvl6pPr>
            <a:lvl7pPr marL="2741930" indent="0" algn="ctr">
              <a:buNone/>
              <a:defRPr/>
            </a:lvl7pPr>
            <a:lvl8pPr marL="3199130" indent="0" algn="ctr">
              <a:buNone/>
              <a:defRPr/>
            </a:lvl8pPr>
            <a:lvl9pPr marL="36563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37" y="4406901"/>
            <a:ext cx="1036232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37" y="2906713"/>
            <a:ext cx="1036232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732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7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7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593" y="1535113"/>
            <a:ext cx="5389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593" y="2174875"/>
            <a:ext cx="5389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116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988" y="273051"/>
            <a:ext cx="68156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1"/>
            <a:ext cx="40116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842" y="4800600"/>
            <a:ext cx="731551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842" y="612775"/>
            <a:ext cx="731551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842" y="5367338"/>
            <a:ext cx="731551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FA21-B045-4AC2-9619-E0B385BDD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9DA0-573C-4A67-987B-91005C7E33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908050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201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37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09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1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9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908050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201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37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09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1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9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77877" y="6381751"/>
            <a:ext cx="49193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800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06441" y="6410326"/>
            <a:ext cx="43639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0CAD2559-75A8-4956-ADFA-5D14133553DA}" type="slidenum">
              <a:rPr lang="zh-CN" altLang="en-US" sz="1600" smtClean="0">
                <a:solidFill>
                  <a:schemeClr val="accent2"/>
                </a:solidFill>
              </a:rPr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908050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201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37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09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1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9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69638" y="2827573"/>
            <a:ext cx="10724136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7195">
                <a:solidFill>
                  <a:srgbClr val="FFFFFF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软件工程实验进度汇报</a:t>
            </a:r>
            <a:endParaRPr lang="zh-CN" altLang="en-US" sz="7195">
              <a:solidFill>
                <a:srgbClr val="FFFFFF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7175" name="圆角矩形 42"/>
          <p:cNvSpPr>
            <a:spLocks noChangeArrowheads="1"/>
          </p:cNvSpPr>
          <p:nvPr/>
        </p:nvSpPr>
        <p:spPr bwMode="auto">
          <a:xfrm>
            <a:off x="5204888" y="4791443"/>
            <a:ext cx="1617030" cy="452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176" name="TextBox 43"/>
          <p:cNvSpPr txBox="1">
            <a:spLocks noChangeArrowheads="1"/>
          </p:cNvSpPr>
          <p:nvPr/>
        </p:nvSpPr>
        <p:spPr bwMode="auto">
          <a:xfrm>
            <a:off x="3362519" y="4686708"/>
            <a:ext cx="14551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</a:rPr>
              <a:t>唐颖嘉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7" name="TextBox 44"/>
          <p:cNvSpPr txBox="1">
            <a:spLocks noChangeArrowheads="1"/>
          </p:cNvSpPr>
          <p:nvPr/>
        </p:nvSpPr>
        <p:spPr bwMode="auto">
          <a:xfrm>
            <a:off x="6986905" y="4686935"/>
            <a:ext cx="40951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</a:rPr>
              <a:t>梁俊平、宁之涵、邵卢娇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8" name="TextBox 45"/>
          <p:cNvSpPr txBox="1">
            <a:spLocks noChangeArrowheads="1"/>
          </p:cNvSpPr>
          <p:nvPr/>
        </p:nvSpPr>
        <p:spPr bwMode="auto">
          <a:xfrm>
            <a:off x="5252495" y="4653384"/>
            <a:ext cx="1507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</a:rPr>
              <a:t>其他成员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9" name="圆角矩形 46"/>
          <p:cNvSpPr>
            <a:spLocks noChangeArrowheads="1"/>
          </p:cNvSpPr>
          <p:nvPr/>
        </p:nvSpPr>
        <p:spPr bwMode="auto">
          <a:xfrm>
            <a:off x="1994629" y="4791443"/>
            <a:ext cx="1353609" cy="452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>
            <a:spLocks noChangeArrowheads="1"/>
          </p:cNvSpPr>
          <p:nvPr/>
        </p:nvSpPr>
        <p:spPr bwMode="auto">
          <a:xfrm>
            <a:off x="2042236" y="4653383"/>
            <a:ext cx="130600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</a:rPr>
              <a:t>汇报人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1" y="6126697"/>
            <a:ext cx="12192000" cy="41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7182" name="Oval 6"/>
          <p:cNvSpPr>
            <a:spLocks noChangeArrowheads="1"/>
          </p:cNvSpPr>
          <p:nvPr/>
        </p:nvSpPr>
        <p:spPr bwMode="auto">
          <a:xfrm>
            <a:off x="5834959" y="5875970"/>
            <a:ext cx="522083" cy="544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7183" name="Freeform 7"/>
          <p:cNvSpPr>
            <a:spLocks noEditPoints="1"/>
          </p:cNvSpPr>
          <p:nvPr/>
        </p:nvSpPr>
        <p:spPr bwMode="auto">
          <a:xfrm>
            <a:off x="5969843" y="5925163"/>
            <a:ext cx="261836" cy="441153"/>
          </a:xfrm>
          <a:custGeom>
            <a:avLst/>
            <a:gdLst>
              <a:gd name="T0" fmla="*/ 2147483646 w 346"/>
              <a:gd name="T1" fmla="*/ 2147483646 h 555"/>
              <a:gd name="T2" fmla="*/ 2147483646 w 346"/>
              <a:gd name="T3" fmla="*/ 2147483646 h 555"/>
              <a:gd name="T4" fmla="*/ 2147483646 w 346"/>
              <a:gd name="T5" fmla="*/ 2147483646 h 555"/>
              <a:gd name="T6" fmla="*/ 2147483646 w 346"/>
              <a:gd name="T7" fmla="*/ 2147483646 h 555"/>
              <a:gd name="T8" fmla="*/ 2147483646 w 346"/>
              <a:gd name="T9" fmla="*/ 2147483646 h 555"/>
              <a:gd name="T10" fmla="*/ 2147483646 w 346"/>
              <a:gd name="T11" fmla="*/ 2147483646 h 555"/>
              <a:gd name="T12" fmla="*/ 2147483646 w 346"/>
              <a:gd name="T13" fmla="*/ 2147483646 h 555"/>
              <a:gd name="T14" fmla="*/ 2147483646 w 346"/>
              <a:gd name="T15" fmla="*/ 2147483646 h 555"/>
              <a:gd name="T16" fmla="*/ 2147483646 w 346"/>
              <a:gd name="T17" fmla="*/ 2147483646 h 555"/>
              <a:gd name="T18" fmla="*/ 2147483646 w 346"/>
              <a:gd name="T19" fmla="*/ 2147483646 h 555"/>
              <a:gd name="T20" fmla="*/ 2147483646 w 346"/>
              <a:gd name="T21" fmla="*/ 2147483646 h 555"/>
              <a:gd name="T22" fmla="*/ 0 w 346"/>
              <a:gd name="T23" fmla="*/ 2147483646 h 555"/>
              <a:gd name="T24" fmla="*/ 0 w 346"/>
              <a:gd name="T25" fmla="*/ 2147483646 h 555"/>
              <a:gd name="T26" fmla="*/ 2147483646 w 346"/>
              <a:gd name="T27" fmla="*/ 2147483646 h 555"/>
              <a:gd name="T28" fmla="*/ 2147483646 w 346"/>
              <a:gd name="T29" fmla="*/ 2147483646 h 555"/>
              <a:gd name="T30" fmla="*/ 2147483646 w 346"/>
              <a:gd name="T31" fmla="*/ 2147483646 h 555"/>
              <a:gd name="T32" fmla="*/ 2147483646 w 346"/>
              <a:gd name="T33" fmla="*/ 2147483646 h 555"/>
              <a:gd name="T34" fmla="*/ 2147483646 w 346"/>
              <a:gd name="T35" fmla="*/ 2147483646 h 555"/>
              <a:gd name="T36" fmla="*/ 2147483646 w 346"/>
              <a:gd name="T37" fmla="*/ 2147483646 h 555"/>
              <a:gd name="T38" fmla="*/ 2147483646 w 346"/>
              <a:gd name="T39" fmla="*/ 2147483646 h 555"/>
              <a:gd name="T40" fmla="*/ 2147483646 w 346"/>
              <a:gd name="T41" fmla="*/ 2147483646 h 555"/>
              <a:gd name="T42" fmla="*/ 2147483646 w 346"/>
              <a:gd name="T43" fmla="*/ 2147483646 h 555"/>
              <a:gd name="T44" fmla="*/ 2147483646 w 346"/>
              <a:gd name="T45" fmla="*/ 2147483646 h 555"/>
              <a:gd name="T46" fmla="*/ 2147483646 w 346"/>
              <a:gd name="T47" fmla="*/ 2147483646 h 555"/>
              <a:gd name="T48" fmla="*/ 2147483646 w 346"/>
              <a:gd name="T49" fmla="*/ 2147483646 h 555"/>
              <a:gd name="T50" fmla="*/ 2147483646 w 346"/>
              <a:gd name="T51" fmla="*/ 0 h 555"/>
              <a:gd name="T52" fmla="*/ 2147483646 w 346"/>
              <a:gd name="T53" fmla="*/ 0 h 555"/>
              <a:gd name="T54" fmla="*/ 2147483646 w 346"/>
              <a:gd name="T55" fmla="*/ 0 h 555"/>
              <a:gd name="T56" fmla="*/ 2147483646 w 346"/>
              <a:gd name="T57" fmla="*/ 2147483646 h 555"/>
              <a:gd name="T58" fmla="*/ 2147483646 w 346"/>
              <a:gd name="T59" fmla="*/ 2147483646 h 555"/>
              <a:gd name="T60" fmla="*/ 2147483646 w 346"/>
              <a:gd name="T61" fmla="*/ 2147483646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4078" y="1360088"/>
            <a:ext cx="10724136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7195">
                <a:solidFill>
                  <a:srgbClr val="FFFFFF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第九组</a:t>
            </a:r>
            <a:endParaRPr lang="zh-CN" altLang="en-US" sz="7195">
              <a:solidFill>
                <a:srgbClr val="FFFFFF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99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99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99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399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99"/>
                            </p:stCondLst>
                            <p:childTnLst>
                              <p:par>
                                <p:cTn id="5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5" grpId="0" bldLvl="0" animBg="1" autoUpdateAnimBg="0"/>
      <p:bldP spid="7176" grpId="0" autoUpdateAnimBg="0"/>
      <p:bldP spid="7177" grpId="0" autoUpdateAnimBg="0"/>
      <p:bldP spid="7178" grpId="0" autoUpdateAnimBg="0"/>
      <p:bldP spid="7179" grpId="0" bldLvl="0" animBg="1" autoUpdateAnimBg="0"/>
      <p:bldP spid="7180" grpId="0" autoUpdateAnimBg="0"/>
      <p:bldP spid="7181" grpId="0" bldLvl="0" animBg="1" autoUpdateAnimBg="0"/>
      <p:bldP spid="7182" grpId="0" bldLvl="0" animBg="1" autoUpdateAnimBg="0"/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Line 6"/>
          <p:cNvSpPr>
            <a:spLocks noChangeShapeType="1"/>
          </p:cNvSpPr>
          <p:nvPr/>
        </p:nvSpPr>
        <p:spPr bwMode="auto">
          <a:xfrm>
            <a:off x="2773686" y="3624667"/>
            <a:ext cx="0" cy="222639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Line 7"/>
          <p:cNvSpPr>
            <a:spLocks noChangeShapeType="1"/>
          </p:cNvSpPr>
          <p:nvPr/>
        </p:nvSpPr>
        <p:spPr bwMode="auto">
          <a:xfrm>
            <a:off x="5975654" y="3608792"/>
            <a:ext cx="0" cy="222639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Line 8"/>
          <p:cNvSpPr>
            <a:spLocks noChangeShapeType="1"/>
          </p:cNvSpPr>
          <p:nvPr/>
        </p:nvSpPr>
        <p:spPr bwMode="auto">
          <a:xfrm>
            <a:off x="9083959" y="3588472"/>
            <a:ext cx="0" cy="222639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Freeform 11"/>
          <p:cNvSpPr>
            <a:spLocks noEditPoints="1"/>
          </p:cNvSpPr>
          <p:nvPr/>
        </p:nvSpPr>
        <p:spPr bwMode="auto">
          <a:xfrm>
            <a:off x="7427257" y="3661468"/>
            <a:ext cx="790266" cy="683945"/>
          </a:xfrm>
          <a:custGeom>
            <a:avLst/>
            <a:gdLst>
              <a:gd name="T0" fmla="*/ 2147483646 w 948"/>
              <a:gd name="T1" fmla="*/ 2147483646 h 810"/>
              <a:gd name="T2" fmla="*/ 2147483646 w 948"/>
              <a:gd name="T3" fmla="*/ 2147483646 h 810"/>
              <a:gd name="T4" fmla="*/ 2147483646 w 948"/>
              <a:gd name="T5" fmla="*/ 2147483646 h 810"/>
              <a:gd name="T6" fmla="*/ 2147483646 w 948"/>
              <a:gd name="T7" fmla="*/ 2147483646 h 810"/>
              <a:gd name="T8" fmla="*/ 2147483646 w 948"/>
              <a:gd name="T9" fmla="*/ 2147483646 h 810"/>
              <a:gd name="T10" fmla="*/ 2147483646 w 948"/>
              <a:gd name="T11" fmla="*/ 2147483646 h 810"/>
              <a:gd name="T12" fmla="*/ 2147483646 w 948"/>
              <a:gd name="T13" fmla="*/ 2147483646 h 810"/>
              <a:gd name="T14" fmla="*/ 2147483646 w 948"/>
              <a:gd name="T15" fmla="*/ 2147483646 h 810"/>
              <a:gd name="T16" fmla="*/ 2147483646 w 948"/>
              <a:gd name="T17" fmla="*/ 2147483646 h 810"/>
              <a:gd name="T18" fmla="*/ 2147483646 w 948"/>
              <a:gd name="T19" fmla="*/ 2147483646 h 810"/>
              <a:gd name="T20" fmla="*/ 2147483646 w 948"/>
              <a:gd name="T21" fmla="*/ 2147483646 h 810"/>
              <a:gd name="T22" fmla="*/ 2147483646 w 948"/>
              <a:gd name="T23" fmla="*/ 2147483646 h 810"/>
              <a:gd name="T24" fmla="*/ 2147483646 w 948"/>
              <a:gd name="T25" fmla="*/ 2147483646 h 810"/>
              <a:gd name="T26" fmla="*/ 2147483646 w 948"/>
              <a:gd name="T27" fmla="*/ 2147483646 h 810"/>
              <a:gd name="T28" fmla="*/ 2147483646 w 948"/>
              <a:gd name="T29" fmla="*/ 2147483646 h 810"/>
              <a:gd name="T30" fmla="*/ 2147483646 w 948"/>
              <a:gd name="T31" fmla="*/ 2147483646 h 810"/>
              <a:gd name="T32" fmla="*/ 2147483646 w 948"/>
              <a:gd name="T33" fmla="*/ 2147483646 h 810"/>
              <a:gd name="T34" fmla="*/ 2147483646 w 948"/>
              <a:gd name="T35" fmla="*/ 2147483646 h 810"/>
              <a:gd name="T36" fmla="*/ 2147483646 w 948"/>
              <a:gd name="T37" fmla="*/ 2147483646 h 810"/>
              <a:gd name="T38" fmla="*/ 2147483646 w 948"/>
              <a:gd name="T39" fmla="*/ 2147483646 h 810"/>
              <a:gd name="T40" fmla="*/ 2147483646 w 948"/>
              <a:gd name="T41" fmla="*/ 2147483646 h 810"/>
              <a:gd name="T42" fmla="*/ 2147483646 w 948"/>
              <a:gd name="T43" fmla="*/ 2147483646 h 810"/>
              <a:gd name="T44" fmla="*/ 2147483646 w 948"/>
              <a:gd name="T45" fmla="*/ 2147483646 h 810"/>
              <a:gd name="T46" fmla="*/ 2147483646 w 948"/>
              <a:gd name="T47" fmla="*/ 2147483646 h 810"/>
              <a:gd name="T48" fmla="*/ 2147483646 w 948"/>
              <a:gd name="T49" fmla="*/ 2147483646 h 810"/>
              <a:gd name="T50" fmla="*/ 2147483646 w 948"/>
              <a:gd name="T51" fmla="*/ 2147483646 h 810"/>
              <a:gd name="T52" fmla="*/ 2147483646 w 948"/>
              <a:gd name="T53" fmla="*/ 2147483646 h 810"/>
              <a:gd name="T54" fmla="*/ 2147483646 w 948"/>
              <a:gd name="T55" fmla="*/ 2147483646 h 810"/>
              <a:gd name="T56" fmla="*/ 2147483646 w 948"/>
              <a:gd name="T57" fmla="*/ 2147483646 h 810"/>
              <a:gd name="T58" fmla="*/ 2147483646 w 948"/>
              <a:gd name="T59" fmla="*/ 2147483646 h 810"/>
              <a:gd name="T60" fmla="*/ 2147483646 w 948"/>
              <a:gd name="T61" fmla="*/ 2147483646 h 810"/>
              <a:gd name="T62" fmla="*/ 2147483646 w 948"/>
              <a:gd name="T63" fmla="*/ 2147483646 h 810"/>
              <a:gd name="T64" fmla="*/ 2147483646 w 948"/>
              <a:gd name="T65" fmla="*/ 2147483646 h 810"/>
              <a:gd name="T66" fmla="*/ 2147483646 w 948"/>
              <a:gd name="T67" fmla="*/ 2147483646 h 810"/>
              <a:gd name="T68" fmla="*/ 2147483646 w 948"/>
              <a:gd name="T69" fmla="*/ 2147483646 h 810"/>
              <a:gd name="T70" fmla="*/ 2147483646 w 948"/>
              <a:gd name="T71" fmla="*/ 2147483646 h 810"/>
              <a:gd name="T72" fmla="*/ 2147483646 w 948"/>
              <a:gd name="T73" fmla="*/ 2147483646 h 810"/>
              <a:gd name="T74" fmla="*/ 2147483646 w 948"/>
              <a:gd name="T75" fmla="*/ 2147483646 h 810"/>
              <a:gd name="T76" fmla="*/ 2147483646 w 948"/>
              <a:gd name="T77" fmla="*/ 2147483646 h 810"/>
              <a:gd name="T78" fmla="*/ 2147483646 w 948"/>
              <a:gd name="T79" fmla="*/ 2147483646 h 810"/>
              <a:gd name="T80" fmla="*/ 2147483646 w 948"/>
              <a:gd name="T81" fmla="*/ 2147483646 h 810"/>
              <a:gd name="T82" fmla="*/ 2147483646 w 948"/>
              <a:gd name="T83" fmla="*/ 2147483646 h 810"/>
              <a:gd name="T84" fmla="*/ 2147483646 w 948"/>
              <a:gd name="T85" fmla="*/ 2147483646 h 810"/>
              <a:gd name="T86" fmla="*/ 2147483646 w 948"/>
              <a:gd name="T87" fmla="*/ 2147483646 h 810"/>
              <a:gd name="T88" fmla="*/ 2147483646 w 948"/>
              <a:gd name="T89" fmla="*/ 2147483646 h 810"/>
              <a:gd name="T90" fmla="*/ 2147483646 w 948"/>
              <a:gd name="T91" fmla="*/ 2147483646 h 810"/>
              <a:gd name="T92" fmla="*/ 2147483646 w 948"/>
              <a:gd name="T93" fmla="*/ 2147483646 h 810"/>
              <a:gd name="T94" fmla="*/ 2147483646 w 948"/>
              <a:gd name="T95" fmla="*/ 2147483646 h 810"/>
              <a:gd name="T96" fmla="*/ 2147483646 w 948"/>
              <a:gd name="T97" fmla="*/ 2147483646 h 810"/>
              <a:gd name="T98" fmla="*/ 2147483646 w 948"/>
              <a:gd name="T99" fmla="*/ 2147483646 h 810"/>
              <a:gd name="T100" fmla="*/ 2147483646 w 948"/>
              <a:gd name="T101" fmla="*/ 2147483646 h 810"/>
              <a:gd name="T102" fmla="*/ 2147483646 w 948"/>
              <a:gd name="T103" fmla="*/ 2147483646 h 810"/>
              <a:gd name="T104" fmla="*/ 2147483646 w 948"/>
              <a:gd name="T105" fmla="*/ 2147483646 h 810"/>
              <a:gd name="T106" fmla="*/ 2147483646 w 948"/>
              <a:gd name="T107" fmla="*/ 2147483646 h 810"/>
              <a:gd name="T108" fmla="*/ 2147483646 w 948"/>
              <a:gd name="T109" fmla="*/ 2147483646 h 810"/>
              <a:gd name="T110" fmla="*/ 2147483646 w 948"/>
              <a:gd name="T111" fmla="*/ 2147483646 h 810"/>
              <a:gd name="T112" fmla="*/ 2147483646 w 948"/>
              <a:gd name="T113" fmla="*/ 2147483646 h 810"/>
              <a:gd name="T114" fmla="*/ 2147483646 w 948"/>
              <a:gd name="T115" fmla="*/ 2147483646 h 810"/>
              <a:gd name="T116" fmla="*/ 2147483646 w 948"/>
              <a:gd name="T117" fmla="*/ 2147483646 h 810"/>
              <a:gd name="T118" fmla="*/ 2147483646 w 948"/>
              <a:gd name="T119" fmla="*/ 2147483646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Freeform 12"/>
          <p:cNvSpPr>
            <a:spLocks noEditPoints="1"/>
          </p:cNvSpPr>
          <p:nvPr/>
        </p:nvSpPr>
        <p:spPr bwMode="auto">
          <a:xfrm>
            <a:off x="3557605" y="3608798"/>
            <a:ext cx="852155" cy="822004"/>
          </a:xfrm>
          <a:custGeom>
            <a:avLst/>
            <a:gdLst>
              <a:gd name="T0" fmla="*/ 2147483646 w 1022"/>
              <a:gd name="T1" fmla="*/ 2147483646 h 973"/>
              <a:gd name="T2" fmla="*/ 2147483646 w 1022"/>
              <a:gd name="T3" fmla="*/ 2147483646 h 973"/>
              <a:gd name="T4" fmla="*/ 2147483646 w 1022"/>
              <a:gd name="T5" fmla="*/ 2147483646 h 973"/>
              <a:gd name="T6" fmla="*/ 2147483646 w 1022"/>
              <a:gd name="T7" fmla="*/ 2147483646 h 973"/>
              <a:gd name="T8" fmla="*/ 2147483646 w 1022"/>
              <a:gd name="T9" fmla="*/ 2147483646 h 973"/>
              <a:gd name="T10" fmla="*/ 2147483646 w 1022"/>
              <a:gd name="T11" fmla="*/ 2147483646 h 973"/>
              <a:gd name="T12" fmla="*/ 2147483646 w 1022"/>
              <a:gd name="T13" fmla="*/ 2147483646 h 973"/>
              <a:gd name="T14" fmla="*/ 2147483646 w 1022"/>
              <a:gd name="T15" fmla="*/ 2147483646 h 973"/>
              <a:gd name="T16" fmla="*/ 2147483646 w 1022"/>
              <a:gd name="T17" fmla="*/ 2147483646 h 973"/>
              <a:gd name="T18" fmla="*/ 2147483646 w 1022"/>
              <a:gd name="T19" fmla="*/ 2147483646 h 973"/>
              <a:gd name="T20" fmla="*/ 2147483646 w 1022"/>
              <a:gd name="T21" fmla="*/ 2147483646 h 973"/>
              <a:gd name="T22" fmla="*/ 2147483646 w 1022"/>
              <a:gd name="T23" fmla="*/ 2147483646 h 973"/>
              <a:gd name="T24" fmla="*/ 2147483646 w 1022"/>
              <a:gd name="T25" fmla="*/ 2147483646 h 973"/>
              <a:gd name="T26" fmla="*/ 2147483646 w 1022"/>
              <a:gd name="T27" fmla="*/ 2147483646 h 973"/>
              <a:gd name="T28" fmla="*/ 2147483646 w 1022"/>
              <a:gd name="T29" fmla="*/ 2147483646 h 973"/>
              <a:gd name="T30" fmla="*/ 2147483646 w 1022"/>
              <a:gd name="T31" fmla="*/ 2147483646 h 973"/>
              <a:gd name="T32" fmla="*/ 2147483646 w 1022"/>
              <a:gd name="T33" fmla="*/ 2147483646 h 973"/>
              <a:gd name="T34" fmla="*/ 2147483646 w 1022"/>
              <a:gd name="T35" fmla="*/ 2147483646 h 973"/>
              <a:gd name="T36" fmla="*/ 2147483646 w 1022"/>
              <a:gd name="T37" fmla="*/ 2147483646 h 973"/>
              <a:gd name="T38" fmla="*/ 2147483646 w 1022"/>
              <a:gd name="T39" fmla="*/ 2147483646 h 973"/>
              <a:gd name="T40" fmla="*/ 2147483646 w 1022"/>
              <a:gd name="T41" fmla="*/ 2147483646 h 973"/>
              <a:gd name="T42" fmla="*/ 2147483646 w 1022"/>
              <a:gd name="T43" fmla="*/ 2147483646 h 973"/>
              <a:gd name="T44" fmla="*/ 2147483646 w 1022"/>
              <a:gd name="T45" fmla="*/ 2147483646 h 973"/>
              <a:gd name="T46" fmla="*/ 2147483646 w 1022"/>
              <a:gd name="T47" fmla="*/ 2147483646 h 973"/>
              <a:gd name="T48" fmla="*/ 2147483646 w 1022"/>
              <a:gd name="T49" fmla="*/ 2147483646 h 973"/>
              <a:gd name="T50" fmla="*/ 2147483646 w 1022"/>
              <a:gd name="T51" fmla="*/ 2147483646 h 973"/>
              <a:gd name="T52" fmla="*/ 2147483646 w 1022"/>
              <a:gd name="T53" fmla="*/ 2147483646 h 973"/>
              <a:gd name="T54" fmla="*/ 2147483646 w 1022"/>
              <a:gd name="T55" fmla="*/ 2147483646 h 973"/>
              <a:gd name="T56" fmla="*/ 2147483646 w 1022"/>
              <a:gd name="T57" fmla="*/ 2147483646 h 973"/>
              <a:gd name="T58" fmla="*/ 2147483646 w 1022"/>
              <a:gd name="T59" fmla="*/ 2147483646 h 973"/>
              <a:gd name="T60" fmla="*/ 2147483646 w 1022"/>
              <a:gd name="T61" fmla="*/ 2147483646 h 973"/>
              <a:gd name="T62" fmla="*/ 2147483646 w 1022"/>
              <a:gd name="T63" fmla="*/ 2147483646 h 973"/>
              <a:gd name="T64" fmla="*/ 2147483646 w 1022"/>
              <a:gd name="T65" fmla="*/ 2147483646 h 973"/>
              <a:gd name="T66" fmla="*/ 2147483646 w 1022"/>
              <a:gd name="T67" fmla="*/ 2147483646 h 973"/>
              <a:gd name="T68" fmla="*/ 2147483646 w 1022"/>
              <a:gd name="T69" fmla="*/ 2147483646 h 973"/>
              <a:gd name="T70" fmla="*/ 2147483646 w 1022"/>
              <a:gd name="T71" fmla="*/ 2147483646 h 973"/>
              <a:gd name="T72" fmla="*/ 2147483646 w 1022"/>
              <a:gd name="T73" fmla="*/ 2147483646 h 973"/>
              <a:gd name="T74" fmla="*/ 2147483646 w 1022"/>
              <a:gd name="T75" fmla="*/ 2147483646 h 973"/>
              <a:gd name="T76" fmla="*/ 2147483646 w 1022"/>
              <a:gd name="T77" fmla="*/ 2147483646 h 973"/>
              <a:gd name="T78" fmla="*/ 2147483646 w 1022"/>
              <a:gd name="T79" fmla="*/ 2147483646 h 973"/>
              <a:gd name="T80" fmla="*/ 2147483646 w 1022"/>
              <a:gd name="T81" fmla="*/ 2147483646 h 973"/>
              <a:gd name="T82" fmla="*/ 2147483646 w 1022"/>
              <a:gd name="T83" fmla="*/ 2147483646 h 973"/>
              <a:gd name="T84" fmla="*/ 2147483646 w 1022"/>
              <a:gd name="T85" fmla="*/ 2147483646 h 973"/>
              <a:gd name="T86" fmla="*/ 2147483646 w 1022"/>
              <a:gd name="T87" fmla="*/ 2147483646 h 9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Rectangle 20"/>
          <p:cNvSpPr>
            <a:spLocks noChangeArrowheads="1"/>
          </p:cNvSpPr>
          <p:nvPr/>
        </p:nvSpPr>
        <p:spPr bwMode="auto">
          <a:xfrm>
            <a:off x="3705185" y="4618054"/>
            <a:ext cx="56769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endParaRPr lang="en-US" altLang="zh-CN" sz="180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516" name="Rectangle 23"/>
          <p:cNvSpPr>
            <a:spLocks noChangeArrowheads="1"/>
          </p:cNvSpPr>
          <p:nvPr/>
        </p:nvSpPr>
        <p:spPr bwMode="auto">
          <a:xfrm>
            <a:off x="7530404" y="4581859"/>
            <a:ext cx="56769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34" name="TextBox 68"/>
          <p:cNvSpPr txBox="1">
            <a:spLocks noChangeArrowheads="1"/>
          </p:cNvSpPr>
          <p:nvPr/>
        </p:nvSpPr>
        <p:spPr bwMode="auto">
          <a:xfrm>
            <a:off x="2995850" y="4832282"/>
            <a:ext cx="2091508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>
                <a:solidFill>
                  <a:srgbClr val="FFFFFF"/>
                </a:solidFill>
                <a:latin typeface="微软雅黑" panose="020B0503020204020204" pitchFamily="34" charset="-122"/>
              </a:rPr>
              <a:t>已完成进度汇报</a:t>
            </a:r>
            <a:endParaRPr lang="zh-CN" altLang="en-US" sz="3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35" name="TextBox 69"/>
          <p:cNvSpPr txBox="1">
            <a:spLocks noChangeArrowheads="1"/>
          </p:cNvSpPr>
          <p:nvPr/>
        </p:nvSpPr>
        <p:spPr bwMode="auto">
          <a:xfrm>
            <a:off x="6817894" y="4796087"/>
            <a:ext cx="1948689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>
                <a:solidFill>
                  <a:srgbClr val="FFFFFF"/>
                </a:solidFill>
                <a:latin typeface="微软雅黑" panose="020B0503020204020204" pitchFamily="34" charset="-122"/>
              </a:rPr>
              <a:t>计划进度安排</a:t>
            </a:r>
            <a:endParaRPr lang="zh-CN" altLang="en-US" sz="3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37" name="Rectangle 3"/>
          <p:cNvSpPr txBox="1">
            <a:spLocks noChangeArrowheads="1"/>
          </p:cNvSpPr>
          <p:nvPr/>
        </p:nvSpPr>
        <p:spPr bwMode="auto">
          <a:xfrm>
            <a:off x="5201793" y="537705"/>
            <a:ext cx="1536100" cy="60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>
                <a:solidFill>
                  <a:srgbClr val="FFFFFF"/>
                </a:solidFill>
              </a:rPr>
              <a:t>目录</a:t>
            </a:r>
            <a:endParaRPr lang="zh-CN" altLang="en-US" sz="3600" b="1">
              <a:solidFill>
                <a:srgbClr val="FFFFFF"/>
              </a:solidFill>
            </a:endParaRPr>
          </a:p>
        </p:txBody>
      </p:sp>
      <p:sp>
        <p:nvSpPr>
          <p:cNvPr id="9238" name="Text Box 5"/>
          <p:cNvSpPr txBox="1">
            <a:spLocks noChangeArrowheads="1"/>
          </p:cNvSpPr>
          <p:nvPr/>
        </p:nvSpPr>
        <p:spPr bwMode="auto">
          <a:xfrm>
            <a:off x="5124037" y="1096287"/>
            <a:ext cx="1691614" cy="46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FFFFFF"/>
                </a:solidFill>
              </a:rPr>
              <a:t>C</a:t>
            </a:r>
            <a:r>
              <a:rPr lang="zh-CN" altLang="en-US" sz="2400">
                <a:solidFill>
                  <a:srgbClr val="FFFFFF"/>
                </a:solidFill>
              </a:rPr>
              <a:t>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utoUpdateAnimBg="0"/>
      <p:bldP spid="9235" grpId="0" autoUpdateAnimBg="0"/>
      <p:bldP spid="9237" grpId="0" autoUpdateAnimBg="0"/>
      <p:bldP spid="92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>
            <a:spLocks noChangeArrowheads="1"/>
          </p:cNvSpPr>
          <p:nvPr/>
        </p:nvSpPr>
        <p:spPr bwMode="auto"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 bwMode="auto">
          <a:xfrm>
            <a:off x="5593754" y="937598"/>
            <a:ext cx="1152075" cy="1217138"/>
          </a:xfrm>
          <a:custGeom>
            <a:avLst/>
            <a:gdLst>
              <a:gd name="T0" fmla="*/ 2147483646 w 1404"/>
              <a:gd name="T1" fmla="*/ 0 h 1483"/>
              <a:gd name="T2" fmla="*/ 2147483646 w 1404"/>
              <a:gd name="T3" fmla="*/ 2147483646 h 1483"/>
              <a:gd name="T4" fmla="*/ 2147483646 w 1404"/>
              <a:gd name="T5" fmla="*/ 2147483646 h 1483"/>
              <a:gd name="T6" fmla="*/ 2147483646 w 1404"/>
              <a:gd name="T7" fmla="*/ 2147483646 h 1483"/>
              <a:gd name="T8" fmla="*/ 2147483646 w 1404"/>
              <a:gd name="T9" fmla="*/ 2147483646 h 1483"/>
              <a:gd name="T10" fmla="*/ 2147483646 w 1404"/>
              <a:gd name="T11" fmla="*/ 2147483646 h 1483"/>
              <a:gd name="T12" fmla="*/ 2147483646 w 1404"/>
              <a:gd name="T13" fmla="*/ 2147483646 h 1483"/>
              <a:gd name="T14" fmla="*/ 2147483646 w 1404"/>
              <a:gd name="T15" fmla="*/ 2147483646 h 1483"/>
              <a:gd name="T16" fmla="*/ 0 w 1404"/>
              <a:gd name="T17" fmla="*/ 2147483646 h 1483"/>
              <a:gd name="T18" fmla="*/ 2147483646 w 1404"/>
              <a:gd name="T19" fmla="*/ 2147483646 h 1483"/>
              <a:gd name="T20" fmla="*/ 2147483646 w 1404"/>
              <a:gd name="T21" fmla="*/ 2147483646 h 1483"/>
              <a:gd name="T22" fmla="*/ 2147483646 w 1404"/>
              <a:gd name="T23" fmla="*/ 2147483646 h 1483"/>
              <a:gd name="T24" fmla="*/ 2147483646 w 1404"/>
              <a:gd name="T25" fmla="*/ 2147483646 h 1483"/>
              <a:gd name="T26" fmla="*/ 2147483646 w 1404"/>
              <a:gd name="T27" fmla="*/ 2147483646 h 1483"/>
              <a:gd name="T28" fmla="*/ 2147483646 w 1404"/>
              <a:gd name="T29" fmla="*/ 2147483646 h 1483"/>
              <a:gd name="T30" fmla="*/ 2147483646 w 1404"/>
              <a:gd name="T31" fmla="*/ 2147483646 h 1483"/>
              <a:gd name="T32" fmla="*/ 2147483646 w 1404"/>
              <a:gd name="T33" fmla="*/ 2147483646 h 1483"/>
              <a:gd name="T34" fmla="*/ 2147483646 w 1404"/>
              <a:gd name="T35" fmla="*/ 2147483646 h 1483"/>
              <a:gd name="T36" fmla="*/ 2147483646 w 1404"/>
              <a:gd name="T37" fmla="*/ 2147483646 h 1483"/>
              <a:gd name="T38" fmla="*/ 2147483646 w 1404"/>
              <a:gd name="T39" fmla="*/ 2147483646 h 1483"/>
              <a:gd name="T40" fmla="*/ 2147483646 w 1404"/>
              <a:gd name="T41" fmla="*/ 2147483646 h 1483"/>
              <a:gd name="T42" fmla="*/ 2147483646 w 1404"/>
              <a:gd name="T43" fmla="*/ 2147483646 h 1483"/>
              <a:gd name="T44" fmla="*/ 2147483646 w 1404"/>
              <a:gd name="T45" fmla="*/ 2147483646 h 1483"/>
              <a:gd name="T46" fmla="*/ 2147483646 w 1404"/>
              <a:gd name="T47" fmla="*/ 2147483646 h 1483"/>
              <a:gd name="T48" fmla="*/ 2147483646 w 1404"/>
              <a:gd name="T49" fmla="*/ 2147483646 h 1483"/>
              <a:gd name="T50" fmla="*/ 2147483646 w 1404"/>
              <a:gd name="T51" fmla="*/ 2147483646 h 1483"/>
              <a:gd name="T52" fmla="*/ 2147483646 w 1404"/>
              <a:gd name="T53" fmla="*/ 2147483646 h 1483"/>
              <a:gd name="T54" fmla="*/ 2147483646 w 1404"/>
              <a:gd name="T55" fmla="*/ 2147483646 h 1483"/>
              <a:gd name="T56" fmla="*/ 2147483646 w 1404"/>
              <a:gd name="T57" fmla="*/ 2147483646 h 1483"/>
              <a:gd name="T58" fmla="*/ 2147483646 w 1404"/>
              <a:gd name="T59" fmla="*/ 2147483646 h 1483"/>
              <a:gd name="T60" fmla="*/ 2147483646 w 1404"/>
              <a:gd name="T61" fmla="*/ 2147483646 h 1483"/>
              <a:gd name="T62" fmla="*/ 2147483646 w 1404"/>
              <a:gd name="T63" fmla="*/ 2147483646 h 1483"/>
              <a:gd name="T64" fmla="*/ 2147483646 w 1404"/>
              <a:gd name="T65" fmla="*/ 2147483646 h 1483"/>
              <a:gd name="T66" fmla="*/ 2147483646 w 1404"/>
              <a:gd name="T67" fmla="*/ 2147483646 h 1483"/>
              <a:gd name="T68" fmla="*/ 2147483646 w 1404"/>
              <a:gd name="T69" fmla="*/ 2147483646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Line 12"/>
          <p:cNvSpPr>
            <a:spLocks noChangeShapeType="1"/>
          </p:cNvSpPr>
          <p:nvPr/>
        </p:nvSpPr>
        <p:spPr bwMode="auto">
          <a:xfrm>
            <a:off x="4194125" y="2740294"/>
            <a:ext cx="3806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Box 77"/>
          <p:cNvSpPr txBox="1">
            <a:spLocks noChangeArrowheads="1"/>
          </p:cNvSpPr>
          <p:nvPr/>
        </p:nvSpPr>
        <p:spPr bwMode="auto">
          <a:xfrm>
            <a:off x="4600366" y="3068779"/>
            <a:ext cx="3167413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>
                <a:solidFill>
                  <a:srgbClr val="004C54"/>
                </a:solidFill>
                <a:latin typeface="微软雅黑" panose="020B0503020204020204" pitchFamily="34" charset="-122"/>
              </a:rPr>
              <a:t>已完成进度汇报</a:t>
            </a:r>
            <a:endParaRPr lang="zh-CN" altLang="en-US" sz="4400" b="1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5631839" y="2256296"/>
            <a:ext cx="929912" cy="39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>
                <a:solidFill>
                  <a:srgbClr val="004C54"/>
                </a:solidFill>
                <a:latin typeface="微软雅黑" panose="020B0503020204020204" pitchFamily="34" charset="-122"/>
              </a:rPr>
              <a:t>Part 1</a:t>
            </a:r>
            <a:endParaRPr lang="zh-CN" altLang="en-US" sz="260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7" name="Oval 39"/>
          <p:cNvSpPr>
            <a:spLocks noChangeAspect="1" noChangeArrowheads="1"/>
          </p:cNvSpPr>
          <p:nvPr/>
        </p:nvSpPr>
        <p:spPr bwMode="auto">
          <a:xfrm>
            <a:off x="3843339" y="5433246"/>
            <a:ext cx="172969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250" name="Oval 42"/>
          <p:cNvSpPr>
            <a:spLocks noChangeAspect="1" noChangeArrowheads="1"/>
          </p:cNvSpPr>
          <p:nvPr/>
        </p:nvSpPr>
        <p:spPr bwMode="auto">
          <a:xfrm>
            <a:off x="7618525" y="5433246"/>
            <a:ext cx="158688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251" name="TextBox 83"/>
          <p:cNvSpPr txBox="1">
            <a:spLocks noChangeArrowheads="1"/>
          </p:cNvSpPr>
          <p:nvPr/>
        </p:nvSpPr>
        <p:spPr bwMode="auto">
          <a:xfrm>
            <a:off x="3992505" y="5280906"/>
            <a:ext cx="285797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</a:rPr>
              <a:t>爬虫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56" name="TextBox 88"/>
          <p:cNvSpPr txBox="1">
            <a:spLocks noChangeArrowheads="1"/>
          </p:cNvSpPr>
          <p:nvPr/>
        </p:nvSpPr>
        <p:spPr bwMode="auto">
          <a:xfrm>
            <a:off x="7767693" y="5280906"/>
            <a:ext cx="266437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</a:rPr>
              <a:t>数据分析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5" grpId="0" autoUpdateAnimBg="0"/>
      <p:bldP spid="10246" grpId="0" autoUpdateAnimBg="0"/>
      <p:bldP spid="10247" grpId="0" bldLvl="0" animBg="1" autoUpdateAnimBg="0"/>
      <p:bldP spid="10250" grpId="0" bldLvl="0" animBg="1" autoUpdateAnimBg="0"/>
      <p:bldP spid="10251" grpId="0" autoUpdateAnimBg="0"/>
      <p:bldP spid="102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" y="955675"/>
            <a:ext cx="11838940" cy="5277485"/>
          </a:xfrm>
          <a:prstGeom prst="rect">
            <a:avLst/>
          </a:prstGeom>
        </p:spPr>
      </p:pic>
      <p:sp>
        <p:nvSpPr>
          <p:cNvPr id="13314" name="TextBox 27"/>
          <p:cNvSpPr txBox="1">
            <a:spLocks noChangeArrowheads="1"/>
          </p:cNvSpPr>
          <p:nvPr/>
        </p:nvSpPr>
        <p:spPr bwMode="auto">
          <a:xfrm>
            <a:off x="1012430" y="177483"/>
            <a:ext cx="350456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>
                <a:solidFill>
                  <a:srgbClr val="292929"/>
                </a:solidFill>
                <a:latin typeface="微软雅黑" panose="020B0503020204020204" pitchFamily="34" charset="-122"/>
              </a:rPr>
              <a:t>1.1.1 </a:t>
            </a:r>
            <a:r>
              <a:rPr lang="zh-CN" altLang="en-US" sz="3000" b="1">
                <a:solidFill>
                  <a:srgbClr val="292929"/>
                </a:solidFill>
                <a:latin typeface="微软雅黑" panose="020B0503020204020204" pitchFamily="34" charset="-122"/>
              </a:rPr>
              <a:t>爬虫</a:t>
            </a:r>
            <a:r>
              <a:rPr lang="zh-CN" altLang="en-US" sz="3000" b="1">
                <a:solidFill>
                  <a:srgbClr val="292929"/>
                </a:solidFill>
                <a:latin typeface="微软雅黑" panose="020B0503020204020204" pitchFamily="34" charset="-122"/>
              </a:rPr>
              <a:t>数据截图</a:t>
            </a:r>
            <a:endParaRPr lang="zh-CN" altLang="en-US" sz="30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5" name="Freeform 5"/>
          <p:cNvSpPr/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174292" y="-1179053"/>
            <a:ext cx="184078" cy="5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7" name="矩形 4"/>
          <p:cNvSpPr>
            <a:spLocks noChangeArrowheads="1"/>
          </p:cNvSpPr>
          <p:nvPr/>
        </p:nvSpPr>
        <p:spPr bwMode="auto">
          <a:xfrm>
            <a:off x="7661275" y="1288415"/>
            <a:ext cx="4353560" cy="4944745"/>
          </a:xfrm>
          <a:prstGeom prst="rect">
            <a:avLst/>
          </a:prstGeom>
          <a:solidFill>
            <a:srgbClr val="1F5C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pic>
        <p:nvPicPr>
          <p:cNvPr id="13348" name="组合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60829" y="955702"/>
            <a:ext cx="3265799" cy="46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9" name="文本框 180"/>
          <p:cNvSpPr txBox="1">
            <a:spLocks noChangeArrowheads="1"/>
          </p:cNvSpPr>
          <p:nvPr/>
        </p:nvSpPr>
        <p:spPr bwMode="auto">
          <a:xfrm>
            <a:off x="7919085" y="1536700"/>
            <a:ext cx="3575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列标签：爬取的数据类别</a:t>
            </a:r>
            <a:endParaRPr lang="zh-CN" altLang="en-US" sz="24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3352" name="TextBox 47"/>
          <p:cNvSpPr txBox="1">
            <a:spLocks noChangeArrowheads="1"/>
          </p:cNvSpPr>
          <p:nvPr/>
        </p:nvSpPr>
        <p:spPr bwMode="auto">
          <a:xfrm>
            <a:off x="7919209" y="2135423"/>
            <a:ext cx="3838663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3765" fontAlgn="base">
              <a:buFont typeface="Wingdings" panose="05000000000000000000" charset="0"/>
              <a:buChar char="Ø"/>
            </a:pPr>
            <a:r>
              <a:rPr lang="en-US" altLang="zh-CN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上映地区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票房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导演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电影中文名称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电影英文名称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上映时间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电影评分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演员列表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影片时长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电影类型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  <a:p>
            <a:pPr algn="l" defTabSz="913765" fontAlgn="base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accent1">
                    <a:lumMod val="10000"/>
                    <a:lumOff val="90000"/>
                  </a:schemeClr>
                </a:solidFill>
                <a:latin typeface="微软雅黑" panose="020B0503020204020204" pitchFamily="34" charset="-122"/>
              </a:rPr>
              <a:t>  url索引</a:t>
            </a:r>
            <a:endParaRPr lang="zh-CN" altLang="en-US" sz="1800" b="1">
              <a:solidFill>
                <a:schemeClr val="accent1">
                  <a:lumMod val="10000"/>
                  <a:lumOff val="90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 tmFilter="0,0; .5, 1; 1, 1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39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39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39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39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6" grpId="0" autoUpdateAnimBg="0"/>
      <p:bldP spid="13317" grpId="0" bldLvl="0" animBg="1" autoUpdateAnimBg="0"/>
      <p:bldP spid="13349" grpId="0" autoUpdateAnimBg="0"/>
      <p:bldP spid="133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430" y="177483"/>
            <a:ext cx="385191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>
                <a:solidFill>
                  <a:srgbClr val="292929"/>
                </a:solidFill>
                <a:latin typeface="微软雅黑" panose="020B0503020204020204" pitchFamily="34" charset="-122"/>
              </a:rPr>
              <a:t>1.1.2 </a:t>
            </a:r>
            <a:r>
              <a:rPr lang="zh-CN" altLang="en-US" sz="3000" b="1">
                <a:solidFill>
                  <a:srgbClr val="292929"/>
                </a:solidFill>
                <a:latin typeface="微软雅黑" panose="020B0503020204020204" pitchFamily="34" charset="-122"/>
              </a:rPr>
              <a:t>问题</a:t>
            </a:r>
            <a:r>
              <a:rPr lang="en-US" altLang="zh-CN" sz="3000" b="1">
                <a:solidFill>
                  <a:srgbClr val="292929"/>
                </a:solidFill>
                <a:latin typeface="微软雅黑" panose="020B0503020204020204" pitchFamily="34" charset="-122"/>
              </a:rPr>
              <a:t>&amp;</a:t>
            </a:r>
            <a:r>
              <a:rPr lang="zh-CN" altLang="en-US" sz="3000" b="1">
                <a:solidFill>
                  <a:srgbClr val="292929"/>
                </a:solidFill>
                <a:latin typeface="微软雅黑" panose="020B0503020204020204" pitchFamily="34" charset="-122"/>
              </a:rPr>
              <a:t>解决方案</a:t>
            </a:r>
            <a:endParaRPr lang="zh-CN" altLang="en-US" sz="30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39" name="Freeform 5"/>
          <p:cNvSpPr/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2835756" y="1845294"/>
            <a:ext cx="8456484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870668" y="1385099"/>
            <a:ext cx="3792643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  <a:sym typeface="+mn-ea"/>
              </a:rPr>
              <a:t>Problem</a:t>
            </a:r>
            <a:r>
              <a:rPr lang="zh-CN" altLang="en-US" sz="2200" b="1">
                <a:solidFill>
                  <a:srgbClr val="292929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</a:rPr>
              <a:t>IP</a:t>
            </a:r>
            <a:r>
              <a:rPr lang="zh-CN" altLang="en-US" sz="2200" b="1">
                <a:solidFill>
                  <a:srgbClr val="292929"/>
                </a:solidFill>
                <a:latin typeface="微软雅黑" panose="020B0503020204020204" pitchFamily="34" charset="-122"/>
              </a:rPr>
              <a:t>被封</a:t>
            </a:r>
            <a:endParaRPr lang="zh-CN" altLang="en-US" sz="22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2862732" y="1896074"/>
            <a:ext cx="8429507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  <a:sym typeface="+mn-ea"/>
              </a:rPr>
              <a:t>Solution：</a:t>
            </a: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</a:rPr>
              <a:t>selenium模拟点击</a:t>
            </a:r>
            <a:endParaRPr lang="en-US" altLang="zh-CN" sz="22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3" name="Freeform 8"/>
          <p:cNvSpPr/>
          <p:nvPr/>
        </p:nvSpPr>
        <p:spPr bwMode="auto">
          <a:xfrm>
            <a:off x="2404124" y="1688193"/>
            <a:ext cx="269770" cy="312615"/>
          </a:xfrm>
          <a:custGeom>
            <a:avLst/>
            <a:gdLst>
              <a:gd name="T0" fmla="*/ 2147483646 w 274"/>
              <a:gd name="T1" fmla="*/ 2147483646 h 317"/>
              <a:gd name="T2" fmla="*/ 2147483646 w 274"/>
              <a:gd name="T3" fmla="*/ 2147483646 h 317"/>
              <a:gd name="T4" fmla="*/ 0 w 274"/>
              <a:gd name="T5" fmla="*/ 2147483646 h 317"/>
              <a:gd name="T6" fmla="*/ 0 w 274"/>
              <a:gd name="T7" fmla="*/ 2147483646 h 317"/>
              <a:gd name="T8" fmla="*/ 0 w 274"/>
              <a:gd name="T9" fmla="*/ 0 h 317"/>
              <a:gd name="T10" fmla="*/ 2147483646 w 274"/>
              <a:gd name="T11" fmla="*/ 2147483646 h 317"/>
              <a:gd name="T12" fmla="*/ 2147483646 w 274"/>
              <a:gd name="T13" fmla="*/ 214748364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835756" y="5445925"/>
            <a:ext cx="8456484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2870668" y="4987316"/>
            <a:ext cx="356254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</a:rPr>
              <a:t>Problem</a:t>
            </a:r>
            <a:r>
              <a:rPr lang="zh-CN" altLang="en-US" sz="2200" b="1">
                <a:solidFill>
                  <a:srgbClr val="292929"/>
                </a:solidFill>
                <a:latin typeface="微软雅黑" panose="020B0503020204020204" pitchFamily="34" charset="-122"/>
              </a:rPr>
              <a:t>：数据更新</a:t>
            </a:r>
            <a:endParaRPr lang="zh-CN" altLang="en-US" sz="22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2862732" y="5498292"/>
            <a:ext cx="8429507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</a:rPr>
              <a:t>Solution：每日更新数据库</a:t>
            </a:r>
            <a:endParaRPr lang="en-US" altLang="zh-CN" sz="22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7" name="Freeform 8"/>
          <p:cNvSpPr/>
          <p:nvPr/>
        </p:nvSpPr>
        <p:spPr bwMode="auto">
          <a:xfrm>
            <a:off x="2404124" y="5290411"/>
            <a:ext cx="269770" cy="312615"/>
          </a:xfrm>
          <a:custGeom>
            <a:avLst/>
            <a:gdLst>
              <a:gd name="T0" fmla="*/ 2147483646 w 274"/>
              <a:gd name="T1" fmla="*/ 2147483646 h 317"/>
              <a:gd name="T2" fmla="*/ 2147483646 w 274"/>
              <a:gd name="T3" fmla="*/ 2147483646 h 317"/>
              <a:gd name="T4" fmla="*/ 0 w 274"/>
              <a:gd name="T5" fmla="*/ 2147483646 h 317"/>
              <a:gd name="T6" fmla="*/ 0 w 274"/>
              <a:gd name="T7" fmla="*/ 2147483646 h 317"/>
              <a:gd name="T8" fmla="*/ 0 w 274"/>
              <a:gd name="T9" fmla="*/ 0 h 317"/>
              <a:gd name="T10" fmla="*/ 2147483646 w 274"/>
              <a:gd name="T11" fmla="*/ 2147483646 h 317"/>
              <a:gd name="T12" fmla="*/ 2147483646 w 274"/>
              <a:gd name="T13" fmla="*/ 214748364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4095738" y="3605144"/>
            <a:ext cx="7196501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4079869" y="3146536"/>
            <a:ext cx="367997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</a:rPr>
              <a:t>Problem</a:t>
            </a:r>
            <a:r>
              <a:rPr lang="zh-CN" altLang="en-US" sz="2200" b="1">
                <a:solidFill>
                  <a:srgbClr val="29292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200" b="1">
                <a:solidFill>
                  <a:srgbClr val="292929"/>
                </a:solidFill>
                <a:latin typeface="微软雅黑" panose="020B0503020204020204" pitchFamily="34" charset="-122"/>
              </a:rPr>
              <a:t>字体加密</a:t>
            </a:r>
            <a:endParaRPr lang="zh-CN" altLang="en-US" sz="22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4071935" y="3655924"/>
            <a:ext cx="722030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b="1">
                <a:solidFill>
                  <a:srgbClr val="292929"/>
                </a:solidFill>
                <a:latin typeface="微软雅黑" panose="020B0503020204020204" pitchFamily="34" charset="-122"/>
              </a:rPr>
              <a:t>Solution：加载字体包，像素点比对</a:t>
            </a:r>
            <a:endParaRPr lang="en-US" altLang="zh-CN" sz="22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51" name="Freeform 8"/>
          <p:cNvSpPr/>
          <p:nvPr/>
        </p:nvSpPr>
        <p:spPr bwMode="auto">
          <a:xfrm>
            <a:off x="3606979" y="3448043"/>
            <a:ext cx="271356" cy="312616"/>
          </a:xfrm>
          <a:custGeom>
            <a:avLst/>
            <a:gdLst>
              <a:gd name="T0" fmla="*/ 2147483646 w 274"/>
              <a:gd name="T1" fmla="*/ 2147483646 h 317"/>
              <a:gd name="T2" fmla="*/ 2147483646 w 274"/>
              <a:gd name="T3" fmla="*/ 2147483646 h 317"/>
              <a:gd name="T4" fmla="*/ 0 w 274"/>
              <a:gd name="T5" fmla="*/ 2147483646 h 317"/>
              <a:gd name="T6" fmla="*/ 0 w 274"/>
              <a:gd name="T7" fmla="*/ 2147483646 h 317"/>
              <a:gd name="T8" fmla="*/ 0 w 274"/>
              <a:gd name="T9" fmla="*/ 0 h 317"/>
              <a:gd name="T10" fmla="*/ 2147483646 w 274"/>
              <a:gd name="T11" fmla="*/ 2147483646 h 317"/>
              <a:gd name="T12" fmla="*/ 2147483646 w 274"/>
              <a:gd name="T13" fmla="*/ 214748364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1180639" y="1307342"/>
            <a:ext cx="1075905" cy="107590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1271092" y="1397794"/>
            <a:ext cx="896587" cy="8950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4354" name="TextBox 19"/>
          <p:cNvSpPr txBox="1">
            <a:spLocks noChangeArrowheads="1"/>
          </p:cNvSpPr>
          <p:nvPr/>
        </p:nvSpPr>
        <p:spPr bwMode="auto">
          <a:xfrm>
            <a:off x="1271092" y="1521570"/>
            <a:ext cx="901348" cy="64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6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en-US" altLang="zh-CN" sz="3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55" name="Oval 6"/>
          <p:cNvSpPr>
            <a:spLocks noChangeArrowheads="1"/>
          </p:cNvSpPr>
          <p:nvPr/>
        </p:nvSpPr>
        <p:spPr bwMode="auto">
          <a:xfrm>
            <a:off x="1180639" y="4907973"/>
            <a:ext cx="1075905" cy="107590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4356" name="Oval 7"/>
          <p:cNvSpPr>
            <a:spLocks noChangeArrowheads="1"/>
          </p:cNvSpPr>
          <p:nvPr/>
        </p:nvSpPr>
        <p:spPr bwMode="auto">
          <a:xfrm>
            <a:off x="1271092" y="4998425"/>
            <a:ext cx="896587" cy="8950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2419993" y="3067192"/>
            <a:ext cx="1075905" cy="107590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4358" name="Oval 7"/>
          <p:cNvSpPr>
            <a:spLocks noChangeArrowheads="1"/>
          </p:cNvSpPr>
          <p:nvPr/>
        </p:nvSpPr>
        <p:spPr bwMode="auto">
          <a:xfrm>
            <a:off x="2510445" y="3157644"/>
            <a:ext cx="895000" cy="8950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4359" name="TextBox 24"/>
          <p:cNvSpPr txBox="1">
            <a:spLocks noChangeArrowheads="1"/>
          </p:cNvSpPr>
          <p:nvPr/>
        </p:nvSpPr>
        <p:spPr bwMode="auto">
          <a:xfrm>
            <a:off x="2502511" y="3314745"/>
            <a:ext cx="901348" cy="64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600" b="1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en-US" altLang="zh-CN" sz="3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60" name="TextBox 25"/>
          <p:cNvSpPr txBox="1">
            <a:spLocks noChangeArrowheads="1"/>
          </p:cNvSpPr>
          <p:nvPr/>
        </p:nvSpPr>
        <p:spPr bwMode="auto">
          <a:xfrm>
            <a:off x="1258397" y="5130136"/>
            <a:ext cx="901348" cy="64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600" b="1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en-US" altLang="zh-CN" sz="3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8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8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36" dur="500" spd="-999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8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8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80"/>
                            </p:stCondLst>
                            <p:childTnLst>
                              <p:par>
                                <p:cTn id="4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18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61" dur="500" spd="-999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18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8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180"/>
                            </p:stCondLst>
                            <p:childTnLst>
                              <p:par>
                                <p:cTn id="7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8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90" dur="500" spd="-999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68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18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1" grpId="0" autoUpdateAnimBg="0"/>
      <p:bldP spid="14342" grpId="0" autoUpdateAnimBg="0"/>
      <p:bldP spid="14345" grpId="0" autoUpdateAnimBg="0"/>
      <p:bldP spid="14346" grpId="0" autoUpdateAnimBg="0"/>
      <p:bldP spid="14349" grpId="0" autoUpdateAnimBg="0"/>
      <p:bldP spid="14350" grpId="0" autoUpdateAnimBg="0"/>
      <p:bldP spid="14352" grpId="0" animBg="1" autoUpdateAnimBg="0"/>
      <p:bldP spid="14353" grpId="0" animBg="1" autoUpdateAnimBg="0"/>
      <p:bldP spid="14354" grpId="0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utoUpdateAnimBg="0"/>
      <p:bldP spid="143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>
            <a:spLocks noChangeArrowheads="1"/>
          </p:cNvSpPr>
          <p:nvPr/>
        </p:nvSpPr>
        <p:spPr bwMode="auto">
          <a:xfrm>
            <a:off x="1012430" y="177483"/>
            <a:ext cx="274256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>
                <a:solidFill>
                  <a:srgbClr val="292929"/>
                </a:solidFill>
                <a:latin typeface="微软雅黑" panose="020B0503020204020204" pitchFamily="34" charset="-122"/>
              </a:rPr>
              <a:t>1.2.1 </a:t>
            </a:r>
            <a:r>
              <a:rPr lang="zh-CN" altLang="en-US" sz="3000" b="1">
                <a:solidFill>
                  <a:srgbClr val="292929"/>
                </a:solidFill>
                <a:latin typeface="微软雅黑" panose="020B0503020204020204" pitchFamily="34" charset="-122"/>
              </a:rPr>
              <a:t>数据分析</a:t>
            </a:r>
            <a:endParaRPr lang="zh-CN" altLang="en-US" sz="30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5" name="Freeform 5"/>
          <p:cNvSpPr/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Freeform 6"/>
          <p:cNvSpPr/>
          <p:nvPr/>
        </p:nvSpPr>
        <p:spPr bwMode="auto">
          <a:xfrm>
            <a:off x="2523140" y="3402023"/>
            <a:ext cx="1350435" cy="945781"/>
          </a:xfrm>
          <a:custGeom>
            <a:avLst/>
            <a:gdLst>
              <a:gd name="T0" fmla="*/ 0 w 1432"/>
              <a:gd name="T1" fmla="*/ 2147483646 h 1002"/>
              <a:gd name="T2" fmla="*/ 2147483646 w 1432"/>
              <a:gd name="T3" fmla="*/ 0 h 1002"/>
              <a:gd name="T4" fmla="*/ 2147483646 w 1432"/>
              <a:gd name="T5" fmla="*/ 2147483646 h 1002"/>
              <a:gd name="T6" fmla="*/ 2147483646 w 1432"/>
              <a:gd name="T7" fmla="*/ 2147483646 h 1002"/>
              <a:gd name="T8" fmla="*/ 0 w 1432"/>
              <a:gd name="T9" fmla="*/ 2147483646 h 10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2" h="1002">
                <a:moveTo>
                  <a:pt x="0" y="290"/>
                </a:moveTo>
                <a:lnTo>
                  <a:pt x="1432" y="0"/>
                </a:lnTo>
                <a:lnTo>
                  <a:pt x="1245" y="793"/>
                </a:lnTo>
                <a:lnTo>
                  <a:pt x="275" y="1002"/>
                </a:lnTo>
                <a:lnTo>
                  <a:pt x="0" y="2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1299656" y="2213451"/>
            <a:ext cx="2205763" cy="22057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8438" name="Freeform 8"/>
          <p:cNvSpPr/>
          <p:nvPr/>
        </p:nvSpPr>
        <p:spPr bwMode="auto">
          <a:xfrm>
            <a:off x="725205" y="3402023"/>
            <a:ext cx="3148370" cy="717270"/>
          </a:xfrm>
          <a:custGeom>
            <a:avLst/>
            <a:gdLst>
              <a:gd name="T0" fmla="*/ 0 w 3337"/>
              <a:gd name="T1" fmla="*/ 0 h 760"/>
              <a:gd name="T2" fmla="*/ 2147483646 w 3337"/>
              <a:gd name="T3" fmla="*/ 0 h 760"/>
              <a:gd name="T4" fmla="*/ 2147483646 w 3337"/>
              <a:gd name="T5" fmla="*/ 2147483646 h 760"/>
              <a:gd name="T6" fmla="*/ 2147483646 w 3337"/>
              <a:gd name="T7" fmla="*/ 2147483646 h 760"/>
              <a:gd name="T8" fmla="*/ 0 w 3337"/>
              <a:gd name="T9" fmla="*/ 0 h 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37" h="760">
                <a:moveTo>
                  <a:pt x="0" y="0"/>
                </a:moveTo>
                <a:lnTo>
                  <a:pt x="3337" y="0"/>
                </a:lnTo>
                <a:lnTo>
                  <a:pt x="3150" y="760"/>
                </a:lnTo>
                <a:lnTo>
                  <a:pt x="275" y="76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1656703" y="2264230"/>
            <a:ext cx="817244" cy="132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7995" b="1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endParaRPr lang="zh-CN" altLang="en-US" sz="7995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2262891" y="2878354"/>
            <a:ext cx="139169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</a:rPr>
              <a:t>个完成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1287711" y="3545819"/>
            <a:ext cx="202311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>
                <a:solidFill>
                  <a:srgbClr val="FFFFFF"/>
                </a:solidFill>
                <a:latin typeface="微软雅黑" panose="020B0503020204020204" pitchFamily="34" charset="-122"/>
              </a:rPr>
              <a:t>已完成</a:t>
            </a:r>
            <a:r>
              <a:rPr lang="en-US" altLang="zh-CN" sz="220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2200">
                <a:solidFill>
                  <a:srgbClr val="FFFFFF"/>
                </a:solidFill>
                <a:latin typeface="微软雅黑" panose="020B0503020204020204" pitchFamily="34" charset="-122"/>
              </a:rPr>
              <a:t>个功能</a:t>
            </a:r>
            <a:endParaRPr lang="zh-CN" altLang="en-US" sz="22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42" name="Freeform 9"/>
          <p:cNvSpPr/>
          <p:nvPr/>
        </p:nvSpPr>
        <p:spPr bwMode="auto">
          <a:xfrm>
            <a:off x="4576563" y="982031"/>
            <a:ext cx="2118485" cy="509389"/>
          </a:xfrm>
          <a:custGeom>
            <a:avLst/>
            <a:gdLst>
              <a:gd name="T0" fmla="*/ 0 w 2601"/>
              <a:gd name="T1" fmla="*/ 2147483646 h 627"/>
              <a:gd name="T2" fmla="*/ 2147483646 w 2601"/>
              <a:gd name="T3" fmla="*/ 0 h 627"/>
              <a:gd name="T4" fmla="*/ 2147483646 w 2601"/>
              <a:gd name="T5" fmla="*/ 2147483646 h 627"/>
              <a:gd name="T6" fmla="*/ 2147483646 w 2601"/>
              <a:gd name="T7" fmla="*/ 2147483646 h 627"/>
              <a:gd name="T8" fmla="*/ 0 w 2601"/>
              <a:gd name="T9" fmla="*/ 214748364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Freeform 10"/>
          <p:cNvSpPr/>
          <p:nvPr/>
        </p:nvSpPr>
        <p:spPr bwMode="auto">
          <a:xfrm>
            <a:off x="4411527" y="982031"/>
            <a:ext cx="2283521" cy="420524"/>
          </a:xfrm>
          <a:custGeom>
            <a:avLst/>
            <a:gdLst>
              <a:gd name="T0" fmla="*/ 0 w 2805"/>
              <a:gd name="T1" fmla="*/ 0 h 517"/>
              <a:gd name="T2" fmla="*/ 2147483646 w 2805"/>
              <a:gd name="T3" fmla="*/ 0 h 517"/>
              <a:gd name="T4" fmla="*/ 2147483646 w 2805"/>
              <a:gd name="T5" fmla="*/ 2147483646 h 517"/>
              <a:gd name="T6" fmla="*/ 2147483646 w 2805"/>
              <a:gd name="T7" fmla="*/ 2147483646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Freeform 11"/>
          <p:cNvSpPr/>
          <p:nvPr/>
        </p:nvSpPr>
        <p:spPr bwMode="auto">
          <a:xfrm>
            <a:off x="4576563" y="2854549"/>
            <a:ext cx="2118485" cy="507802"/>
          </a:xfrm>
          <a:custGeom>
            <a:avLst/>
            <a:gdLst>
              <a:gd name="T0" fmla="*/ 0 w 2601"/>
              <a:gd name="T1" fmla="*/ 2147483646 h 626"/>
              <a:gd name="T2" fmla="*/ 2147483646 w 2601"/>
              <a:gd name="T3" fmla="*/ 0 h 626"/>
              <a:gd name="T4" fmla="*/ 2147483646 w 2601"/>
              <a:gd name="T5" fmla="*/ 2147483646 h 626"/>
              <a:gd name="T6" fmla="*/ 2147483646 w 2601"/>
              <a:gd name="T7" fmla="*/ 2147483646 h 626"/>
              <a:gd name="T8" fmla="*/ 0 w 2601"/>
              <a:gd name="T9" fmla="*/ 2147483646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6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6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Freeform 12"/>
          <p:cNvSpPr/>
          <p:nvPr/>
        </p:nvSpPr>
        <p:spPr bwMode="auto">
          <a:xfrm>
            <a:off x="4411527" y="2854550"/>
            <a:ext cx="2283521" cy="418936"/>
          </a:xfrm>
          <a:custGeom>
            <a:avLst/>
            <a:gdLst>
              <a:gd name="T0" fmla="*/ 0 w 2805"/>
              <a:gd name="T1" fmla="*/ 0 h 517"/>
              <a:gd name="T2" fmla="*/ 2147483646 w 2805"/>
              <a:gd name="T3" fmla="*/ 0 h 517"/>
              <a:gd name="T4" fmla="*/ 2147483646 w 2805"/>
              <a:gd name="T5" fmla="*/ 2147483646 h 517"/>
              <a:gd name="T6" fmla="*/ 2147483646 w 2805"/>
              <a:gd name="T7" fmla="*/ 2147483646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Freeform 13"/>
          <p:cNvSpPr/>
          <p:nvPr/>
        </p:nvSpPr>
        <p:spPr bwMode="auto">
          <a:xfrm>
            <a:off x="4576563" y="4720720"/>
            <a:ext cx="2118485" cy="509389"/>
          </a:xfrm>
          <a:custGeom>
            <a:avLst/>
            <a:gdLst>
              <a:gd name="T0" fmla="*/ 0 w 2601"/>
              <a:gd name="T1" fmla="*/ 2147483646 h 627"/>
              <a:gd name="T2" fmla="*/ 2147483646 w 2601"/>
              <a:gd name="T3" fmla="*/ 0 h 627"/>
              <a:gd name="T4" fmla="*/ 2147483646 w 2601"/>
              <a:gd name="T5" fmla="*/ 2147483646 h 627"/>
              <a:gd name="T6" fmla="*/ 2147483646 w 2601"/>
              <a:gd name="T7" fmla="*/ 2147483646 h 627"/>
              <a:gd name="T8" fmla="*/ 0 w 2601"/>
              <a:gd name="T9" fmla="*/ 214748364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Freeform 14"/>
          <p:cNvSpPr/>
          <p:nvPr/>
        </p:nvSpPr>
        <p:spPr bwMode="auto">
          <a:xfrm>
            <a:off x="4411527" y="4720721"/>
            <a:ext cx="2283521" cy="418936"/>
          </a:xfrm>
          <a:custGeom>
            <a:avLst/>
            <a:gdLst>
              <a:gd name="T0" fmla="*/ 0 w 2805"/>
              <a:gd name="T1" fmla="*/ 0 h 517"/>
              <a:gd name="T2" fmla="*/ 2147483646 w 2805"/>
              <a:gd name="T3" fmla="*/ 0 h 517"/>
              <a:gd name="T4" fmla="*/ 2147483646 w 2805"/>
              <a:gd name="T5" fmla="*/ 2147483646 h 517"/>
              <a:gd name="T6" fmla="*/ 2147483646 w 2805"/>
              <a:gd name="T7" fmla="*/ 2147483646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TextBox 17"/>
          <p:cNvSpPr txBox="1">
            <a:spLocks noChangeArrowheads="1"/>
          </p:cNvSpPr>
          <p:nvPr/>
        </p:nvSpPr>
        <p:spPr bwMode="auto">
          <a:xfrm>
            <a:off x="4722556" y="1024877"/>
            <a:ext cx="16389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</a:rPr>
              <a:t>一：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</a:rPr>
              <a:t>Top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</a:rPr>
              <a:t>电影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49" name="TextBox 18"/>
          <p:cNvSpPr txBox="1">
            <a:spLocks noChangeArrowheads="1"/>
          </p:cNvSpPr>
          <p:nvPr/>
        </p:nvSpPr>
        <p:spPr bwMode="auto">
          <a:xfrm>
            <a:off x="4722556" y="2852963"/>
            <a:ext cx="170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</a:rPr>
              <a:t>二：影名搜索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50" name="TextBox 19"/>
          <p:cNvSpPr txBox="1">
            <a:spLocks noChangeArrowheads="1"/>
          </p:cNvSpPr>
          <p:nvPr/>
        </p:nvSpPr>
        <p:spPr bwMode="auto">
          <a:xfrm>
            <a:off x="4722556" y="4749284"/>
            <a:ext cx="170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</a:rPr>
              <a:t>三：演员搜索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51" name="TextBox 20"/>
          <p:cNvSpPr txBox="1">
            <a:spLocks noChangeArrowheads="1"/>
          </p:cNvSpPr>
          <p:nvPr/>
        </p:nvSpPr>
        <p:spPr bwMode="auto">
          <a:xfrm>
            <a:off x="4391025" y="1559560"/>
            <a:ext cx="51504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292929"/>
                </a:solidFill>
                <a:latin typeface="微软雅黑" panose="020B0503020204020204" pitchFamily="34" charset="-122"/>
              </a:rPr>
              <a:t>根据电影的票房进行排序，取用户选定年份内票房最高的电影作为</a:t>
            </a:r>
            <a:r>
              <a:rPr lang="en-US" altLang="zh-CN" sz="1600">
                <a:solidFill>
                  <a:srgbClr val="292929"/>
                </a:solidFill>
                <a:latin typeface="微软雅黑" panose="020B0503020204020204" pitchFamily="34" charset="-122"/>
              </a:rPr>
              <a:t>top</a:t>
            </a:r>
            <a:r>
              <a:rPr lang="zh-CN" altLang="en-US" sz="1600">
                <a:solidFill>
                  <a:srgbClr val="292929"/>
                </a:solidFill>
                <a:latin typeface="微软雅黑" panose="020B0503020204020204" pitchFamily="34" charset="-122"/>
              </a:rPr>
              <a:t>电影。</a:t>
            </a:r>
            <a:endParaRPr lang="zh-CN" altLang="en-US" sz="16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52" name="TextBox 21"/>
          <p:cNvSpPr txBox="1">
            <a:spLocks noChangeArrowheads="1"/>
          </p:cNvSpPr>
          <p:nvPr/>
        </p:nvSpPr>
        <p:spPr bwMode="auto">
          <a:xfrm>
            <a:off x="4391025" y="3402330"/>
            <a:ext cx="51231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292929"/>
                </a:solidFill>
                <a:latin typeface="微软雅黑" panose="020B0503020204020204" pitchFamily="34" charset="-122"/>
              </a:rPr>
              <a:t>用户输入影片的名称，根据名称搜索影片信息，将所有相关信息都展示给用户。</a:t>
            </a:r>
            <a:endParaRPr lang="zh-CN" altLang="en-US" sz="16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53" name="TextBox 22"/>
          <p:cNvSpPr txBox="1">
            <a:spLocks noChangeArrowheads="1"/>
          </p:cNvSpPr>
          <p:nvPr/>
        </p:nvSpPr>
        <p:spPr bwMode="auto">
          <a:xfrm>
            <a:off x="4391025" y="5350510"/>
            <a:ext cx="517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292929"/>
                </a:solidFill>
                <a:latin typeface="微软雅黑" panose="020B0503020204020204" pitchFamily="34" charset="-122"/>
                <a:sym typeface="+mn-ea"/>
              </a:rPr>
              <a:t>用户输入演员名字</a:t>
            </a:r>
            <a:r>
              <a:rPr lang="zh-CN" altLang="en-US" sz="1600">
                <a:solidFill>
                  <a:srgbClr val="292929"/>
                </a:solidFill>
                <a:latin typeface="微软雅黑" panose="020B0503020204020204" pitchFamily="34" charset="-122"/>
                <a:sym typeface="+mn-ea"/>
              </a:rPr>
              <a:t>，将所有相关信息都展示给用户。</a:t>
            </a:r>
            <a:endParaRPr lang="zh-CN" altLang="en-US" sz="16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9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9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9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9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5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9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59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4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59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59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59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59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4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59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59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59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59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4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59"/>
                            </p:stCondLst>
                            <p:childTnLst>
                              <p:par>
                                <p:cTn id="9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59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7" grpId="0" animBg="1" autoUpdateAnimBg="0"/>
      <p:bldP spid="18439" grpId="0" autoUpdateAnimBg="0"/>
      <p:bldP spid="18440" grpId="0" autoUpdateAnimBg="0"/>
      <p:bldP spid="18441" grpId="0" autoUpdateAnimBg="0"/>
      <p:bldP spid="18448" grpId="0" autoUpdateAnimBg="0"/>
      <p:bldP spid="18449" grpId="0" autoUpdateAnimBg="0"/>
      <p:bldP spid="18450" grpId="0" autoUpdateAnimBg="0"/>
      <p:bldP spid="18451" grpId="0" autoUpdateAnimBg="0"/>
      <p:bldP spid="18452" grpId="0" autoUpdateAnimBg="0"/>
      <p:bldP spid="184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5"/>
          <p:cNvSpPr>
            <a:spLocks noChangeArrowheads="1"/>
          </p:cNvSpPr>
          <p:nvPr/>
        </p:nvSpPr>
        <p:spPr bwMode="auto"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Line 12"/>
          <p:cNvSpPr>
            <a:spLocks noChangeShapeType="1"/>
          </p:cNvSpPr>
          <p:nvPr/>
        </p:nvSpPr>
        <p:spPr bwMode="auto">
          <a:xfrm>
            <a:off x="4194125" y="2740294"/>
            <a:ext cx="3806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TextBox 77"/>
          <p:cNvSpPr txBox="1">
            <a:spLocks noChangeArrowheads="1"/>
          </p:cNvSpPr>
          <p:nvPr/>
        </p:nvSpPr>
        <p:spPr bwMode="auto">
          <a:xfrm>
            <a:off x="4697730" y="2866390"/>
            <a:ext cx="279654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>
                <a:solidFill>
                  <a:srgbClr val="004C54"/>
                </a:solidFill>
                <a:latin typeface="微软雅黑" panose="020B0503020204020204" pitchFamily="34" charset="-122"/>
              </a:rPr>
              <a:t>计划进度安排</a:t>
            </a:r>
            <a:endParaRPr lang="zh-CN" altLang="en-US" sz="4400" b="1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5631839" y="2256296"/>
            <a:ext cx="929912" cy="39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>
                <a:solidFill>
                  <a:srgbClr val="004C54"/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anose="020B0503020204020204" pitchFamily="34" charset="-122"/>
              </a:rPr>
              <a:t>2</a:t>
            </a:r>
            <a:endParaRPr lang="zh-CN" altLang="en-US" sz="260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422" name="Freeform 13"/>
          <p:cNvSpPr>
            <a:spLocks noEditPoints="1"/>
          </p:cNvSpPr>
          <p:nvPr/>
        </p:nvSpPr>
        <p:spPr bwMode="auto">
          <a:xfrm>
            <a:off x="5439826" y="831278"/>
            <a:ext cx="1488494" cy="1398041"/>
          </a:xfrm>
          <a:custGeom>
            <a:avLst/>
            <a:gdLst>
              <a:gd name="T0" fmla="*/ 0 w 957"/>
              <a:gd name="T1" fmla="*/ 2147483646 h 885"/>
              <a:gd name="T2" fmla="*/ 2147483646 w 957"/>
              <a:gd name="T3" fmla="*/ 2147483646 h 885"/>
              <a:gd name="T4" fmla="*/ 2147483646 w 957"/>
              <a:gd name="T5" fmla="*/ 2147483646 h 885"/>
              <a:gd name="T6" fmla="*/ 2147483646 w 957"/>
              <a:gd name="T7" fmla="*/ 2147483646 h 885"/>
              <a:gd name="T8" fmla="*/ 2147483646 w 957"/>
              <a:gd name="T9" fmla="*/ 2147483646 h 885"/>
              <a:gd name="T10" fmla="*/ 2147483646 w 957"/>
              <a:gd name="T11" fmla="*/ 2147483646 h 885"/>
              <a:gd name="T12" fmla="*/ 2147483646 w 957"/>
              <a:gd name="T13" fmla="*/ 2147483646 h 885"/>
              <a:gd name="T14" fmla="*/ 2147483646 w 957"/>
              <a:gd name="T15" fmla="*/ 2147483646 h 885"/>
              <a:gd name="T16" fmla="*/ 2147483646 w 957"/>
              <a:gd name="T17" fmla="*/ 2147483646 h 885"/>
              <a:gd name="T18" fmla="*/ 2147483646 w 957"/>
              <a:gd name="T19" fmla="*/ 2147483646 h 885"/>
              <a:gd name="T20" fmla="*/ 0 w 957"/>
              <a:gd name="T21" fmla="*/ 2147483646 h 885"/>
              <a:gd name="T22" fmla="*/ 2147483646 w 957"/>
              <a:gd name="T23" fmla="*/ 2147483646 h 885"/>
              <a:gd name="T24" fmla="*/ 2147483646 w 957"/>
              <a:gd name="T25" fmla="*/ 2147483646 h 885"/>
              <a:gd name="T26" fmla="*/ 2147483646 w 957"/>
              <a:gd name="T27" fmla="*/ 2147483646 h 885"/>
              <a:gd name="T28" fmla="*/ 2147483646 w 957"/>
              <a:gd name="T29" fmla="*/ 2147483646 h 885"/>
              <a:gd name="T30" fmla="*/ 2147483646 w 957"/>
              <a:gd name="T31" fmla="*/ 2147483646 h 885"/>
              <a:gd name="T32" fmla="*/ 2147483646 w 957"/>
              <a:gd name="T33" fmla="*/ 2147483646 h 885"/>
              <a:gd name="T34" fmla="*/ 2147483646 w 957"/>
              <a:gd name="T35" fmla="*/ 2147483646 h 885"/>
              <a:gd name="T36" fmla="*/ 2147483646 w 957"/>
              <a:gd name="T37" fmla="*/ 2147483646 h 885"/>
              <a:gd name="T38" fmla="*/ 2147483646 w 957"/>
              <a:gd name="T39" fmla="*/ 2147483646 h 885"/>
              <a:gd name="T40" fmla="*/ 2147483646 w 957"/>
              <a:gd name="T41" fmla="*/ 2147483646 h 885"/>
              <a:gd name="T42" fmla="*/ 2147483646 w 957"/>
              <a:gd name="T43" fmla="*/ 2147483646 h 885"/>
              <a:gd name="T44" fmla="*/ 2147483646 w 957"/>
              <a:gd name="T45" fmla="*/ 2147483646 h 885"/>
              <a:gd name="T46" fmla="*/ 2147483646 w 957"/>
              <a:gd name="T47" fmla="*/ 2147483646 h 885"/>
              <a:gd name="T48" fmla="*/ 2147483646 w 957"/>
              <a:gd name="T49" fmla="*/ 2147483646 h 885"/>
              <a:gd name="T50" fmla="*/ 2147483646 w 957"/>
              <a:gd name="T51" fmla="*/ 2147483646 h 885"/>
              <a:gd name="T52" fmla="*/ 2147483646 w 957"/>
              <a:gd name="T53" fmla="*/ 2147483646 h 885"/>
              <a:gd name="T54" fmla="*/ 2147483646 w 957"/>
              <a:gd name="T55" fmla="*/ 2147483646 h 885"/>
              <a:gd name="T56" fmla="*/ 2147483646 w 957"/>
              <a:gd name="T57" fmla="*/ 2147483646 h 885"/>
              <a:gd name="T58" fmla="*/ 2147483646 w 957"/>
              <a:gd name="T59" fmla="*/ 2147483646 h 885"/>
              <a:gd name="T60" fmla="*/ 2147483646 w 957"/>
              <a:gd name="T61" fmla="*/ 2147483646 h 885"/>
              <a:gd name="T62" fmla="*/ 2147483646 w 957"/>
              <a:gd name="T63" fmla="*/ 2147483646 h 885"/>
              <a:gd name="T64" fmla="*/ 2147483646 w 957"/>
              <a:gd name="T65" fmla="*/ 2147483646 h 885"/>
              <a:gd name="T66" fmla="*/ 2147483646 w 957"/>
              <a:gd name="T67" fmla="*/ 2147483646 h 885"/>
              <a:gd name="T68" fmla="*/ 2147483646 w 957"/>
              <a:gd name="T69" fmla="*/ 2147483646 h 885"/>
              <a:gd name="T70" fmla="*/ 2147483646 w 957"/>
              <a:gd name="T71" fmla="*/ 2147483646 h 885"/>
              <a:gd name="T72" fmla="*/ 2147483646 w 957"/>
              <a:gd name="T73" fmla="*/ 2147483646 h 885"/>
              <a:gd name="T74" fmla="*/ 2147483646 w 957"/>
              <a:gd name="T75" fmla="*/ 2147483646 h 885"/>
              <a:gd name="T76" fmla="*/ 2147483646 w 957"/>
              <a:gd name="T77" fmla="*/ 2147483646 h 885"/>
              <a:gd name="T78" fmla="*/ 2147483646 w 957"/>
              <a:gd name="T79" fmla="*/ 2147483646 h 885"/>
              <a:gd name="T80" fmla="*/ 2147483646 w 957"/>
              <a:gd name="T81" fmla="*/ 2147483646 h 885"/>
              <a:gd name="T82" fmla="*/ 2147483646 w 957"/>
              <a:gd name="T83" fmla="*/ 2147483646 h 885"/>
              <a:gd name="T84" fmla="*/ 2147483646 w 957"/>
              <a:gd name="T85" fmla="*/ 2147483646 h 885"/>
              <a:gd name="T86" fmla="*/ 2147483646 w 957"/>
              <a:gd name="T87" fmla="*/ 2147483646 h 885"/>
              <a:gd name="T88" fmla="*/ 2147483646 w 957"/>
              <a:gd name="T89" fmla="*/ 2147483646 h 885"/>
              <a:gd name="T90" fmla="*/ 2147483646 w 957"/>
              <a:gd name="T91" fmla="*/ 2147483646 h 885"/>
              <a:gd name="T92" fmla="*/ 2147483646 w 957"/>
              <a:gd name="T93" fmla="*/ 2147483646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  <p:bldP spid="17412" grpId="0" autoUpdateAnimBg="0"/>
      <p:bldP spid="174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7"/>
          <p:cNvSpPr txBox="1">
            <a:spLocks noChangeArrowheads="1"/>
          </p:cNvSpPr>
          <p:nvPr/>
        </p:nvSpPr>
        <p:spPr bwMode="auto">
          <a:xfrm>
            <a:off x="1012430" y="177483"/>
            <a:ext cx="3575241" cy="5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>
                <a:solidFill>
                  <a:srgbClr val="292929"/>
                </a:solidFill>
                <a:latin typeface="微软雅黑" panose="020B0503020204020204" pitchFamily="34" charset="-122"/>
              </a:rPr>
              <a:t>1.6 </a:t>
            </a:r>
            <a:r>
              <a:rPr lang="zh-CN" altLang="en-US" sz="3000" b="1">
                <a:solidFill>
                  <a:srgbClr val="292929"/>
                </a:solidFill>
                <a:latin typeface="微软雅黑" panose="020B0503020204020204" pitchFamily="34" charset="-122"/>
              </a:rPr>
              <a:t>主要贡献与创新</a:t>
            </a:r>
            <a:endParaRPr lang="zh-CN" altLang="en-US" sz="3000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87" name="Freeform 5"/>
          <p:cNvSpPr/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Freeform 13"/>
          <p:cNvSpPr>
            <a:spLocks noEditPoints="1"/>
          </p:cNvSpPr>
          <p:nvPr/>
        </p:nvSpPr>
        <p:spPr bwMode="auto">
          <a:xfrm>
            <a:off x="1221898" y="4204985"/>
            <a:ext cx="1174291" cy="1599575"/>
          </a:xfrm>
          <a:custGeom>
            <a:avLst/>
            <a:gdLst>
              <a:gd name="T0" fmla="*/ 2147483646 w 1373"/>
              <a:gd name="T1" fmla="*/ 2147483646 h 1870"/>
              <a:gd name="T2" fmla="*/ 0 w 1373"/>
              <a:gd name="T3" fmla="*/ 2147483646 h 1870"/>
              <a:gd name="T4" fmla="*/ 2147483646 w 1373"/>
              <a:gd name="T5" fmla="*/ 2147483646 h 1870"/>
              <a:gd name="T6" fmla="*/ 2147483646 w 1373"/>
              <a:gd name="T7" fmla="*/ 2147483646 h 1870"/>
              <a:gd name="T8" fmla="*/ 2147483646 w 1373"/>
              <a:gd name="T9" fmla="*/ 2147483646 h 1870"/>
              <a:gd name="T10" fmla="*/ 2147483646 w 1373"/>
              <a:gd name="T11" fmla="*/ 2147483646 h 1870"/>
              <a:gd name="T12" fmla="*/ 2147483646 w 1373"/>
              <a:gd name="T13" fmla="*/ 2147483646 h 1870"/>
              <a:gd name="T14" fmla="*/ 2147483646 w 1373"/>
              <a:gd name="T15" fmla="*/ 2147483646 h 1870"/>
              <a:gd name="T16" fmla="*/ 2147483646 w 1373"/>
              <a:gd name="T17" fmla="*/ 2147483646 h 1870"/>
              <a:gd name="T18" fmla="*/ 2147483646 w 1373"/>
              <a:gd name="T19" fmla="*/ 2147483646 h 1870"/>
              <a:gd name="T20" fmla="*/ 2147483646 w 1373"/>
              <a:gd name="T21" fmla="*/ 2147483646 h 1870"/>
              <a:gd name="T22" fmla="*/ 2147483646 w 1373"/>
              <a:gd name="T23" fmla="*/ 2147483646 h 1870"/>
              <a:gd name="T24" fmla="*/ 2147483646 w 1373"/>
              <a:gd name="T25" fmla="*/ 2147483646 h 1870"/>
              <a:gd name="T26" fmla="*/ 2147483646 w 1373"/>
              <a:gd name="T27" fmla="*/ 2147483646 h 1870"/>
              <a:gd name="T28" fmla="*/ 2147483646 w 1373"/>
              <a:gd name="T29" fmla="*/ 2147483646 h 1870"/>
              <a:gd name="T30" fmla="*/ 2147483646 w 1373"/>
              <a:gd name="T31" fmla="*/ 2147483646 h 1870"/>
              <a:gd name="T32" fmla="*/ 2147483646 w 1373"/>
              <a:gd name="T33" fmla="*/ 2147483646 h 1870"/>
              <a:gd name="T34" fmla="*/ 2147483646 w 1373"/>
              <a:gd name="T35" fmla="*/ 2147483646 h 1870"/>
              <a:gd name="T36" fmla="*/ 2147483646 w 1373"/>
              <a:gd name="T37" fmla="*/ 2147483646 h 1870"/>
              <a:gd name="T38" fmla="*/ 2147483646 w 1373"/>
              <a:gd name="T39" fmla="*/ 2147483646 h 1870"/>
              <a:gd name="T40" fmla="*/ 2147483646 w 1373"/>
              <a:gd name="T41" fmla="*/ 2147483646 h 1870"/>
              <a:gd name="T42" fmla="*/ 2147483646 w 1373"/>
              <a:gd name="T43" fmla="*/ 2147483646 h 1870"/>
              <a:gd name="T44" fmla="*/ 2147483646 w 1373"/>
              <a:gd name="T45" fmla="*/ 2147483646 h 1870"/>
              <a:gd name="T46" fmla="*/ 2147483646 w 1373"/>
              <a:gd name="T47" fmla="*/ 2147483646 h 1870"/>
              <a:gd name="T48" fmla="*/ 2147483646 w 1373"/>
              <a:gd name="T49" fmla="*/ 2147483646 h 1870"/>
              <a:gd name="T50" fmla="*/ 2147483646 w 1373"/>
              <a:gd name="T51" fmla="*/ 2147483646 h 1870"/>
              <a:gd name="T52" fmla="*/ 2147483646 w 1373"/>
              <a:gd name="T53" fmla="*/ 2147483646 h 1870"/>
              <a:gd name="T54" fmla="*/ 2147483646 w 1373"/>
              <a:gd name="T55" fmla="*/ 2147483646 h 1870"/>
              <a:gd name="T56" fmla="*/ 2147483646 w 1373"/>
              <a:gd name="T57" fmla="*/ 2147483646 h 1870"/>
              <a:gd name="T58" fmla="*/ 2147483646 w 1373"/>
              <a:gd name="T59" fmla="*/ 2147483646 h 1870"/>
              <a:gd name="T60" fmla="*/ 2147483646 w 1373"/>
              <a:gd name="T61" fmla="*/ 2147483646 h 1870"/>
              <a:gd name="T62" fmla="*/ 2147483646 w 1373"/>
              <a:gd name="T63" fmla="*/ 2147483646 h 1870"/>
              <a:gd name="T64" fmla="*/ 2147483646 w 1373"/>
              <a:gd name="T65" fmla="*/ 2147483646 h 1870"/>
              <a:gd name="T66" fmla="*/ 2147483646 w 1373"/>
              <a:gd name="T67" fmla="*/ 2147483646 h 1870"/>
              <a:gd name="T68" fmla="*/ 2147483646 w 1373"/>
              <a:gd name="T69" fmla="*/ 2147483646 h 1870"/>
              <a:gd name="T70" fmla="*/ 2147483646 w 1373"/>
              <a:gd name="T71" fmla="*/ 2147483646 h 1870"/>
              <a:gd name="T72" fmla="*/ 2147483646 w 1373"/>
              <a:gd name="T73" fmla="*/ 2147483646 h 1870"/>
              <a:gd name="T74" fmla="*/ 2147483646 w 1373"/>
              <a:gd name="T75" fmla="*/ 2147483646 h 1870"/>
              <a:gd name="T76" fmla="*/ 2147483646 w 1373"/>
              <a:gd name="T77" fmla="*/ 2147483646 h 1870"/>
              <a:gd name="T78" fmla="*/ 2147483646 w 1373"/>
              <a:gd name="T79" fmla="*/ 2147483646 h 1870"/>
              <a:gd name="T80" fmla="*/ 2147483646 w 1373"/>
              <a:gd name="T81" fmla="*/ 2147483646 h 1870"/>
              <a:gd name="T82" fmla="*/ 2147483646 w 1373"/>
              <a:gd name="T83" fmla="*/ 2147483646 h 1870"/>
              <a:gd name="T84" fmla="*/ 2147483646 w 1373"/>
              <a:gd name="T85" fmla="*/ 2147483646 h 1870"/>
              <a:gd name="T86" fmla="*/ 2147483646 w 1373"/>
              <a:gd name="T87" fmla="*/ 2147483646 h 1870"/>
              <a:gd name="T88" fmla="*/ 2147483646 w 1373"/>
              <a:gd name="T89" fmla="*/ 2147483646 h 1870"/>
              <a:gd name="T90" fmla="*/ 2147483646 w 1373"/>
              <a:gd name="T91" fmla="*/ 2147483646 h 1870"/>
              <a:gd name="T92" fmla="*/ 2147483646 w 1373"/>
              <a:gd name="T93" fmla="*/ 2147483646 h 18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373" h="1870">
                <a:moveTo>
                  <a:pt x="123" y="694"/>
                </a:moveTo>
                <a:cubicBezTo>
                  <a:pt x="123" y="673"/>
                  <a:pt x="124" y="652"/>
                  <a:pt x="126" y="632"/>
                </a:cubicBezTo>
                <a:lnTo>
                  <a:pt x="53" y="632"/>
                </a:lnTo>
                <a:cubicBezTo>
                  <a:pt x="24" y="632"/>
                  <a:pt x="0" y="655"/>
                  <a:pt x="0" y="683"/>
                </a:cubicBezTo>
                <a:cubicBezTo>
                  <a:pt x="0" y="711"/>
                  <a:pt x="24" y="734"/>
                  <a:pt x="53" y="734"/>
                </a:cubicBezTo>
                <a:lnTo>
                  <a:pt x="125" y="734"/>
                </a:lnTo>
                <a:cubicBezTo>
                  <a:pt x="124" y="721"/>
                  <a:pt x="123" y="708"/>
                  <a:pt x="123" y="694"/>
                </a:cubicBezTo>
                <a:close/>
                <a:moveTo>
                  <a:pt x="252" y="335"/>
                </a:moveTo>
                <a:cubicBezTo>
                  <a:pt x="274" y="309"/>
                  <a:pt x="298" y="285"/>
                  <a:pt x="324" y="263"/>
                </a:cubicBezTo>
                <a:lnTo>
                  <a:pt x="274" y="212"/>
                </a:lnTo>
                <a:cubicBezTo>
                  <a:pt x="253" y="192"/>
                  <a:pt x="220" y="191"/>
                  <a:pt x="200" y="211"/>
                </a:cubicBezTo>
                <a:cubicBezTo>
                  <a:pt x="180" y="231"/>
                  <a:pt x="181" y="264"/>
                  <a:pt x="202" y="285"/>
                </a:cubicBezTo>
                <a:lnTo>
                  <a:pt x="252" y="335"/>
                </a:lnTo>
                <a:close/>
                <a:moveTo>
                  <a:pt x="685" y="130"/>
                </a:moveTo>
                <a:cubicBezTo>
                  <a:pt x="702" y="130"/>
                  <a:pt x="719" y="131"/>
                  <a:pt x="736" y="133"/>
                </a:cubicBezTo>
                <a:lnTo>
                  <a:pt x="736" y="53"/>
                </a:lnTo>
                <a:cubicBezTo>
                  <a:pt x="736" y="24"/>
                  <a:pt x="713" y="0"/>
                  <a:pt x="685" y="0"/>
                </a:cubicBezTo>
                <a:cubicBezTo>
                  <a:pt x="657" y="0"/>
                  <a:pt x="634" y="24"/>
                  <a:pt x="634" y="53"/>
                </a:cubicBezTo>
                <a:lnTo>
                  <a:pt x="634" y="133"/>
                </a:lnTo>
                <a:cubicBezTo>
                  <a:pt x="651" y="131"/>
                  <a:pt x="668" y="130"/>
                  <a:pt x="685" y="130"/>
                </a:cubicBezTo>
                <a:close/>
                <a:moveTo>
                  <a:pt x="1115" y="329"/>
                </a:moveTo>
                <a:lnTo>
                  <a:pt x="1168" y="276"/>
                </a:lnTo>
                <a:cubicBezTo>
                  <a:pt x="1189" y="255"/>
                  <a:pt x="1190" y="222"/>
                  <a:pt x="1170" y="202"/>
                </a:cubicBezTo>
                <a:cubicBezTo>
                  <a:pt x="1150" y="182"/>
                  <a:pt x="1117" y="183"/>
                  <a:pt x="1096" y="203"/>
                </a:cubicBezTo>
                <a:lnTo>
                  <a:pt x="1042" y="257"/>
                </a:lnTo>
                <a:cubicBezTo>
                  <a:pt x="1069" y="279"/>
                  <a:pt x="1093" y="303"/>
                  <a:pt x="1115" y="329"/>
                </a:cubicBezTo>
                <a:close/>
                <a:moveTo>
                  <a:pt x="1319" y="632"/>
                </a:moveTo>
                <a:lnTo>
                  <a:pt x="1245" y="632"/>
                </a:lnTo>
                <a:cubicBezTo>
                  <a:pt x="1247" y="652"/>
                  <a:pt x="1249" y="673"/>
                  <a:pt x="1249" y="694"/>
                </a:cubicBezTo>
                <a:cubicBezTo>
                  <a:pt x="1249" y="708"/>
                  <a:pt x="1248" y="721"/>
                  <a:pt x="1246" y="734"/>
                </a:cubicBezTo>
                <a:lnTo>
                  <a:pt x="1319" y="734"/>
                </a:lnTo>
                <a:cubicBezTo>
                  <a:pt x="1349" y="734"/>
                  <a:pt x="1373" y="711"/>
                  <a:pt x="1373" y="683"/>
                </a:cubicBezTo>
                <a:cubicBezTo>
                  <a:pt x="1373" y="655"/>
                  <a:pt x="1349" y="632"/>
                  <a:pt x="1319" y="632"/>
                </a:cubicBezTo>
                <a:close/>
                <a:moveTo>
                  <a:pt x="951" y="716"/>
                </a:moveTo>
                <a:cubicBezTo>
                  <a:pt x="951" y="751"/>
                  <a:pt x="922" y="781"/>
                  <a:pt x="886" y="781"/>
                </a:cubicBezTo>
                <a:lnTo>
                  <a:pt x="751" y="781"/>
                </a:lnTo>
                <a:lnTo>
                  <a:pt x="751" y="915"/>
                </a:lnTo>
                <a:cubicBezTo>
                  <a:pt x="751" y="951"/>
                  <a:pt x="722" y="981"/>
                  <a:pt x="686" y="981"/>
                </a:cubicBezTo>
                <a:cubicBezTo>
                  <a:pt x="651" y="981"/>
                  <a:pt x="621" y="951"/>
                  <a:pt x="621" y="915"/>
                </a:cubicBezTo>
                <a:lnTo>
                  <a:pt x="621" y="781"/>
                </a:lnTo>
                <a:lnTo>
                  <a:pt x="487" y="781"/>
                </a:lnTo>
                <a:cubicBezTo>
                  <a:pt x="451" y="781"/>
                  <a:pt x="422" y="751"/>
                  <a:pt x="422" y="716"/>
                </a:cubicBezTo>
                <a:cubicBezTo>
                  <a:pt x="422" y="680"/>
                  <a:pt x="451" y="651"/>
                  <a:pt x="487" y="651"/>
                </a:cubicBezTo>
                <a:lnTo>
                  <a:pt x="621" y="651"/>
                </a:lnTo>
                <a:lnTo>
                  <a:pt x="621" y="516"/>
                </a:lnTo>
                <a:cubicBezTo>
                  <a:pt x="621" y="480"/>
                  <a:pt x="651" y="451"/>
                  <a:pt x="686" y="451"/>
                </a:cubicBezTo>
                <a:cubicBezTo>
                  <a:pt x="722" y="451"/>
                  <a:pt x="751" y="480"/>
                  <a:pt x="751" y="516"/>
                </a:cubicBezTo>
                <a:lnTo>
                  <a:pt x="751" y="651"/>
                </a:lnTo>
                <a:lnTo>
                  <a:pt x="886" y="651"/>
                </a:lnTo>
                <a:cubicBezTo>
                  <a:pt x="922" y="651"/>
                  <a:pt x="951" y="680"/>
                  <a:pt x="951" y="716"/>
                </a:cubicBezTo>
                <a:close/>
                <a:moveTo>
                  <a:pt x="889" y="1676"/>
                </a:moveTo>
                <a:lnTo>
                  <a:pt x="491" y="1676"/>
                </a:lnTo>
                <a:lnTo>
                  <a:pt x="491" y="1476"/>
                </a:lnTo>
                <a:lnTo>
                  <a:pt x="889" y="1476"/>
                </a:lnTo>
                <a:lnTo>
                  <a:pt x="889" y="1676"/>
                </a:lnTo>
                <a:close/>
                <a:moveTo>
                  <a:pt x="530" y="1715"/>
                </a:moveTo>
                <a:cubicBezTo>
                  <a:pt x="534" y="1801"/>
                  <a:pt x="604" y="1870"/>
                  <a:pt x="690" y="1870"/>
                </a:cubicBezTo>
                <a:cubicBezTo>
                  <a:pt x="776" y="1870"/>
                  <a:pt x="847" y="1801"/>
                  <a:pt x="850" y="1715"/>
                </a:cubicBezTo>
                <a:lnTo>
                  <a:pt x="530" y="1715"/>
                </a:lnTo>
                <a:close/>
                <a:moveTo>
                  <a:pt x="556" y="1612"/>
                </a:moveTo>
                <a:cubicBezTo>
                  <a:pt x="520" y="1612"/>
                  <a:pt x="491" y="1641"/>
                  <a:pt x="491" y="1676"/>
                </a:cubicBezTo>
                <a:cubicBezTo>
                  <a:pt x="491" y="1711"/>
                  <a:pt x="520" y="1740"/>
                  <a:pt x="556" y="1740"/>
                </a:cubicBezTo>
                <a:lnTo>
                  <a:pt x="824" y="1740"/>
                </a:lnTo>
                <a:cubicBezTo>
                  <a:pt x="860" y="1740"/>
                  <a:pt x="889" y="1711"/>
                  <a:pt x="889" y="1676"/>
                </a:cubicBezTo>
                <a:cubicBezTo>
                  <a:pt x="889" y="1641"/>
                  <a:pt x="860" y="1612"/>
                  <a:pt x="824" y="1612"/>
                </a:cubicBezTo>
                <a:lnTo>
                  <a:pt x="556" y="1612"/>
                </a:lnTo>
                <a:close/>
                <a:moveTo>
                  <a:pt x="805" y="1402"/>
                </a:moveTo>
                <a:lnTo>
                  <a:pt x="568" y="1402"/>
                </a:lnTo>
                <a:cubicBezTo>
                  <a:pt x="504" y="1402"/>
                  <a:pt x="454" y="1360"/>
                  <a:pt x="454" y="1308"/>
                </a:cubicBezTo>
                <a:cubicBezTo>
                  <a:pt x="454" y="1301"/>
                  <a:pt x="447" y="1271"/>
                  <a:pt x="434" y="1246"/>
                </a:cubicBezTo>
                <a:lnTo>
                  <a:pt x="346" y="1074"/>
                </a:lnTo>
                <a:cubicBezTo>
                  <a:pt x="332" y="1047"/>
                  <a:pt x="307" y="1005"/>
                  <a:pt x="291" y="981"/>
                </a:cubicBezTo>
                <a:cubicBezTo>
                  <a:pt x="281" y="965"/>
                  <a:pt x="191" y="825"/>
                  <a:pt x="191" y="694"/>
                </a:cubicBezTo>
                <a:cubicBezTo>
                  <a:pt x="191" y="421"/>
                  <a:pt x="413" y="199"/>
                  <a:pt x="686" y="199"/>
                </a:cubicBezTo>
                <a:cubicBezTo>
                  <a:pt x="959" y="199"/>
                  <a:pt x="1181" y="421"/>
                  <a:pt x="1181" y="694"/>
                </a:cubicBezTo>
                <a:cubicBezTo>
                  <a:pt x="1181" y="825"/>
                  <a:pt x="1092" y="965"/>
                  <a:pt x="1082" y="980"/>
                </a:cubicBezTo>
                <a:cubicBezTo>
                  <a:pt x="1066" y="1005"/>
                  <a:pt x="1041" y="1048"/>
                  <a:pt x="1027" y="1074"/>
                </a:cubicBezTo>
                <a:lnTo>
                  <a:pt x="939" y="1246"/>
                </a:lnTo>
                <a:cubicBezTo>
                  <a:pt x="926" y="1271"/>
                  <a:pt x="919" y="1301"/>
                  <a:pt x="919" y="1308"/>
                </a:cubicBezTo>
                <a:cubicBezTo>
                  <a:pt x="919" y="1360"/>
                  <a:pt x="869" y="1402"/>
                  <a:pt x="805" y="1402"/>
                </a:cubicBezTo>
                <a:close/>
                <a:moveTo>
                  <a:pt x="686" y="285"/>
                </a:moveTo>
                <a:cubicBezTo>
                  <a:pt x="461" y="285"/>
                  <a:pt x="277" y="468"/>
                  <a:pt x="277" y="694"/>
                </a:cubicBezTo>
                <a:cubicBezTo>
                  <a:pt x="277" y="802"/>
                  <a:pt x="362" y="932"/>
                  <a:pt x="363" y="933"/>
                </a:cubicBezTo>
                <a:cubicBezTo>
                  <a:pt x="381" y="961"/>
                  <a:pt x="407" y="1005"/>
                  <a:pt x="422" y="1035"/>
                </a:cubicBezTo>
                <a:lnTo>
                  <a:pt x="510" y="1207"/>
                </a:lnTo>
                <a:cubicBezTo>
                  <a:pt x="527" y="1240"/>
                  <a:pt x="540" y="1283"/>
                  <a:pt x="540" y="1308"/>
                </a:cubicBezTo>
                <a:cubicBezTo>
                  <a:pt x="541" y="1309"/>
                  <a:pt x="550" y="1316"/>
                  <a:pt x="568" y="1316"/>
                </a:cubicBezTo>
                <a:lnTo>
                  <a:pt x="805" y="1316"/>
                </a:lnTo>
                <a:cubicBezTo>
                  <a:pt x="823" y="1316"/>
                  <a:pt x="832" y="1309"/>
                  <a:pt x="834" y="1306"/>
                </a:cubicBezTo>
                <a:cubicBezTo>
                  <a:pt x="833" y="1283"/>
                  <a:pt x="846" y="1240"/>
                  <a:pt x="863" y="1207"/>
                </a:cubicBezTo>
                <a:lnTo>
                  <a:pt x="951" y="1035"/>
                </a:lnTo>
                <a:cubicBezTo>
                  <a:pt x="966" y="1006"/>
                  <a:pt x="993" y="961"/>
                  <a:pt x="1010" y="933"/>
                </a:cubicBezTo>
                <a:cubicBezTo>
                  <a:pt x="1040" y="888"/>
                  <a:pt x="1096" y="780"/>
                  <a:pt x="1096" y="694"/>
                </a:cubicBezTo>
                <a:cubicBezTo>
                  <a:pt x="1096" y="468"/>
                  <a:pt x="912" y="285"/>
                  <a:pt x="686" y="2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1104469" y="5885490"/>
            <a:ext cx="1410737" cy="460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20000"/>
              </a:spcBef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</a:rPr>
              <a:t>成品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0" name="Freeform 7"/>
          <p:cNvSpPr>
            <a:spLocks noEditPoints="1"/>
          </p:cNvSpPr>
          <p:nvPr/>
        </p:nvSpPr>
        <p:spPr bwMode="auto">
          <a:xfrm>
            <a:off x="1315525" y="1413662"/>
            <a:ext cx="987039" cy="1436127"/>
          </a:xfrm>
          <a:custGeom>
            <a:avLst/>
            <a:gdLst>
              <a:gd name="T0" fmla="*/ 2147483646 w 1391"/>
              <a:gd name="T1" fmla="*/ 2147483646 h 2031"/>
              <a:gd name="T2" fmla="*/ 2147483646 w 1391"/>
              <a:gd name="T3" fmla="*/ 2147483646 h 2031"/>
              <a:gd name="T4" fmla="*/ 2147483646 w 1391"/>
              <a:gd name="T5" fmla="*/ 2147483646 h 2031"/>
              <a:gd name="T6" fmla="*/ 2147483646 w 1391"/>
              <a:gd name="T7" fmla="*/ 2147483646 h 2031"/>
              <a:gd name="T8" fmla="*/ 2147483646 w 1391"/>
              <a:gd name="T9" fmla="*/ 2147483646 h 2031"/>
              <a:gd name="T10" fmla="*/ 2147483646 w 1391"/>
              <a:gd name="T11" fmla="*/ 2147483646 h 2031"/>
              <a:gd name="T12" fmla="*/ 2147483646 w 1391"/>
              <a:gd name="T13" fmla="*/ 2147483646 h 2031"/>
              <a:gd name="T14" fmla="*/ 2147483646 w 1391"/>
              <a:gd name="T15" fmla="*/ 2147483646 h 2031"/>
              <a:gd name="T16" fmla="*/ 2147483646 w 1391"/>
              <a:gd name="T17" fmla="*/ 2147483646 h 2031"/>
              <a:gd name="T18" fmla="*/ 2147483646 w 1391"/>
              <a:gd name="T19" fmla="*/ 2147483646 h 2031"/>
              <a:gd name="T20" fmla="*/ 2147483646 w 1391"/>
              <a:gd name="T21" fmla="*/ 2147483646 h 2031"/>
              <a:gd name="T22" fmla="*/ 2147483646 w 1391"/>
              <a:gd name="T23" fmla="*/ 2147483646 h 2031"/>
              <a:gd name="T24" fmla="*/ 2147483646 w 1391"/>
              <a:gd name="T25" fmla="*/ 2147483646 h 2031"/>
              <a:gd name="T26" fmla="*/ 2147483646 w 1391"/>
              <a:gd name="T27" fmla="*/ 2147483646 h 2031"/>
              <a:gd name="T28" fmla="*/ 2147483646 w 1391"/>
              <a:gd name="T29" fmla="*/ 2147483646 h 2031"/>
              <a:gd name="T30" fmla="*/ 2147483646 w 1391"/>
              <a:gd name="T31" fmla="*/ 2147483646 h 2031"/>
              <a:gd name="T32" fmla="*/ 2147483646 w 1391"/>
              <a:gd name="T33" fmla="*/ 2147483646 h 2031"/>
              <a:gd name="T34" fmla="*/ 2147483646 w 1391"/>
              <a:gd name="T35" fmla="*/ 2147483646 h 2031"/>
              <a:gd name="T36" fmla="*/ 2147483646 w 1391"/>
              <a:gd name="T37" fmla="*/ 2147483646 h 2031"/>
              <a:gd name="T38" fmla="*/ 2147483646 w 1391"/>
              <a:gd name="T39" fmla="*/ 2147483646 h 2031"/>
              <a:gd name="T40" fmla="*/ 2147483646 w 1391"/>
              <a:gd name="T41" fmla="*/ 2147483646 h 2031"/>
              <a:gd name="T42" fmla="*/ 2147483646 w 1391"/>
              <a:gd name="T43" fmla="*/ 2147483646 h 2031"/>
              <a:gd name="T44" fmla="*/ 2147483646 w 1391"/>
              <a:gd name="T45" fmla="*/ 2147483646 h 2031"/>
              <a:gd name="T46" fmla="*/ 2147483646 w 1391"/>
              <a:gd name="T47" fmla="*/ 2147483646 h 2031"/>
              <a:gd name="T48" fmla="*/ 2147483646 w 1391"/>
              <a:gd name="T49" fmla="*/ 2147483646 h 2031"/>
              <a:gd name="T50" fmla="*/ 2147483646 w 1391"/>
              <a:gd name="T51" fmla="*/ 2147483646 h 2031"/>
              <a:gd name="T52" fmla="*/ 2147483646 w 1391"/>
              <a:gd name="T53" fmla="*/ 2147483646 h 2031"/>
              <a:gd name="T54" fmla="*/ 2147483646 w 1391"/>
              <a:gd name="T55" fmla="*/ 2147483646 h 2031"/>
              <a:gd name="T56" fmla="*/ 2147483646 w 1391"/>
              <a:gd name="T57" fmla="*/ 2147483646 h 2031"/>
              <a:gd name="T58" fmla="*/ 2147483646 w 1391"/>
              <a:gd name="T59" fmla="*/ 0 h 2031"/>
              <a:gd name="T60" fmla="*/ 2147483646 w 1391"/>
              <a:gd name="T61" fmla="*/ 2147483646 h 2031"/>
              <a:gd name="T62" fmla="*/ 2147483646 w 1391"/>
              <a:gd name="T63" fmla="*/ 2147483646 h 2031"/>
              <a:gd name="T64" fmla="*/ 2147483646 w 1391"/>
              <a:gd name="T65" fmla="*/ 2147483646 h 2031"/>
              <a:gd name="T66" fmla="*/ 2147483646 w 1391"/>
              <a:gd name="T67" fmla="*/ 2147483646 h 2031"/>
              <a:gd name="T68" fmla="*/ 2147483646 w 1391"/>
              <a:gd name="T69" fmla="*/ 2147483646 h 2031"/>
              <a:gd name="T70" fmla="*/ 2147483646 w 1391"/>
              <a:gd name="T71" fmla="*/ 2147483646 h 2031"/>
              <a:gd name="T72" fmla="*/ 2147483646 w 1391"/>
              <a:gd name="T73" fmla="*/ 2147483646 h 2031"/>
              <a:gd name="T74" fmla="*/ 2147483646 w 1391"/>
              <a:gd name="T75" fmla="*/ 2147483646 h 2031"/>
              <a:gd name="T76" fmla="*/ 2147483646 w 1391"/>
              <a:gd name="T77" fmla="*/ 2147483646 h 2031"/>
              <a:gd name="T78" fmla="*/ 2147483646 w 1391"/>
              <a:gd name="T79" fmla="*/ 2147483646 h 2031"/>
              <a:gd name="T80" fmla="*/ 2147483646 w 1391"/>
              <a:gd name="T81" fmla="*/ 2147483646 h 2031"/>
              <a:gd name="T82" fmla="*/ 2147483646 w 1391"/>
              <a:gd name="T83" fmla="*/ 2147483646 h 2031"/>
              <a:gd name="T84" fmla="*/ 2147483646 w 1391"/>
              <a:gd name="T85" fmla="*/ 2147483646 h 2031"/>
              <a:gd name="T86" fmla="*/ 2147483646 w 1391"/>
              <a:gd name="T87" fmla="*/ 2147483646 h 2031"/>
              <a:gd name="T88" fmla="*/ 2147483646 w 1391"/>
              <a:gd name="T89" fmla="*/ 2147483646 h 2031"/>
              <a:gd name="T90" fmla="*/ 2147483646 w 1391"/>
              <a:gd name="T91" fmla="*/ 2147483646 h 2031"/>
              <a:gd name="T92" fmla="*/ 2147483646 w 1391"/>
              <a:gd name="T93" fmla="*/ 2147483646 h 2031"/>
              <a:gd name="T94" fmla="*/ 2147483646 w 1391"/>
              <a:gd name="T95" fmla="*/ 2147483646 h 2031"/>
              <a:gd name="T96" fmla="*/ 2147483646 w 1391"/>
              <a:gd name="T97" fmla="*/ 2147483646 h 2031"/>
              <a:gd name="T98" fmla="*/ 2147483646 w 1391"/>
              <a:gd name="T99" fmla="*/ 2147483646 h 2031"/>
              <a:gd name="T100" fmla="*/ 2147483646 w 1391"/>
              <a:gd name="T101" fmla="*/ 2147483646 h 2031"/>
              <a:gd name="T102" fmla="*/ 2147483646 w 1391"/>
              <a:gd name="T103" fmla="*/ 2147483646 h 2031"/>
              <a:gd name="T104" fmla="*/ 2147483646 w 1391"/>
              <a:gd name="T105" fmla="*/ 2147483646 h 203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91" h="2031">
                <a:moveTo>
                  <a:pt x="485" y="1171"/>
                </a:moveTo>
                <a:cubicBezTo>
                  <a:pt x="536" y="1171"/>
                  <a:pt x="586" y="1197"/>
                  <a:pt x="613" y="1236"/>
                </a:cubicBezTo>
                <a:lnTo>
                  <a:pt x="661" y="1306"/>
                </a:lnTo>
                <a:cubicBezTo>
                  <a:pt x="676" y="1328"/>
                  <a:pt x="698" y="1329"/>
                  <a:pt x="714" y="1307"/>
                </a:cubicBezTo>
                <a:lnTo>
                  <a:pt x="764" y="1238"/>
                </a:lnTo>
                <a:cubicBezTo>
                  <a:pt x="791" y="1201"/>
                  <a:pt x="840" y="1177"/>
                  <a:pt x="889" y="1177"/>
                </a:cubicBezTo>
                <a:cubicBezTo>
                  <a:pt x="905" y="1177"/>
                  <a:pt x="920" y="1180"/>
                  <a:pt x="934" y="1185"/>
                </a:cubicBezTo>
                <a:lnTo>
                  <a:pt x="1015" y="1214"/>
                </a:lnTo>
                <a:cubicBezTo>
                  <a:pt x="1021" y="1216"/>
                  <a:pt x="1026" y="1217"/>
                  <a:pt x="1032" y="1217"/>
                </a:cubicBezTo>
                <a:cubicBezTo>
                  <a:pt x="1055" y="1217"/>
                  <a:pt x="1058" y="1196"/>
                  <a:pt x="1058" y="1184"/>
                </a:cubicBezTo>
                <a:lnTo>
                  <a:pt x="1058" y="1098"/>
                </a:lnTo>
                <a:cubicBezTo>
                  <a:pt x="1059" y="1035"/>
                  <a:pt x="1106" y="972"/>
                  <a:pt x="1166" y="955"/>
                </a:cubicBezTo>
                <a:lnTo>
                  <a:pt x="1248" y="930"/>
                </a:lnTo>
                <a:cubicBezTo>
                  <a:pt x="1260" y="927"/>
                  <a:pt x="1269" y="920"/>
                  <a:pt x="1272" y="911"/>
                </a:cubicBezTo>
                <a:cubicBezTo>
                  <a:pt x="1275" y="903"/>
                  <a:pt x="1272" y="891"/>
                  <a:pt x="1265" y="881"/>
                </a:cubicBezTo>
                <a:lnTo>
                  <a:pt x="1214" y="811"/>
                </a:lnTo>
                <a:cubicBezTo>
                  <a:pt x="1178" y="761"/>
                  <a:pt x="1179" y="683"/>
                  <a:pt x="1217" y="633"/>
                </a:cubicBezTo>
                <a:lnTo>
                  <a:pt x="1269" y="565"/>
                </a:lnTo>
                <a:cubicBezTo>
                  <a:pt x="1277" y="554"/>
                  <a:pt x="1280" y="543"/>
                  <a:pt x="1278" y="534"/>
                </a:cubicBezTo>
                <a:cubicBezTo>
                  <a:pt x="1275" y="526"/>
                  <a:pt x="1266" y="519"/>
                  <a:pt x="1254" y="515"/>
                </a:cubicBezTo>
                <a:lnTo>
                  <a:pt x="1172" y="488"/>
                </a:lnTo>
                <a:cubicBezTo>
                  <a:pt x="1113" y="469"/>
                  <a:pt x="1068" y="405"/>
                  <a:pt x="1069" y="342"/>
                </a:cubicBezTo>
                <a:lnTo>
                  <a:pt x="1072" y="256"/>
                </a:lnTo>
                <a:cubicBezTo>
                  <a:pt x="1072" y="245"/>
                  <a:pt x="1069" y="235"/>
                  <a:pt x="1063" y="229"/>
                </a:cubicBezTo>
                <a:cubicBezTo>
                  <a:pt x="1058" y="223"/>
                  <a:pt x="1050" y="222"/>
                  <a:pt x="1044" y="222"/>
                </a:cubicBezTo>
                <a:cubicBezTo>
                  <a:pt x="1040" y="222"/>
                  <a:pt x="1035" y="223"/>
                  <a:pt x="1030" y="225"/>
                </a:cubicBezTo>
                <a:lnTo>
                  <a:pt x="948" y="251"/>
                </a:lnTo>
                <a:cubicBezTo>
                  <a:pt x="935" y="256"/>
                  <a:pt x="921" y="258"/>
                  <a:pt x="906" y="258"/>
                </a:cubicBezTo>
                <a:cubicBezTo>
                  <a:pt x="855" y="258"/>
                  <a:pt x="805" y="232"/>
                  <a:pt x="779" y="194"/>
                </a:cubicBezTo>
                <a:lnTo>
                  <a:pt x="730" y="123"/>
                </a:lnTo>
                <a:cubicBezTo>
                  <a:pt x="723" y="112"/>
                  <a:pt x="713" y="105"/>
                  <a:pt x="704" y="105"/>
                </a:cubicBezTo>
                <a:cubicBezTo>
                  <a:pt x="693" y="105"/>
                  <a:pt x="689" y="105"/>
                  <a:pt x="680" y="119"/>
                </a:cubicBezTo>
                <a:lnTo>
                  <a:pt x="678" y="123"/>
                </a:lnTo>
                <a:cubicBezTo>
                  <a:pt x="657" y="156"/>
                  <a:pt x="629" y="197"/>
                  <a:pt x="606" y="220"/>
                </a:cubicBezTo>
                <a:cubicBezTo>
                  <a:pt x="591" y="234"/>
                  <a:pt x="568" y="252"/>
                  <a:pt x="537" y="252"/>
                </a:cubicBezTo>
                <a:cubicBezTo>
                  <a:pt x="529" y="252"/>
                  <a:pt x="522" y="251"/>
                  <a:pt x="516" y="250"/>
                </a:cubicBezTo>
                <a:lnTo>
                  <a:pt x="509" y="250"/>
                </a:lnTo>
                <a:lnTo>
                  <a:pt x="503" y="246"/>
                </a:lnTo>
                <a:cubicBezTo>
                  <a:pt x="493" y="243"/>
                  <a:pt x="479" y="239"/>
                  <a:pt x="464" y="235"/>
                </a:cubicBezTo>
                <a:cubicBezTo>
                  <a:pt x="442" y="229"/>
                  <a:pt x="406" y="218"/>
                  <a:pt x="399" y="217"/>
                </a:cubicBezTo>
                <a:cubicBezTo>
                  <a:pt x="383" y="213"/>
                  <a:pt x="366" y="211"/>
                  <a:pt x="361" y="211"/>
                </a:cubicBezTo>
                <a:cubicBezTo>
                  <a:pt x="340" y="211"/>
                  <a:pt x="333" y="229"/>
                  <a:pt x="333" y="246"/>
                </a:cubicBezTo>
                <a:lnTo>
                  <a:pt x="333" y="331"/>
                </a:lnTo>
                <a:cubicBezTo>
                  <a:pt x="333" y="394"/>
                  <a:pt x="286" y="457"/>
                  <a:pt x="226" y="475"/>
                </a:cubicBezTo>
                <a:lnTo>
                  <a:pt x="144" y="499"/>
                </a:lnTo>
                <a:cubicBezTo>
                  <a:pt x="131" y="502"/>
                  <a:pt x="122" y="510"/>
                  <a:pt x="119" y="518"/>
                </a:cubicBezTo>
                <a:cubicBezTo>
                  <a:pt x="116" y="526"/>
                  <a:pt x="119" y="538"/>
                  <a:pt x="127" y="548"/>
                </a:cubicBezTo>
                <a:lnTo>
                  <a:pt x="177" y="618"/>
                </a:lnTo>
                <a:cubicBezTo>
                  <a:pt x="214" y="668"/>
                  <a:pt x="213" y="747"/>
                  <a:pt x="175" y="796"/>
                </a:cubicBezTo>
                <a:lnTo>
                  <a:pt x="122" y="864"/>
                </a:lnTo>
                <a:cubicBezTo>
                  <a:pt x="114" y="875"/>
                  <a:pt x="111" y="886"/>
                  <a:pt x="114" y="894"/>
                </a:cubicBezTo>
                <a:cubicBezTo>
                  <a:pt x="116" y="903"/>
                  <a:pt x="126" y="911"/>
                  <a:pt x="138" y="915"/>
                </a:cubicBezTo>
                <a:lnTo>
                  <a:pt x="219" y="941"/>
                </a:lnTo>
                <a:cubicBezTo>
                  <a:pt x="279" y="961"/>
                  <a:pt x="324" y="1025"/>
                  <a:pt x="322" y="1087"/>
                </a:cubicBezTo>
                <a:lnTo>
                  <a:pt x="320" y="1173"/>
                </a:lnTo>
                <a:cubicBezTo>
                  <a:pt x="320" y="1184"/>
                  <a:pt x="322" y="1194"/>
                  <a:pt x="328" y="1200"/>
                </a:cubicBezTo>
                <a:cubicBezTo>
                  <a:pt x="334" y="1206"/>
                  <a:pt x="341" y="1207"/>
                  <a:pt x="347" y="1207"/>
                </a:cubicBezTo>
                <a:cubicBezTo>
                  <a:pt x="352" y="1207"/>
                  <a:pt x="357" y="1206"/>
                  <a:pt x="362" y="1204"/>
                </a:cubicBezTo>
                <a:lnTo>
                  <a:pt x="443" y="1178"/>
                </a:lnTo>
                <a:cubicBezTo>
                  <a:pt x="458" y="1174"/>
                  <a:pt x="471" y="1171"/>
                  <a:pt x="485" y="1171"/>
                </a:cubicBezTo>
                <a:close/>
                <a:moveTo>
                  <a:pt x="687" y="1429"/>
                </a:moveTo>
                <a:cubicBezTo>
                  <a:pt x="643" y="1429"/>
                  <a:pt x="602" y="1406"/>
                  <a:pt x="574" y="1366"/>
                </a:cubicBezTo>
                <a:lnTo>
                  <a:pt x="526" y="1295"/>
                </a:lnTo>
                <a:cubicBezTo>
                  <a:pt x="520" y="1286"/>
                  <a:pt x="503" y="1277"/>
                  <a:pt x="485" y="1277"/>
                </a:cubicBezTo>
                <a:cubicBezTo>
                  <a:pt x="482" y="1277"/>
                  <a:pt x="479" y="1277"/>
                  <a:pt x="475" y="1278"/>
                </a:cubicBezTo>
                <a:lnTo>
                  <a:pt x="394" y="1305"/>
                </a:lnTo>
                <a:cubicBezTo>
                  <a:pt x="342" y="1321"/>
                  <a:pt x="287" y="1309"/>
                  <a:pt x="253" y="1273"/>
                </a:cubicBezTo>
                <a:cubicBezTo>
                  <a:pt x="227" y="1247"/>
                  <a:pt x="213" y="1210"/>
                  <a:pt x="215" y="1170"/>
                </a:cubicBezTo>
                <a:lnTo>
                  <a:pt x="217" y="1084"/>
                </a:lnTo>
                <a:cubicBezTo>
                  <a:pt x="217" y="1068"/>
                  <a:pt x="202" y="1046"/>
                  <a:pt x="186" y="1041"/>
                </a:cubicBezTo>
                <a:lnTo>
                  <a:pt x="105" y="1015"/>
                </a:lnTo>
                <a:cubicBezTo>
                  <a:pt x="60" y="1000"/>
                  <a:pt x="26" y="967"/>
                  <a:pt x="13" y="926"/>
                </a:cubicBezTo>
                <a:cubicBezTo>
                  <a:pt x="0" y="884"/>
                  <a:pt x="9" y="838"/>
                  <a:pt x="39" y="800"/>
                </a:cubicBezTo>
                <a:lnTo>
                  <a:pt x="91" y="732"/>
                </a:lnTo>
                <a:cubicBezTo>
                  <a:pt x="101" y="720"/>
                  <a:pt x="101" y="693"/>
                  <a:pt x="92" y="680"/>
                </a:cubicBezTo>
                <a:lnTo>
                  <a:pt x="41" y="610"/>
                </a:lnTo>
                <a:cubicBezTo>
                  <a:pt x="13" y="572"/>
                  <a:pt x="5" y="526"/>
                  <a:pt x="19" y="484"/>
                </a:cubicBezTo>
                <a:cubicBezTo>
                  <a:pt x="34" y="442"/>
                  <a:pt x="68" y="411"/>
                  <a:pt x="114" y="398"/>
                </a:cubicBezTo>
                <a:lnTo>
                  <a:pt x="196" y="374"/>
                </a:lnTo>
                <a:cubicBezTo>
                  <a:pt x="211" y="369"/>
                  <a:pt x="228" y="347"/>
                  <a:pt x="228" y="331"/>
                </a:cubicBezTo>
                <a:lnTo>
                  <a:pt x="228" y="246"/>
                </a:lnTo>
                <a:cubicBezTo>
                  <a:pt x="228" y="166"/>
                  <a:pt x="285" y="106"/>
                  <a:pt x="361" y="106"/>
                </a:cubicBezTo>
                <a:cubicBezTo>
                  <a:pt x="379" y="106"/>
                  <a:pt x="407" y="111"/>
                  <a:pt x="421" y="114"/>
                </a:cubicBezTo>
                <a:cubicBezTo>
                  <a:pt x="429" y="115"/>
                  <a:pt x="450" y="121"/>
                  <a:pt x="493" y="134"/>
                </a:cubicBezTo>
                <a:cubicBezTo>
                  <a:pt x="508" y="138"/>
                  <a:pt x="521" y="142"/>
                  <a:pt x="530" y="144"/>
                </a:cubicBezTo>
                <a:lnTo>
                  <a:pt x="532" y="144"/>
                </a:lnTo>
                <a:cubicBezTo>
                  <a:pt x="532" y="144"/>
                  <a:pt x="532" y="144"/>
                  <a:pt x="532" y="144"/>
                </a:cubicBezTo>
                <a:cubicBezTo>
                  <a:pt x="544" y="133"/>
                  <a:pt x="563" y="106"/>
                  <a:pt x="589" y="66"/>
                </a:cubicBezTo>
                <a:lnTo>
                  <a:pt x="591" y="63"/>
                </a:lnTo>
                <a:cubicBezTo>
                  <a:pt x="618" y="21"/>
                  <a:pt x="655" y="0"/>
                  <a:pt x="704" y="0"/>
                </a:cubicBezTo>
                <a:cubicBezTo>
                  <a:pt x="749" y="0"/>
                  <a:pt x="790" y="23"/>
                  <a:pt x="817" y="64"/>
                </a:cubicBezTo>
                <a:lnTo>
                  <a:pt x="866" y="134"/>
                </a:lnTo>
                <a:cubicBezTo>
                  <a:pt x="872" y="143"/>
                  <a:pt x="889" y="152"/>
                  <a:pt x="906" y="152"/>
                </a:cubicBezTo>
                <a:cubicBezTo>
                  <a:pt x="911" y="152"/>
                  <a:pt x="914" y="152"/>
                  <a:pt x="916" y="151"/>
                </a:cubicBezTo>
                <a:lnTo>
                  <a:pt x="997" y="125"/>
                </a:lnTo>
                <a:cubicBezTo>
                  <a:pt x="1049" y="108"/>
                  <a:pt x="1104" y="120"/>
                  <a:pt x="1139" y="156"/>
                </a:cubicBezTo>
                <a:cubicBezTo>
                  <a:pt x="1165" y="182"/>
                  <a:pt x="1178" y="219"/>
                  <a:pt x="1177" y="259"/>
                </a:cubicBezTo>
                <a:lnTo>
                  <a:pt x="1174" y="345"/>
                </a:lnTo>
                <a:cubicBezTo>
                  <a:pt x="1174" y="360"/>
                  <a:pt x="1190" y="383"/>
                  <a:pt x="1205" y="388"/>
                </a:cubicBezTo>
                <a:lnTo>
                  <a:pt x="1286" y="414"/>
                </a:lnTo>
                <a:cubicBezTo>
                  <a:pt x="1332" y="429"/>
                  <a:pt x="1365" y="462"/>
                  <a:pt x="1378" y="503"/>
                </a:cubicBezTo>
                <a:cubicBezTo>
                  <a:pt x="1391" y="546"/>
                  <a:pt x="1382" y="591"/>
                  <a:pt x="1353" y="629"/>
                </a:cubicBezTo>
                <a:lnTo>
                  <a:pt x="1300" y="697"/>
                </a:lnTo>
                <a:cubicBezTo>
                  <a:pt x="1291" y="709"/>
                  <a:pt x="1290" y="737"/>
                  <a:pt x="1299" y="749"/>
                </a:cubicBezTo>
                <a:lnTo>
                  <a:pt x="1350" y="819"/>
                </a:lnTo>
                <a:cubicBezTo>
                  <a:pt x="1378" y="858"/>
                  <a:pt x="1386" y="904"/>
                  <a:pt x="1372" y="945"/>
                </a:cubicBezTo>
                <a:cubicBezTo>
                  <a:pt x="1358" y="986"/>
                  <a:pt x="1324" y="1018"/>
                  <a:pt x="1278" y="1031"/>
                </a:cubicBezTo>
                <a:lnTo>
                  <a:pt x="1195" y="1056"/>
                </a:lnTo>
                <a:cubicBezTo>
                  <a:pt x="1180" y="1060"/>
                  <a:pt x="1164" y="1082"/>
                  <a:pt x="1164" y="1098"/>
                </a:cubicBezTo>
                <a:lnTo>
                  <a:pt x="1164" y="1184"/>
                </a:lnTo>
                <a:cubicBezTo>
                  <a:pt x="1164" y="1264"/>
                  <a:pt x="1108" y="1322"/>
                  <a:pt x="1032" y="1322"/>
                </a:cubicBezTo>
                <a:cubicBezTo>
                  <a:pt x="1014" y="1322"/>
                  <a:pt x="997" y="1319"/>
                  <a:pt x="980" y="1313"/>
                </a:cubicBezTo>
                <a:lnTo>
                  <a:pt x="899" y="1284"/>
                </a:lnTo>
                <a:cubicBezTo>
                  <a:pt x="896" y="1283"/>
                  <a:pt x="893" y="1282"/>
                  <a:pt x="889" y="1282"/>
                </a:cubicBezTo>
                <a:cubicBezTo>
                  <a:pt x="872" y="1282"/>
                  <a:pt x="855" y="1291"/>
                  <a:pt x="849" y="1300"/>
                </a:cubicBezTo>
                <a:lnTo>
                  <a:pt x="799" y="1369"/>
                </a:lnTo>
                <a:cubicBezTo>
                  <a:pt x="771" y="1408"/>
                  <a:pt x="731" y="1429"/>
                  <a:pt x="687" y="1429"/>
                </a:cubicBezTo>
                <a:close/>
                <a:moveTo>
                  <a:pt x="693" y="375"/>
                </a:moveTo>
                <a:cubicBezTo>
                  <a:pt x="494" y="375"/>
                  <a:pt x="332" y="537"/>
                  <a:pt x="332" y="736"/>
                </a:cubicBezTo>
                <a:cubicBezTo>
                  <a:pt x="332" y="935"/>
                  <a:pt x="494" y="1097"/>
                  <a:pt x="693" y="1097"/>
                </a:cubicBezTo>
                <a:cubicBezTo>
                  <a:pt x="892" y="1097"/>
                  <a:pt x="1054" y="935"/>
                  <a:pt x="1054" y="736"/>
                </a:cubicBezTo>
                <a:cubicBezTo>
                  <a:pt x="1054" y="537"/>
                  <a:pt x="892" y="375"/>
                  <a:pt x="693" y="375"/>
                </a:cubicBezTo>
                <a:close/>
                <a:moveTo>
                  <a:pt x="693" y="1160"/>
                </a:moveTo>
                <a:cubicBezTo>
                  <a:pt x="459" y="1160"/>
                  <a:pt x="269" y="970"/>
                  <a:pt x="269" y="736"/>
                </a:cubicBezTo>
                <a:cubicBezTo>
                  <a:pt x="269" y="502"/>
                  <a:pt x="459" y="312"/>
                  <a:pt x="693" y="312"/>
                </a:cubicBezTo>
                <a:cubicBezTo>
                  <a:pt x="927" y="312"/>
                  <a:pt x="1117" y="502"/>
                  <a:pt x="1117" y="736"/>
                </a:cubicBezTo>
                <a:cubicBezTo>
                  <a:pt x="1117" y="970"/>
                  <a:pt x="927" y="1160"/>
                  <a:pt x="693" y="1160"/>
                </a:cubicBezTo>
                <a:close/>
                <a:moveTo>
                  <a:pt x="997" y="736"/>
                </a:moveTo>
                <a:cubicBezTo>
                  <a:pt x="997" y="904"/>
                  <a:pt x="861" y="1040"/>
                  <a:pt x="693" y="1040"/>
                </a:cubicBezTo>
                <a:cubicBezTo>
                  <a:pt x="525" y="1040"/>
                  <a:pt x="389" y="904"/>
                  <a:pt x="389" y="736"/>
                </a:cubicBezTo>
                <a:cubicBezTo>
                  <a:pt x="389" y="568"/>
                  <a:pt x="525" y="432"/>
                  <a:pt x="693" y="432"/>
                </a:cubicBezTo>
                <a:cubicBezTo>
                  <a:pt x="861" y="432"/>
                  <a:pt x="997" y="568"/>
                  <a:pt x="997" y="736"/>
                </a:cubicBezTo>
                <a:close/>
                <a:moveTo>
                  <a:pt x="1037" y="1406"/>
                </a:moveTo>
                <a:cubicBezTo>
                  <a:pt x="1035" y="1406"/>
                  <a:pt x="1033" y="1406"/>
                  <a:pt x="1032" y="1406"/>
                </a:cubicBezTo>
                <a:cubicBezTo>
                  <a:pt x="1004" y="1406"/>
                  <a:pt x="977" y="1402"/>
                  <a:pt x="951" y="1392"/>
                </a:cubicBezTo>
                <a:lnTo>
                  <a:pt x="900" y="1374"/>
                </a:lnTo>
                <a:lnTo>
                  <a:pt x="867" y="1418"/>
                </a:lnTo>
                <a:cubicBezTo>
                  <a:pt x="842" y="1454"/>
                  <a:pt x="809" y="1480"/>
                  <a:pt x="772" y="1495"/>
                </a:cubicBezTo>
                <a:lnTo>
                  <a:pt x="798" y="1917"/>
                </a:lnTo>
                <a:cubicBezTo>
                  <a:pt x="799" y="1951"/>
                  <a:pt x="816" y="1955"/>
                  <a:pt x="834" y="1926"/>
                </a:cubicBezTo>
                <a:lnTo>
                  <a:pt x="918" y="1789"/>
                </a:lnTo>
                <a:cubicBezTo>
                  <a:pt x="936" y="1760"/>
                  <a:pt x="970" y="1757"/>
                  <a:pt x="994" y="1781"/>
                </a:cubicBezTo>
                <a:lnTo>
                  <a:pt x="1167" y="1961"/>
                </a:lnTo>
                <a:cubicBezTo>
                  <a:pt x="1191" y="1986"/>
                  <a:pt x="1203" y="1979"/>
                  <a:pt x="1195" y="1946"/>
                </a:cubicBezTo>
                <a:cubicBezTo>
                  <a:pt x="1195" y="1946"/>
                  <a:pt x="1085" y="1571"/>
                  <a:pt x="1037" y="1406"/>
                </a:cubicBezTo>
                <a:close/>
                <a:moveTo>
                  <a:pt x="687" y="1513"/>
                </a:moveTo>
                <a:cubicBezTo>
                  <a:pt x="615" y="1513"/>
                  <a:pt x="548" y="1477"/>
                  <a:pt x="504" y="1413"/>
                </a:cubicBezTo>
                <a:lnTo>
                  <a:pt x="473" y="1368"/>
                </a:lnTo>
                <a:lnTo>
                  <a:pt x="420" y="1385"/>
                </a:lnTo>
                <a:cubicBezTo>
                  <a:pt x="397" y="1392"/>
                  <a:pt x="372" y="1396"/>
                  <a:pt x="348" y="1396"/>
                </a:cubicBezTo>
                <a:cubicBezTo>
                  <a:pt x="337" y="1396"/>
                  <a:pt x="327" y="1395"/>
                  <a:pt x="316" y="1394"/>
                </a:cubicBezTo>
                <a:cubicBezTo>
                  <a:pt x="272" y="1557"/>
                  <a:pt x="171" y="1931"/>
                  <a:pt x="169" y="1941"/>
                </a:cubicBezTo>
                <a:cubicBezTo>
                  <a:pt x="162" y="1976"/>
                  <a:pt x="183" y="2031"/>
                  <a:pt x="243" y="1994"/>
                </a:cubicBezTo>
                <a:cubicBezTo>
                  <a:pt x="252" y="1989"/>
                  <a:pt x="429" y="1844"/>
                  <a:pt x="429" y="1844"/>
                </a:cubicBezTo>
                <a:cubicBezTo>
                  <a:pt x="454" y="1821"/>
                  <a:pt x="477" y="1820"/>
                  <a:pt x="507" y="1847"/>
                </a:cubicBezTo>
                <a:lnTo>
                  <a:pt x="644" y="1968"/>
                </a:lnTo>
                <a:cubicBezTo>
                  <a:pt x="668" y="1990"/>
                  <a:pt x="706" y="1977"/>
                  <a:pt x="704" y="1943"/>
                </a:cubicBezTo>
                <a:lnTo>
                  <a:pt x="692" y="1513"/>
                </a:lnTo>
                <a:cubicBezTo>
                  <a:pt x="690" y="1513"/>
                  <a:pt x="689" y="1513"/>
                  <a:pt x="687" y="15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1104469" y="2957697"/>
            <a:ext cx="1410737" cy="460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</a:rPr>
              <a:t>Demo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2" name="椭圆 7"/>
          <p:cNvSpPr>
            <a:spLocks noChangeAspect="1" noChangeArrowheads="1"/>
          </p:cNvSpPr>
          <p:nvPr/>
        </p:nvSpPr>
        <p:spPr bwMode="auto">
          <a:xfrm>
            <a:off x="3035702" y="1785256"/>
            <a:ext cx="417349" cy="417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3" name="椭圆 8"/>
          <p:cNvSpPr>
            <a:spLocks noChangeAspect="1" noChangeArrowheads="1"/>
          </p:cNvSpPr>
          <p:nvPr/>
        </p:nvSpPr>
        <p:spPr bwMode="auto">
          <a:xfrm>
            <a:off x="3452897" y="1784693"/>
            <a:ext cx="417349" cy="417349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3995355" y="1707499"/>
            <a:ext cx="729171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anose="020B0503020204020204" pitchFamily="34" charset="-122"/>
              </a:rPr>
              <a:t>完成剩余的数据分析功能，完成对</a:t>
            </a:r>
            <a:r>
              <a:rPr lang="en-US" altLang="zh-CN" sz="1800">
                <a:solidFill>
                  <a:srgbClr val="292929"/>
                </a:solidFill>
                <a:latin typeface="微软雅黑" panose="020B0503020204020204" pitchFamily="34" charset="-122"/>
              </a:rPr>
              <a:t>django</a:t>
            </a:r>
            <a:r>
              <a:rPr lang="zh-CN" altLang="en-US" sz="1800">
                <a:solidFill>
                  <a:srgbClr val="292929"/>
                </a:solidFill>
                <a:latin typeface="微软雅黑" panose="020B0503020204020204" pitchFamily="34" charset="-122"/>
              </a:rPr>
              <a:t>的学习，开始着手处理前端</a:t>
            </a:r>
            <a:endParaRPr lang="zh-CN" altLang="en-US" sz="18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6" name="TextBox 11"/>
          <p:cNvSpPr txBox="1">
            <a:spLocks noChangeArrowheads="1"/>
          </p:cNvSpPr>
          <p:nvPr/>
        </p:nvSpPr>
        <p:spPr bwMode="auto">
          <a:xfrm>
            <a:off x="3995355" y="2375575"/>
            <a:ext cx="729171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anose="020B0503020204020204" pitchFamily="34" charset="-122"/>
              </a:rPr>
              <a:t>将数据分析、数据库、前端网页等融入到框架中</a:t>
            </a:r>
            <a:endParaRPr lang="zh-CN" altLang="en-US" sz="18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3995355" y="3024609"/>
            <a:ext cx="729171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anose="020B0503020204020204" pitchFamily="34" charset="-122"/>
              </a:rPr>
              <a:t>调试基本功能，完成</a:t>
            </a:r>
            <a:r>
              <a:rPr lang="en-US" altLang="zh-CN" sz="1800">
                <a:solidFill>
                  <a:srgbClr val="292929"/>
                </a:solidFill>
                <a:latin typeface="微软雅黑" panose="020B0503020204020204" pitchFamily="34" charset="-122"/>
              </a:rPr>
              <a:t>demo</a:t>
            </a:r>
            <a:endParaRPr lang="en-US" altLang="zh-CN" sz="18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8" name="椭圆 14"/>
          <p:cNvSpPr>
            <a:spLocks noChangeAspect="1" noChangeArrowheads="1"/>
          </p:cNvSpPr>
          <p:nvPr/>
        </p:nvSpPr>
        <p:spPr bwMode="auto">
          <a:xfrm>
            <a:off x="3452897" y="2463631"/>
            <a:ext cx="417349" cy="418936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0" name="椭圆 16"/>
          <p:cNvSpPr>
            <a:spLocks noChangeAspect="1" noChangeArrowheads="1"/>
          </p:cNvSpPr>
          <p:nvPr/>
        </p:nvSpPr>
        <p:spPr bwMode="auto">
          <a:xfrm>
            <a:off x="3452897" y="4457956"/>
            <a:ext cx="417349" cy="417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1" name="椭圆 17"/>
          <p:cNvSpPr>
            <a:spLocks noChangeAspect="1" noChangeArrowheads="1"/>
          </p:cNvSpPr>
          <p:nvPr/>
        </p:nvSpPr>
        <p:spPr bwMode="auto">
          <a:xfrm>
            <a:off x="3035702" y="5534790"/>
            <a:ext cx="417349" cy="417349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2" name="TextBox 18"/>
          <p:cNvSpPr txBox="1">
            <a:spLocks noChangeArrowheads="1"/>
          </p:cNvSpPr>
          <p:nvPr/>
        </p:nvSpPr>
        <p:spPr bwMode="auto">
          <a:xfrm>
            <a:off x="3995355" y="4368173"/>
            <a:ext cx="729171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anose="020B0503020204020204" pitchFamily="34" charset="-122"/>
              </a:rPr>
              <a:t>完成补充</a:t>
            </a:r>
            <a:r>
              <a:rPr lang="zh-CN" altLang="en-US" sz="1800">
                <a:solidFill>
                  <a:srgbClr val="292929"/>
                </a:solidFill>
                <a:latin typeface="微软雅黑" panose="020B0503020204020204" pitchFamily="34" charset="-122"/>
              </a:rPr>
              <a:t>新增功能</a:t>
            </a:r>
            <a:endParaRPr lang="zh-CN" altLang="en-US" sz="18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3" name="TextBox 19"/>
          <p:cNvSpPr txBox="1">
            <a:spLocks noChangeArrowheads="1"/>
          </p:cNvSpPr>
          <p:nvPr/>
        </p:nvSpPr>
        <p:spPr bwMode="auto">
          <a:xfrm>
            <a:off x="3995355" y="5423074"/>
            <a:ext cx="729171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>
                <a:solidFill>
                  <a:srgbClr val="292929"/>
                </a:solidFill>
                <a:latin typeface="微软雅黑" panose="020B0503020204020204" pitchFamily="34" charset="-122"/>
              </a:rPr>
              <a:t>完成最终调试</a:t>
            </a:r>
            <a:endParaRPr lang="zh-CN" altLang="en-US" sz="1800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6404" name="直接连接符 20"/>
          <p:cNvCxnSpPr>
            <a:cxnSpLocks noChangeShapeType="1"/>
          </p:cNvCxnSpPr>
          <p:nvPr/>
        </p:nvCxnSpPr>
        <p:spPr bwMode="auto">
          <a:xfrm>
            <a:off x="2767519" y="1034399"/>
            <a:ext cx="0" cy="261041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直接连接符 21"/>
          <p:cNvCxnSpPr>
            <a:cxnSpLocks noChangeShapeType="1"/>
          </p:cNvCxnSpPr>
          <p:nvPr/>
        </p:nvCxnSpPr>
        <p:spPr bwMode="auto">
          <a:xfrm>
            <a:off x="2767519" y="3978061"/>
            <a:ext cx="0" cy="247394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椭圆 7"/>
          <p:cNvSpPr>
            <a:spLocks noChangeAspect="1" noChangeArrowheads="1"/>
          </p:cNvSpPr>
          <p:nvPr/>
        </p:nvSpPr>
        <p:spPr bwMode="auto">
          <a:xfrm>
            <a:off x="3035702" y="2465976"/>
            <a:ext cx="417349" cy="417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椭圆 7"/>
          <p:cNvSpPr>
            <a:spLocks noChangeAspect="1" noChangeArrowheads="1"/>
          </p:cNvSpPr>
          <p:nvPr/>
        </p:nvSpPr>
        <p:spPr bwMode="auto">
          <a:xfrm>
            <a:off x="3035702" y="3114946"/>
            <a:ext cx="417349" cy="417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椭圆 7"/>
          <p:cNvSpPr>
            <a:spLocks noChangeAspect="1" noChangeArrowheads="1"/>
          </p:cNvSpPr>
          <p:nvPr/>
        </p:nvSpPr>
        <p:spPr bwMode="auto">
          <a:xfrm>
            <a:off x="3452897" y="3106056"/>
            <a:ext cx="417349" cy="417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6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43" name="Freeform 10"/>
          <p:cNvSpPr/>
          <p:nvPr/>
        </p:nvSpPr>
        <p:spPr bwMode="auto">
          <a:xfrm>
            <a:off x="3036117" y="992826"/>
            <a:ext cx="2283521" cy="420524"/>
          </a:xfrm>
          <a:custGeom>
            <a:avLst/>
            <a:gdLst>
              <a:gd name="T0" fmla="*/ 0 w 2805"/>
              <a:gd name="T1" fmla="*/ 0 h 517"/>
              <a:gd name="T2" fmla="*/ 2147483646 w 2805"/>
              <a:gd name="T3" fmla="*/ 0 h 517"/>
              <a:gd name="T4" fmla="*/ 2147483646 w 2805"/>
              <a:gd name="T5" fmla="*/ 2147483646 h 517"/>
              <a:gd name="T6" fmla="*/ 2147483646 w 2805"/>
              <a:gd name="T7" fmla="*/ 2147483646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pPr algn="ctr" defTabSz="913765" fontAlgn="base">
              <a:spcBef>
                <a:spcPct val="20000"/>
              </a:spcBef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12月</a:t>
            </a: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17"/>
          <p:cNvSpPr>
            <a:spLocks noChangeAspect="1" noChangeArrowheads="1"/>
          </p:cNvSpPr>
          <p:nvPr/>
        </p:nvSpPr>
        <p:spPr bwMode="auto">
          <a:xfrm>
            <a:off x="3035702" y="4457830"/>
            <a:ext cx="417349" cy="417349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椭圆 16"/>
          <p:cNvSpPr>
            <a:spLocks noChangeAspect="1" noChangeArrowheads="1"/>
          </p:cNvSpPr>
          <p:nvPr/>
        </p:nvSpPr>
        <p:spPr bwMode="auto">
          <a:xfrm>
            <a:off x="3452897" y="5534916"/>
            <a:ext cx="417349" cy="417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endParaRPr 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6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600"/>
                            </p:stCondLst>
                            <p:childTnLst>
                              <p:par>
                                <p:cTn id="6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6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00"/>
                            </p:stCondLst>
                            <p:childTnLst>
                              <p:par>
                                <p:cTn id="7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1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600"/>
                            </p:stCondLst>
                            <p:childTnLst>
                              <p:par>
                                <p:cTn id="9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100"/>
                            </p:stCondLst>
                            <p:childTnLst>
                              <p:par>
                                <p:cTn id="9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600"/>
                            </p:stCondLst>
                            <p:childTnLst>
                              <p:par>
                                <p:cTn id="10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1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4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600"/>
                            </p:stCondLst>
                            <p:childTnLst>
                              <p:par>
                                <p:cTn id="1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9" grpId="0" bldLvl="0" animBg="1" autoUpdateAnimBg="0"/>
      <p:bldP spid="16391" grpId="0" bldLvl="0" animBg="1" autoUpdateAnimBg="0"/>
      <p:bldP spid="16392" grpId="0" bldLvl="0" animBg="1" autoUpdateAnimBg="0"/>
      <p:bldP spid="16393" grpId="0" bldLvl="0" animBg="1" autoUpdateAnimBg="0"/>
      <p:bldP spid="16395" grpId="0" autoUpdateAnimBg="0"/>
      <p:bldP spid="16396" grpId="0" autoUpdateAnimBg="0"/>
      <p:bldP spid="16397" grpId="0" autoUpdateAnimBg="0"/>
      <p:bldP spid="16398" grpId="0" bldLvl="0" animBg="1" autoUpdateAnimBg="0"/>
      <p:bldP spid="16400" grpId="0" bldLvl="0" animBg="1" autoUpdateAnimBg="0"/>
      <p:bldP spid="16401" grpId="0" animBg="1" autoUpdateAnimBg="0"/>
      <p:bldP spid="16402" grpId="0" autoUpdateAnimBg="0"/>
      <p:bldP spid="16403" grpId="0" autoUpdateAnimBg="0"/>
      <p:bldP spid="2" grpId="0" bldLvl="0" animBg="1" autoUpdateAnimBg="0"/>
      <p:bldP spid="3" grpId="0" bldLvl="0" animBg="1" autoUpdateAnimBg="0"/>
      <p:bldP spid="4" grpId="0" bldLvl="0" animBg="1" autoUpdateAnimBg="0"/>
      <p:bldP spid="5" grpId="0" bldLvl="0" animBg="1" autoUpdateAnimBg="0"/>
      <p:bldP spid="6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769638" y="2591127"/>
            <a:ext cx="10724136" cy="110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7995">
                <a:solidFill>
                  <a:srgbClr val="FFFFFF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THANKS</a:t>
            </a:r>
            <a:endParaRPr lang="en-US" altLang="zh-CN" sz="7995">
              <a:solidFill>
                <a:srgbClr val="FFFFFF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7900" name="Rectangle 5"/>
          <p:cNvSpPr>
            <a:spLocks noChangeArrowheads="1"/>
          </p:cNvSpPr>
          <p:nvPr/>
        </p:nvSpPr>
        <p:spPr bwMode="auto">
          <a:xfrm>
            <a:off x="1" y="6126697"/>
            <a:ext cx="12192000" cy="41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37901" name="Oval 6"/>
          <p:cNvSpPr>
            <a:spLocks noChangeArrowheads="1"/>
          </p:cNvSpPr>
          <p:nvPr/>
        </p:nvSpPr>
        <p:spPr bwMode="auto">
          <a:xfrm>
            <a:off x="5834959" y="5875970"/>
            <a:ext cx="522083" cy="544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37902" name="Freeform 7"/>
          <p:cNvSpPr>
            <a:spLocks noEditPoints="1"/>
          </p:cNvSpPr>
          <p:nvPr/>
        </p:nvSpPr>
        <p:spPr bwMode="auto">
          <a:xfrm>
            <a:off x="5969843" y="5925163"/>
            <a:ext cx="261836" cy="441153"/>
          </a:xfrm>
          <a:custGeom>
            <a:avLst/>
            <a:gdLst>
              <a:gd name="T0" fmla="*/ 2147483646 w 346"/>
              <a:gd name="T1" fmla="*/ 2147483646 h 555"/>
              <a:gd name="T2" fmla="*/ 2147483646 w 346"/>
              <a:gd name="T3" fmla="*/ 2147483646 h 555"/>
              <a:gd name="T4" fmla="*/ 2147483646 w 346"/>
              <a:gd name="T5" fmla="*/ 2147483646 h 555"/>
              <a:gd name="T6" fmla="*/ 2147483646 w 346"/>
              <a:gd name="T7" fmla="*/ 2147483646 h 555"/>
              <a:gd name="T8" fmla="*/ 2147483646 w 346"/>
              <a:gd name="T9" fmla="*/ 2147483646 h 555"/>
              <a:gd name="T10" fmla="*/ 2147483646 w 346"/>
              <a:gd name="T11" fmla="*/ 2147483646 h 555"/>
              <a:gd name="T12" fmla="*/ 2147483646 w 346"/>
              <a:gd name="T13" fmla="*/ 2147483646 h 555"/>
              <a:gd name="T14" fmla="*/ 2147483646 w 346"/>
              <a:gd name="T15" fmla="*/ 2147483646 h 555"/>
              <a:gd name="T16" fmla="*/ 2147483646 w 346"/>
              <a:gd name="T17" fmla="*/ 2147483646 h 555"/>
              <a:gd name="T18" fmla="*/ 2147483646 w 346"/>
              <a:gd name="T19" fmla="*/ 2147483646 h 555"/>
              <a:gd name="T20" fmla="*/ 2147483646 w 346"/>
              <a:gd name="T21" fmla="*/ 2147483646 h 555"/>
              <a:gd name="T22" fmla="*/ 0 w 346"/>
              <a:gd name="T23" fmla="*/ 2147483646 h 555"/>
              <a:gd name="T24" fmla="*/ 0 w 346"/>
              <a:gd name="T25" fmla="*/ 2147483646 h 555"/>
              <a:gd name="T26" fmla="*/ 2147483646 w 346"/>
              <a:gd name="T27" fmla="*/ 2147483646 h 555"/>
              <a:gd name="T28" fmla="*/ 2147483646 w 346"/>
              <a:gd name="T29" fmla="*/ 2147483646 h 555"/>
              <a:gd name="T30" fmla="*/ 2147483646 w 346"/>
              <a:gd name="T31" fmla="*/ 2147483646 h 555"/>
              <a:gd name="T32" fmla="*/ 2147483646 w 346"/>
              <a:gd name="T33" fmla="*/ 2147483646 h 555"/>
              <a:gd name="T34" fmla="*/ 2147483646 w 346"/>
              <a:gd name="T35" fmla="*/ 2147483646 h 555"/>
              <a:gd name="T36" fmla="*/ 2147483646 w 346"/>
              <a:gd name="T37" fmla="*/ 2147483646 h 555"/>
              <a:gd name="T38" fmla="*/ 2147483646 w 346"/>
              <a:gd name="T39" fmla="*/ 2147483646 h 555"/>
              <a:gd name="T40" fmla="*/ 2147483646 w 346"/>
              <a:gd name="T41" fmla="*/ 2147483646 h 555"/>
              <a:gd name="T42" fmla="*/ 2147483646 w 346"/>
              <a:gd name="T43" fmla="*/ 2147483646 h 555"/>
              <a:gd name="T44" fmla="*/ 2147483646 w 346"/>
              <a:gd name="T45" fmla="*/ 2147483646 h 555"/>
              <a:gd name="T46" fmla="*/ 2147483646 w 346"/>
              <a:gd name="T47" fmla="*/ 2147483646 h 555"/>
              <a:gd name="T48" fmla="*/ 2147483646 w 346"/>
              <a:gd name="T49" fmla="*/ 2147483646 h 555"/>
              <a:gd name="T50" fmla="*/ 2147483646 w 346"/>
              <a:gd name="T51" fmla="*/ 0 h 555"/>
              <a:gd name="T52" fmla="*/ 2147483646 w 346"/>
              <a:gd name="T53" fmla="*/ 0 h 555"/>
              <a:gd name="T54" fmla="*/ 2147483646 w 346"/>
              <a:gd name="T55" fmla="*/ 0 h 555"/>
              <a:gd name="T56" fmla="*/ 2147483646 w 346"/>
              <a:gd name="T57" fmla="*/ 2147483646 h 555"/>
              <a:gd name="T58" fmla="*/ 2147483646 w 346"/>
              <a:gd name="T59" fmla="*/ 2147483646 h 555"/>
              <a:gd name="T60" fmla="*/ 2147483646 w 346"/>
              <a:gd name="T61" fmla="*/ 2147483646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圆角矩形 42"/>
          <p:cNvSpPr>
            <a:spLocks noChangeArrowheads="1"/>
          </p:cNvSpPr>
          <p:nvPr/>
        </p:nvSpPr>
        <p:spPr bwMode="auto">
          <a:xfrm>
            <a:off x="5204888" y="4791443"/>
            <a:ext cx="1617030" cy="452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176" name="TextBox 43"/>
          <p:cNvSpPr txBox="1">
            <a:spLocks noChangeArrowheads="1"/>
          </p:cNvSpPr>
          <p:nvPr/>
        </p:nvSpPr>
        <p:spPr bwMode="auto">
          <a:xfrm>
            <a:off x="3362519" y="4686708"/>
            <a:ext cx="14551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</a:rPr>
              <a:t>唐颖嘉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7" name="TextBox 44"/>
          <p:cNvSpPr txBox="1">
            <a:spLocks noChangeArrowheads="1"/>
          </p:cNvSpPr>
          <p:nvPr/>
        </p:nvSpPr>
        <p:spPr bwMode="auto">
          <a:xfrm>
            <a:off x="6986905" y="4686935"/>
            <a:ext cx="40951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</a:rPr>
              <a:t>梁俊平、宁之涵、邵卢娇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8" name="TextBox 45"/>
          <p:cNvSpPr txBox="1">
            <a:spLocks noChangeArrowheads="1"/>
          </p:cNvSpPr>
          <p:nvPr/>
        </p:nvSpPr>
        <p:spPr bwMode="auto">
          <a:xfrm>
            <a:off x="5252495" y="4653384"/>
            <a:ext cx="1507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</a:rPr>
              <a:t>其他成员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9" name="圆角矩形 46"/>
          <p:cNvSpPr>
            <a:spLocks noChangeArrowheads="1"/>
          </p:cNvSpPr>
          <p:nvPr/>
        </p:nvSpPr>
        <p:spPr bwMode="auto">
          <a:xfrm>
            <a:off x="1994629" y="4791443"/>
            <a:ext cx="1353609" cy="452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>
            <a:spLocks noChangeArrowheads="1"/>
          </p:cNvSpPr>
          <p:nvPr/>
        </p:nvSpPr>
        <p:spPr bwMode="auto">
          <a:xfrm>
            <a:off x="2042236" y="4653383"/>
            <a:ext cx="130600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37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</a:rPr>
              <a:t>汇报人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900" grpId="0" animBg="1" autoUpdateAnimBg="0"/>
      <p:bldP spid="37901" grpId="0" animBg="1" autoUpdateAnimBg="0"/>
      <p:bldP spid="7175" grpId="0" bldLvl="0" animBg="1" autoUpdateAnimBg="0"/>
      <p:bldP spid="7176" grpId="0" autoUpdateAnimBg="0"/>
      <p:bldP spid="7177" grpId="0" autoUpdateAnimBg="0"/>
      <p:bldP spid="7178" grpId="0" autoUpdateAnimBg="0"/>
      <p:bldP spid="7179" grpId="0" bldLvl="0" animBg="1" autoUpdateAnimBg="0"/>
      <p:bldP spid="718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 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  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   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574</Words>
  <Application>WPS 演示</Application>
  <PresentationFormat>宽屏</PresentationFormat>
  <Paragraphs>140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仿宋_GB2312</vt:lpstr>
      <vt:lpstr>Calibri</vt:lpstr>
      <vt:lpstr>Calibri Light</vt:lpstr>
      <vt:lpstr>造字工房力黑（非商用）常规体</vt:lpstr>
      <vt:lpstr>黑体</vt:lpstr>
      <vt:lpstr>Arial Unicode MS</vt:lpstr>
      <vt:lpstr>仿宋</vt:lpstr>
      <vt:lpstr>等线</vt:lpstr>
      <vt:lpstr>Wingdings</vt:lpstr>
      <vt:lpstr>Office 主题​​</vt:lpstr>
      <vt:lpstr>Office 主题​​ </vt:lpstr>
      <vt:lpstr>Office 主题​​  </vt:lpstr>
      <vt:lpstr>Office 主题​​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Tyj</cp:lastModifiedBy>
  <cp:revision>3</cp:revision>
  <dcterms:created xsi:type="dcterms:W3CDTF">2018-12-10T13:40:00Z</dcterms:created>
  <dcterms:modified xsi:type="dcterms:W3CDTF">2018-12-10T15:48:47Z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2052-11.1.0.8013</vt:lpwstr>
  </property>
</Properties>
</file>