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1" r:id="rId7"/>
    <p:sldId id="262" r:id="rId8"/>
    <p:sldId id="275" r:id="rId9"/>
    <p:sldId id="276" r:id="rId10"/>
    <p:sldId id="274" r:id="rId11"/>
    <p:sldId id="263" r:id="rId12"/>
    <p:sldId id="264" r:id="rId13"/>
    <p:sldId id="265" r:id="rId14"/>
    <p:sldId id="272" r:id="rId15"/>
    <p:sldId id="268" r:id="rId16"/>
    <p:sldId id="277" r:id="rId17"/>
    <p:sldId id="269" r:id="rId18"/>
    <p:sldId id="271" r:id="rId19"/>
    <p:sldId id="270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73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Impact" panose="020B0806030902050204" pitchFamily="34" charset="0"/>
      <p:regular r:id="rId36"/>
    </p:embeddedFont>
    <p:embeddedFont>
      <p:font typeface="等线" panose="02010600030101010101" pitchFamily="2" charset="-122"/>
      <p:regular r:id="rId37"/>
      <p:bold r:id="rId38"/>
    </p:embeddedFont>
    <p:embeddedFont>
      <p:font typeface="等线 Light" panose="02010600030101010101" pitchFamily="2" charset="-122"/>
      <p:regular r:id="rId39"/>
    </p:embeddedFont>
    <p:embeddedFont>
      <p:font typeface="微软雅黑" panose="020B0503020204020204" pitchFamily="34" charset="-122"/>
      <p:regular r:id="rId40"/>
      <p:bold r:id="rId4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391"/>
    <a:srgbClr val="044875"/>
    <a:srgbClr val="647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B982-ABEF-4BDC-B94F-2AD1361114C8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99A83-2A67-464A-8FA2-BF964E86B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686F30-0658-4F22-BBEA-0DDAF48045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1DD96E-4EE9-4FEE-815D-571842CA55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685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1DD96E-4EE9-4FEE-815D-571842CA55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688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1DD96E-4EE9-4FEE-815D-571842CA55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952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1DD96E-4EE9-4FEE-815D-571842CA55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607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1DD96E-4EE9-4FEE-815D-571842CA55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37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1DD96E-4EE9-4FEE-815D-571842CA55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571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6F3BDF-D908-4289-A76A-C6695DFBDF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82279E9-F477-462B-B46D-6E028DEAEB8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4B0132-7D47-4329-89AA-248320FFA2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BED29C-7BA8-4234-A1D4-5229558A91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BED29C-7BA8-4234-A1D4-5229558A91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00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BED29C-7BA8-4234-A1D4-5229558A91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57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1CD8E8-CAF4-42CB-970D-8AE4981972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1DD96E-4EE9-4FEE-815D-571842CA55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1DD96E-4EE9-4FEE-815D-571842CA55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60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415A-1330-4CA3-82FF-CF4BE6CE58E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9139-4AD5-4EC5-AAEA-B378EFC510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415A-1330-4CA3-82FF-CF4BE6CE58E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9139-4AD5-4EC5-AAEA-B378EFC510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415A-1330-4CA3-82FF-CF4BE6CE58E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9139-4AD5-4EC5-AAEA-B378EFC510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28C41-8F8A-408C-8C1E-7757418A73B5}" type="datetimeFigureOut">
              <a:rPr lang="zh-CN" altLang="en-US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1F432-F75D-41AB-B3CE-0DD91B97ED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FD89D-50B5-4547-9BB6-C034B1209A65}" type="datetimeFigureOut">
              <a:rPr lang="zh-CN" altLang="en-US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323E0-AD37-4532-971D-317F0E57D7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D204B-085A-4836-AF67-34BF5BCE25AF}" type="datetimeFigureOut">
              <a:rPr lang="zh-CN" altLang="en-US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897ED-ADAA-4962-A047-3C4854A117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D26F9-CF12-47C0-A5BF-FF21007B9A58}" type="datetimeFigureOut">
              <a:rPr lang="zh-CN" altLang="en-US"/>
              <a:t>2018/12/27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58784-FD96-479A-A1BF-4E4C539B5DB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A4304-43AC-4AA3-969A-916FA77E8621}" type="datetimeFigureOut">
              <a:rPr lang="zh-CN" altLang="en-US"/>
              <a:t>2018/12/27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86D4-4842-46C4-96ED-FF6217D3310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1706D-F54E-4062-A4A4-881C7E6BC2A4}" type="datetimeFigureOut">
              <a:rPr lang="zh-CN" altLang="en-US"/>
              <a:t>2018/12/27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34E01-87DF-4C37-B6D6-482CC93486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1912B-8292-4CB1-AF5F-1A7B7AA84E35}" type="datetimeFigureOut">
              <a:rPr lang="zh-CN" altLang="en-US"/>
              <a:t>2018/12/27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C707F-32A8-42C3-A709-9F8EBA6AEB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990D5-B738-4935-A6DE-3504A1F8A6A9}" type="datetimeFigureOut">
              <a:rPr lang="zh-CN" altLang="en-US"/>
              <a:t>2018/12/27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DCB1E-B609-4BC0-B72C-F5DAACF339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415A-1330-4CA3-82FF-CF4BE6CE58E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9139-4AD5-4EC5-AAEA-B378EFC510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47646-6715-4279-8468-F05E12045851}" type="datetimeFigureOut">
              <a:rPr lang="zh-CN" altLang="en-US"/>
              <a:t>2018/12/27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3F5B0-D483-4019-91D2-B07C75A3B0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BF20E-B189-46E1-90C9-CDC7E1C48018}" type="datetimeFigureOut">
              <a:rPr lang="zh-CN" altLang="en-US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C831-3B29-43EF-84BD-94BD791ABD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9A522-4DE7-4842-9363-875945E2DDB6}" type="datetimeFigureOut">
              <a:rPr lang="zh-CN" altLang="en-US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9F5C6-6FFA-4E1F-AD72-EB91C32A52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415A-1330-4CA3-82FF-CF4BE6CE58E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9139-4AD5-4EC5-AAEA-B378EFC510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415A-1330-4CA3-82FF-CF4BE6CE58E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9139-4AD5-4EC5-AAEA-B378EFC510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415A-1330-4CA3-82FF-CF4BE6CE58E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9139-4AD5-4EC5-AAEA-B378EFC510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415A-1330-4CA3-82FF-CF4BE6CE58E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9139-4AD5-4EC5-AAEA-B378EFC510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415A-1330-4CA3-82FF-CF4BE6CE58E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9139-4AD5-4EC5-AAEA-B378EFC510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415A-1330-4CA3-82FF-CF4BE6CE58E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9139-4AD5-4EC5-AAEA-B378EFC510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415A-1330-4CA3-82FF-CF4BE6CE58E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9139-4AD5-4EC5-AAEA-B378EFC510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415A-1330-4CA3-82FF-CF4BE6CE58E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9139-4AD5-4EC5-AAEA-B378EFC510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3188945-64C0-430C-AA1B-E60CB84FD933}" type="datetimeFigureOut">
              <a:rPr lang="zh-CN" altLang="en-US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A3F008B-1D72-4F50-B41B-053714E6159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992313" y="252888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软件工程项目验收汇报</a:t>
            </a:r>
            <a:endParaRPr kumimoji="0" lang="zh-CN" altLang="en-US" sz="4400" b="1" i="0" u="none" strike="noStrike" kern="1200" cap="none" spc="30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9" name="组合 58"/>
          <p:cNvGrpSpPr/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814094" y="5021409"/>
            <a:ext cx="2563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Group 9</a:t>
            </a: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4570914" y="4095570"/>
            <a:ext cx="30136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27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</a:t>
            </a:r>
          </a:p>
        </p:txBody>
      </p:sp>
      <p:sp>
        <p:nvSpPr>
          <p:cNvPr id="9" name="矩形 8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3" name="组合 42"/>
          <p:cNvGrpSpPr/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10264775" y="651986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94724" y="1908154"/>
            <a:ext cx="5967202" cy="584775"/>
          </a:xfrm>
          <a:prstGeom prst="rect">
            <a:avLst/>
          </a:prstGeom>
          <a:blipFill dpi="0" rotWithShape="1">
            <a:blip r:embed="rId3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n-cs"/>
              </a:rPr>
              <a:t>Welcome to use Cuckoo !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45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9" grpId="0"/>
      <p:bldP spid="9" grpId="0" animBg="1"/>
      <p:bldP spid="49" grpId="0" animBg="1"/>
      <p:bldP spid="53" grpId="0" animBg="1"/>
      <p:bldP spid="54" grpId="0" animBg="1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技术方案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27722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46050" y="1195388"/>
            <a:ext cx="2957513" cy="4838700"/>
            <a:chOff x="146663" y="1194708"/>
            <a:chExt cx="2956560" cy="4838700"/>
          </a:xfrm>
        </p:grpSpPr>
        <p:grpSp>
          <p:nvGrpSpPr>
            <p:cNvPr id="27716" name="组合 8"/>
            <p:cNvGrpSpPr/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grpSp>
            <p:nvGrpSpPr>
              <p:cNvPr id="27718" name="组合 3"/>
              <p:cNvGrpSpPr/>
              <p:nvPr/>
            </p:nvGrpSpPr>
            <p:grpSpPr bwMode="auto">
              <a:xfrm>
                <a:off x="146663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" name="矩形 18"/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7717" name="文本框 2"/>
            <p:cNvSpPr txBox="1">
              <a:spLocks noChangeArrowheads="1"/>
            </p:cNvSpPr>
            <p:nvPr/>
          </p:nvSpPr>
          <p:spPr bwMode="auto">
            <a:xfrm>
              <a:off x="272392" y="1274410"/>
              <a:ext cx="2705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234950" y="2351256"/>
            <a:ext cx="2944813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ts val="18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Selenium</a:t>
            </a:r>
          </a:p>
          <a:p>
            <a:pPr>
              <a:lnSpc>
                <a:spcPts val="1800"/>
              </a:lnSpc>
              <a:spcAft>
                <a:spcPts val="20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—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  <a:spcAft>
                <a:spcPts val="20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序测试的工具，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  <a:spcAft>
                <a:spcPts val="20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模拟真人访问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 err="1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Scrapy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spcAft>
                <a:spcPts val="20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—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快速、高层次的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Aft>
                <a:spcPts val="20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屏幕抓取和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  <a:p>
            <a:pPr lvl="0">
              <a:spcAft>
                <a:spcPts val="20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抓取框架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179763" y="1195388"/>
            <a:ext cx="2955925" cy="4838700"/>
            <a:chOff x="3179561" y="1194708"/>
            <a:chExt cx="2956560" cy="4838700"/>
          </a:xfrm>
        </p:grpSpPr>
        <p:grpSp>
          <p:nvGrpSpPr>
            <p:cNvPr id="27710" name="组合 19"/>
            <p:cNvGrpSpPr/>
            <p:nvPr/>
          </p:nvGrpSpPr>
          <p:grpSpPr bwMode="auto">
            <a:xfrm>
              <a:off x="3179561" y="1194708"/>
              <a:ext cx="2956560" cy="4838700"/>
              <a:chOff x="3179561" y="1194708"/>
              <a:chExt cx="2956560" cy="4838700"/>
            </a:xfrm>
          </p:grpSpPr>
          <p:grpSp>
            <p:nvGrpSpPr>
              <p:cNvPr id="27712" name="组合 27"/>
              <p:cNvGrpSpPr/>
              <p:nvPr/>
            </p:nvGrpSpPr>
            <p:grpSpPr bwMode="auto">
              <a:xfrm>
                <a:off x="3179561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3179561" y="5804808"/>
                <a:ext cx="2956560" cy="228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7711" name="文本框 25"/>
            <p:cNvSpPr txBox="1">
              <a:spLocks noChangeArrowheads="1"/>
            </p:cNvSpPr>
            <p:nvPr/>
          </p:nvSpPr>
          <p:spPr bwMode="auto">
            <a:xfrm>
              <a:off x="3305290" y="1285523"/>
              <a:ext cx="2705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3268663" y="2351256"/>
            <a:ext cx="2944812" cy="23237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ts val="18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Django</a:t>
            </a:r>
          </a:p>
          <a:p>
            <a:pPr lvl="0">
              <a:lnSpc>
                <a:spcPts val="1800"/>
              </a:lnSpc>
              <a:spcAft>
                <a:spcPts val="20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— 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应用框架，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800"/>
              </a:lnSpc>
              <a:spcAft>
                <a:spcPts val="20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dobe 繁黑體 Std B" panose="020B0700000000000000" pitchFamily="34" charset="-128"/>
              <a:ea typeface="Adobe 繁黑體 Std B" panose="020B0700000000000000" pitchFamily="34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dobe 繁黑體 Std B" panose="020B0700000000000000" pitchFamily="34" charset="-128"/>
              <a:ea typeface="Adobe 繁黑體 Std B" panose="020B0700000000000000" pitchFamily="34" charset="-128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1600" dirty="0">
              <a:solidFill>
                <a:srgbClr val="E7E6E6">
                  <a:lumMod val="25000"/>
                </a:srgbClr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  <a:cs typeface="Arial" panose="020B0604020202020204" pitchFamily="34" charset="0"/>
            </a:endParaRPr>
          </a:p>
          <a:p>
            <a:pPr marL="285750" marR="0" lvl="0" indent="-285750" fontAlgn="auto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Sqlite3</a:t>
            </a:r>
          </a:p>
          <a:p>
            <a:pPr marR="0" fontAlgn="auto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ClrTx/>
              <a:buSzTx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—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轻量级数据库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6211888" y="1195388"/>
            <a:ext cx="2957512" cy="4838700"/>
            <a:chOff x="6212458" y="1194708"/>
            <a:chExt cx="2956560" cy="4838700"/>
          </a:xfrm>
        </p:grpSpPr>
        <p:grpSp>
          <p:nvGrpSpPr>
            <p:cNvPr id="27704" name="组合 20"/>
            <p:cNvGrpSpPr/>
            <p:nvPr/>
          </p:nvGrpSpPr>
          <p:grpSpPr bwMode="auto">
            <a:xfrm>
              <a:off x="6212458" y="1194708"/>
              <a:ext cx="2956560" cy="4838700"/>
              <a:chOff x="6212458" y="1194708"/>
              <a:chExt cx="2956560" cy="4838700"/>
            </a:xfrm>
          </p:grpSpPr>
          <p:grpSp>
            <p:nvGrpSpPr>
              <p:cNvPr id="27706" name="组合 35"/>
              <p:cNvGrpSpPr/>
              <p:nvPr/>
            </p:nvGrpSpPr>
            <p:grpSpPr bwMode="auto">
              <a:xfrm>
                <a:off x="6212458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7" name="矩形 36"/>
              <p:cNvSpPr/>
              <p:nvPr/>
            </p:nvSpPr>
            <p:spPr>
              <a:xfrm>
                <a:off x="6212458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7705" name="文本框 33"/>
            <p:cNvSpPr txBox="1">
              <a:spLocks noChangeArrowheads="1"/>
            </p:cNvSpPr>
            <p:nvPr/>
          </p:nvSpPr>
          <p:spPr bwMode="auto">
            <a:xfrm>
              <a:off x="6338188" y="1264420"/>
              <a:ext cx="2705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6302375" y="2351256"/>
            <a:ext cx="2944813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ts val="18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Echarts</a:t>
            </a: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US" altLang="zh-CN" sz="1600" b="1" dirty="0">
              <a:solidFill>
                <a:srgbClr val="E7E6E6">
                  <a:lumMod val="25000"/>
                </a:srgbClr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dobe 繁黑體 Std B" panose="020B0700000000000000" pitchFamily="34" charset="-128"/>
              <a:ea typeface="Adobe 繁黑體 Std B" panose="020B0700000000000000" pitchFamily="34" charset="-128"/>
              <a:cs typeface="Arial" panose="020B0604020202020204" pitchFamily="34" charset="0"/>
            </a:endParaRPr>
          </a:p>
          <a:p>
            <a:pPr marL="285750" marR="0" lvl="0" indent="-285750" fontAlgn="auto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Chart.</a:t>
            </a:r>
            <a:r>
              <a:rPr lang="en-US" altLang="zh-CN" sz="2400" b="1" dirty="0" err="1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js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dobe 繁黑體 Std B" panose="020B0700000000000000" pitchFamily="34" charset="-128"/>
              <a:ea typeface="Adobe 繁黑體 Std B" panose="020B0700000000000000" pitchFamily="34" charset="-128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dobe 繁黑體 Std B" panose="020B0700000000000000" pitchFamily="34" charset="-128"/>
              <a:ea typeface="Adobe 繁黑體 Std B" panose="020B0700000000000000" pitchFamily="34" charset="-128"/>
              <a:cs typeface="Arial" panose="020B0604020202020204" pitchFamily="34" charset="0"/>
            </a:endParaRPr>
          </a:p>
          <a:p>
            <a:pPr marL="285750" indent="-285750">
              <a:lnSpc>
                <a:spcPts val="18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select2</a:t>
            </a: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 bwMode="auto">
          <a:xfrm>
            <a:off x="10709275" y="1195388"/>
            <a:ext cx="1336675" cy="1533525"/>
            <a:chOff x="10708915" y="1194708"/>
            <a:chExt cx="1336423" cy="1533978"/>
          </a:xfrm>
        </p:grpSpPr>
        <p:sp>
          <p:nvSpPr>
            <p:cNvPr id="48" name="矩形 47"/>
            <p:cNvSpPr/>
            <p:nvPr/>
          </p:nvSpPr>
          <p:spPr>
            <a:xfrm>
              <a:off x="10708915" y="1194708"/>
              <a:ext cx="1336423" cy="15339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7693" name="组合 39"/>
            <p:cNvGrpSpPr/>
            <p:nvPr/>
          </p:nvGrpSpPr>
          <p:grpSpPr bwMode="auto">
            <a:xfrm>
              <a:off x="11094606" y="1504766"/>
              <a:ext cx="545997" cy="583968"/>
              <a:chOff x="11094606" y="1504766"/>
              <a:chExt cx="545997" cy="583968"/>
            </a:xfrm>
          </p:grpSpPr>
          <p:sp>
            <p:nvSpPr>
              <p:cNvPr id="27694" name="Freeform 48"/>
              <p:cNvSpPr>
                <a:spLocks noEditPoints="1"/>
              </p:cNvSpPr>
              <p:nvPr/>
            </p:nvSpPr>
            <p:spPr bwMode="auto">
              <a:xfrm>
                <a:off x="11227025" y="1504766"/>
                <a:ext cx="300203" cy="476905"/>
              </a:xfrm>
              <a:custGeom>
                <a:avLst/>
                <a:gdLst>
                  <a:gd name="T0" fmla="*/ 2147483646 w 67"/>
                  <a:gd name="T1" fmla="*/ 2147483646 h 106"/>
                  <a:gd name="T2" fmla="*/ 2147483646 w 67"/>
                  <a:gd name="T3" fmla="*/ 2147483646 h 106"/>
                  <a:gd name="T4" fmla="*/ 2147483646 w 67"/>
                  <a:gd name="T5" fmla="*/ 2147483646 h 106"/>
                  <a:gd name="T6" fmla="*/ 2147483646 w 67"/>
                  <a:gd name="T7" fmla="*/ 2147483646 h 106"/>
                  <a:gd name="T8" fmla="*/ 2147483646 w 67"/>
                  <a:gd name="T9" fmla="*/ 2147483646 h 106"/>
                  <a:gd name="T10" fmla="*/ 2147483646 w 67"/>
                  <a:gd name="T11" fmla="*/ 2147483646 h 106"/>
                  <a:gd name="T12" fmla="*/ 2147483646 w 67"/>
                  <a:gd name="T13" fmla="*/ 2147483646 h 106"/>
                  <a:gd name="T14" fmla="*/ 2147483646 w 67"/>
                  <a:gd name="T15" fmla="*/ 2147483646 h 106"/>
                  <a:gd name="T16" fmla="*/ 2147483646 w 67"/>
                  <a:gd name="T17" fmla="*/ 2147483646 h 106"/>
                  <a:gd name="T18" fmla="*/ 2147483646 w 67"/>
                  <a:gd name="T19" fmla="*/ 2147483646 h 106"/>
                  <a:gd name="T20" fmla="*/ 2147483646 w 67"/>
                  <a:gd name="T21" fmla="*/ 2147483646 h 106"/>
                  <a:gd name="T22" fmla="*/ 2147483646 w 67"/>
                  <a:gd name="T23" fmla="*/ 2147483646 h 106"/>
                  <a:gd name="T24" fmla="*/ 2147483646 w 67"/>
                  <a:gd name="T25" fmla="*/ 2147483646 h 106"/>
                  <a:gd name="T26" fmla="*/ 2147483646 w 67"/>
                  <a:gd name="T27" fmla="*/ 2147483646 h 106"/>
                  <a:gd name="T28" fmla="*/ 2147483646 w 67"/>
                  <a:gd name="T29" fmla="*/ 2147483646 h 106"/>
                  <a:gd name="T30" fmla="*/ 0 w 67"/>
                  <a:gd name="T31" fmla="*/ 2147483646 h 106"/>
                  <a:gd name="T32" fmla="*/ 2147483646 w 67"/>
                  <a:gd name="T33" fmla="*/ 0 h 106"/>
                  <a:gd name="T34" fmla="*/ 2147483646 w 67"/>
                  <a:gd name="T35" fmla="*/ 2147483646 h 106"/>
                  <a:gd name="T36" fmla="*/ 2147483646 w 67"/>
                  <a:gd name="T37" fmla="*/ 2147483646 h 106"/>
                  <a:gd name="T38" fmla="*/ 2147483646 w 67"/>
                  <a:gd name="T39" fmla="*/ 2147483646 h 106"/>
                  <a:gd name="T40" fmla="*/ 2147483646 w 67"/>
                  <a:gd name="T41" fmla="*/ 2147483646 h 106"/>
                  <a:gd name="T42" fmla="*/ 2147483646 w 67"/>
                  <a:gd name="T43" fmla="*/ 2147483646 h 106"/>
                  <a:gd name="T44" fmla="*/ 2147483646 w 67"/>
                  <a:gd name="T45" fmla="*/ 2147483646 h 106"/>
                  <a:gd name="T46" fmla="*/ 2147483646 w 67"/>
                  <a:gd name="T47" fmla="*/ 2147483646 h 106"/>
                  <a:gd name="T48" fmla="*/ 2147483646 w 67"/>
                  <a:gd name="T49" fmla="*/ 2147483646 h 106"/>
                  <a:gd name="T50" fmla="*/ 2147483646 w 67"/>
                  <a:gd name="T51" fmla="*/ 2147483646 h 106"/>
                  <a:gd name="T52" fmla="*/ 2147483646 w 67"/>
                  <a:gd name="T53" fmla="*/ 2147483646 h 106"/>
                  <a:gd name="T54" fmla="*/ 2147483646 w 67"/>
                  <a:gd name="T55" fmla="*/ 2147483646 h 106"/>
                  <a:gd name="T56" fmla="*/ 2147483646 w 67"/>
                  <a:gd name="T57" fmla="*/ 2147483646 h 106"/>
                  <a:gd name="T58" fmla="*/ 2147483646 w 67"/>
                  <a:gd name="T59" fmla="*/ 2147483646 h 106"/>
                  <a:gd name="T60" fmla="*/ 2147483646 w 67"/>
                  <a:gd name="T61" fmla="*/ 2147483646 h 106"/>
                  <a:gd name="T62" fmla="*/ 2147483646 w 67"/>
                  <a:gd name="T63" fmla="*/ 2147483646 h 106"/>
                  <a:gd name="T64" fmla="*/ 2147483646 w 67"/>
                  <a:gd name="T65" fmla="*/ 2147483646 h 106"/>
                  <a:gd name="T66" fmla="*/ 2147483646 w 67"/>
                  <a:gd name="T67" fmla="*/ 2147483646 h 106"/>
                  <a:gd name="T68" fmla="*/ 2147483646 w 67"/>
                  <a:gd name="T69" fmla="*/ 2147483646 h 106"/>
                  <a:gd name="T70" fmla="*/ 2147483646 w 67"/>
                  <a:gd name="T71" fmla="*/ 2147483646 h 106"/>
                  <a:gd name="T72" fmla="*/ 2147483646 w 67"/>
                  <a:gd name="T73" fmla="*/ 2147483646 h 106"/>
                  <a:gd name="T74" fmla="*/ 2147483646 w 67"/>
                  <a:gd name="T75" fmla="*/ 2147483646 h 106"/>
                  <a:gd name="T76" fmla="*/ 2147483646 w 67"/>
                  <a:gd name="T77" fmla="*/ 2147483646 h 106"/>
                  <a:gd name="T78" fmla="*/ 2147483646 w 67"/>
                  <a:gd name="T79" fmla="*/ 2147483646 h 106"/>
                  <a:gd name="T80" fmla="*/ 2147483646 w 67"/>
                  <a:gd name="T81" fmla="*/ 2147483646 h 106"/>
                  <a:gd name="T82" fmla="*/ 2147483646 w 67"/>
                  <a:gd name="T83" fmla="*/ 2147483646 h 106"/>
                  <a:gd name="T84" fmla="*/ 2147483646 w 67"/>
                  <a:gd name="T85" fmla="*/ 2147483646 h 106"/>
                  <a:gd name="T86" fmla="*/ 2147483646 w 67"/>
                  <a:gd name="T87" fmla="*/ 2147483646 h 106"/>
                  <a:gd name="T88" fmla="*/ 2147483646 w 67"/>
                  <a:gd name="T89" fmla="*/ 2147483646 h 106"/>
                  <a:gd name="T90" fmla="*/ 2147483646 w 67"/>
                  <a:gd name="T91" fmla="*/ 2147483646 h 106"/>
                  <a:gd name="T92" fmla="*/ 2147483646 w 67"/>
                  <a:gd name="T93" fmla="*/ 2147483646 h 106"/>
                  <a:gd name="T94" fmla="*/ 2147483646 w 67"/>
                  <a:gd name="T95" fmla="*/ 2147483646 h 106"/>
                  <a:gd name="T96" fmla="*/ 2147483646 w 67"/>
                  <a:gd name="T97" fmla="*/ 2147483646 h 106"/>
                  <a:gd name="T98" fmla="*/ 2147483646 w 67"/>
                  <a:gd name="T99" fmla="*/ 2147483646 h 106"/>
                  <a:gd name="T100" fmla="*/ 2147483646 w 67"/>
                  <a:gd name="T101" fmla="*/ 2147483646 h 106"/>
                  <a:gd name="T102" fmla="*/ 2147483646 w 67"/>
                  <a:gd name="T103" fmla="*/ 2147483646 h 10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67" h="106">
                    <a:moveTo>
                      <a:pt x="33" y="0"/>
                    </a:moveTo>
                    <a:cubicBezTo>
                      <a:pt x="43" y="0"/>
                      <a:pt x="51" y="4"/>
                      <a:pt x="57" y="10"/>
                    </a:cubicBezTo>
                    <a:cubicBezTo>
                      <a:pt x="63" y="16"/>
                      <a:pt x="67" y="25"/>
                      <a:pt x="67" y="34"/>
                    </a:cubicBezTo>
                    <a:cubicBezTo>
                      <a:pt x="67" y="40"/>
                      <a:pt x="65" y="46"/>
                      <a:pt x="62" y="51"/>
                    </a:cubicBezTo>
                    <a:cubicBezTo>
                      <a:pt x="59" y="56"/>
                      <a:pt x="56" y="59"/>
                      <a:pt x="51" y="62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7" y="70"/>
                      <a:pt x="57" y="72"/>
                      <a:pt x="57" y="73"/>
                    </a:cubicBezTo>
                    <a:cubicBezTo>
                      <a:pt x="57" y="75"/>
                      <a:pt x="57" y="77"/>
                      <a:pt x="56" y="79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7" y="82"/>
                      <a:pt x="57" y="84"/>
                      <a:pt x="57" y="86"/>
                    </a:cubicBezTo>
                    <a:cubicBezTo>
                      <a:pt x="57" y="88"/>
                      <a:pt x="57" y="90"/>
                      <a:pt x="56" y="92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1" y="93"/>
                      <a:pt x="11" y="91"/>
                      <a:pt x="10" y="90"/>
                    </a:cubicBezTo>
                    <a:cubicBezTo>
                      <a:pt x="10" y="88"/>
                      <a:pt x="11" y="86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1" y="81"/>
                      <a:pt x="11" y="79"/>
                      <a:pt x="10" y="77"/>
                    </a:cubicBezTo>
                    <a:cubicBezTo>
                      <a:pt x="10" y="75"/>
                      <a:pt x="11" y="73"/>
                      <a:pt x="12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1" y="60"/>
                      <a:pt x="7" y="56"/>
                      <a:pt x="5" y="51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5"/>
                      <a:pt x="4" y="16"/>
                      <a:pt x="10" y="10"/>
                    </a:cubicBezTo>
                    <a:cubicBezTo>
                      <a:pt x="16" y="4"/>
                      <a:pt x="24" y="0"/>
                      <a:pt x="33" y="0"/>
                    </a:cubicBezTo>
                    <a:close/>
                    <a:moveTo>
                      <a:pt x="26" y="40"/>
                    </a:moveTo>
                    <a:cubicBezTo>
                      <a:pt x="27" y="41"/>
                      <a:pt x="27" y="41"/>
                      <a:pt x="28" y="41"/>
                    </a:cubicBezTo>
                    <a:cubicBezTo>
                      <a:pt x="28" y="41"/>
                      <a:pt x="29" y="41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1"/>
                      <a:pt x="32" y="41"/>
                      <a:pt x="33" y="41"/>
                    </a:cubicBezTo>
                    <a:cubicBezTo>
                      <a:pt x="34" y="41"/>
                      <a:pt x="35" y="41"/>
                      <a:pt x="35" y="40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0" y="41"/>
                      <a:pt x="41" y="41"/>
                      <a:pt x="42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55"/>
                      <a:pt x="54" y="52"/>
                      <a:pt x="56" y="47"/>
                    </a:cubicBezTo>
                    <a:cubicBezTo>
                      <a:pt x="59" y="44"/>
                      <a:pt x="60" y="39"/>
                      <a:pt x="60" y="34"/>
                    </a:cubicBezTo>
                    <a:cubicBezTo>
                      <a:pt x="60" y="27"/>
                      <a:pt x="57" y="20"/>
                      <a:pt x="52" y="15"/>
                    </a:cubicBezTo>
                    <a:cubicBezTo>
                      <a:pt x="47" y="10"/>
                      <a:pt x="41" y="7"/>
                      <a:pt x="33" y="7"/>
                    </a:cubicBezTo>
                    <a:cubicBezTo>
                      <a:pt x="26" y="7"/>
                      <a:pt x="19" y="10"/>
                      <a:pt x="15" y="15"/>
                    </a:cubicBezTo>
                    <a:cubicBezTo>
                      <a:pt x="10" y="20"/>
                      <a:pt x="7" y="27"/>
                      <a:pt x="7" y="34"/>
                    </a:cubicBezTo>
                    <a:cubicBezTo>
                      <a:pt x="7" y="39"/>
                      <a:pt x="8" y="44"/>
                      <a:pt x="11" y="48"/>
                    </a:cubicBezTo>
                    <a:cubicBezTo>
                      <a:pt x="13" y="52"/>
                      <a:pt x="17" y="55"/>
                      <a:pt x="21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40"/>
                      <a:pt x="26" y="40"/>
                      <a:pt x="26" y="40"/>
                    </a:cubicBezTo>
                    <a:close/>
                    <a:moveTo>
                      <a:pt x="40" y="43"/>
                    </a:moveTo>
                    <a:cubicBezTo>
                      <a:pt x="40" y="43"/>
                      <a:pt x="40" y="43"/>
                      <a:pt x="39" y="43"/>
                    </a:cubicBezTo>
                    <a:cubicBezTo>
                      <a:pt x="38" y="43"/>
                      <a:pt x="37" y="43"/>
                      <a:pt x="36" y="42"/>
                    </a:cubicBezTo>
                    <a:cubicBezTo>
                      <a:pt x="35" y="42"/>
                      <a:pt x="34" y="43"/>
                      <a:pt x="33" y="43"/>
                    </a:cubicBezTo>
                    <a:cubicBezTo>
                      <a:pt x="32" y="43"/>
                      <a:pt x="31" y="42"/>
                      <a:pt x="30" y="42"/>
                    </a:cubicBezTo>
                    <a:cubicBezTo>
                      <a:pt x="29" y="42"/>
                      <a:pt x="28" y="43"/>
                      <a:pt x="28" y="43"/>
                    </a:cubicBezTo>
                    <a:cubicBezTo>
                      <a:pt x="27" y="43"/>
                      <a:pt x="27" y="43"/>
                      <a:pt x="27" y="42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40" y="43"/>
                      <a:pt x="40" y="43"/>
                      <a:pt x="40" y="43"/>
                    </a:cubicBezTo>
                    <a:close/>
                    <a:moveTo>
                      <a:pt x="43" y="96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25" y="103"/>
                      <a:pt x="29" y="106"/>
                      <a:pt x="34" y="106"/>
                    </a:cubicBezTo>
                    <a:cubicBezTo>
                      <a:pt x="39" y="106"/>
                      <a:pt x="43" y="102"/>
                      <a:pt x="43" y="97"/>
                    </a:cubicBezTo>
                    <a:cubicBezTo>
                      <a:pt x="43" y="97"/>
                      <a:pt x="43" y="97"/>
                      <a:pt x="43" y="96"/>
                    </a:cubicBezTo>
                    <a:close/>
                    <a:moveTo>
                      <a:pt x="50" y="85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9"/>
                      <a:pt x="17" y="90"/>
                      <a:pt x="17" y="9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0" y="87"/>
                      <a:pt x="50" y="86"/>
                      <a:pt x="50" y="86"/>
                    </a:cubicBezTo>
                    <a:cubicBezTo>
                      <a:pt x="50" y="86"/>
                      <a:pt x="50" y="86"/>
                      <a:pt x="50" y="85"/>
                    </a:cubicBezTo>
                    <a:close/>
                    <a:moveTo>
                      <a:pt x="50" y="73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6"/>
                      <a:pt x="17" y="76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4"/>
                      <a:pt x="50" y="74"/>
                      <a:pt x="50" y="73"/>
                    </a:cubicBezTo>
                    <a:cubicBezTo>
                      <a:pt x="50" y="73"/>
                      <a:pt x="50" y="73"/>
                      <a:pt x="50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74" name="直接连接符 73"/>
              <p:cNvCxnSpPr/>
              <p:nvPr/>
            </p:nvCxnSpPr>
            <p:spPr bwMode="auto">
              <a:xfrm>
                <a:off x="11094606" y="2088734"/>
                <a:ext cx="54599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/>
          <p:cNvGrpSpPr/>
          <p:nvPr/>
        </p:nvGrpSpPr>
        <p:grpSpPr bwMode="auto">
          <a:xfrm>
            <a:off x="9296400" y="2846388"/>
            <a:ext cx="1336675" cy="1527175"/>
            <a:chOff x="9296155" y="2846424"/>
            <a:chExt cx="1336423" cy="1527514"/>
          </a:xfrm>
        </p:grpSpPr>
        <p:sp>
          <p:nvSpPr>
            <p:cNvPr id="59" name="矩形 58"/>
            <p:cNvSpPr/>
            <p:nvPr/>
          </p:nvSpPr>
          <p:spPr>
            <a:xfrm>
              <a:off x="9296155" y="2846424"/>
              <a:ext cx="1336423" cy="152751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7687" name="组合 40"/>
            <p:cNvGrpSpPr/>
            <p:nvPr/>
          </p:nvGrpSpPr>
          <p:grpSpPr bwMode="auto">
            <a:xfrm>
              <a:off x="9681846" y="3085967"/>
              <a:ext cx="545997" cy="694114"/>
              <a:chOff x="9681846" y="3085967"/>
              <a:chExt cx="545997" cy="694114"/>
            </a:xfrm>
          </p:grpSpPr>
          <p:sp>
            <p:nvSpPr>
              <p:cNvPr id="27688" name="Freeform 71"/>
              <p:cNvSpPr>
                <a:spLocks noEditPoints="1"/>
              </p:cNvSpPr>
              <p:nvPr/>
            </p:nvSpPr>
            <p:spPr bwMode="auto">
              <a:xfrm>
                <a:off x="9709040" y="3085967"/>
                <a:ext cx="510652" cy="540555"/>
              </a:xfrm>
              <a:custGeom>
                <a:avLst/>
                <a:gdLst>
                  <a:gd name="T0" fmla="*/ 2147483646 w 222"/>
                  <a:gd name="T1" fmla="*/ 2147483646 h 235"/>
                  <a:gd name="T2" fmla="*/ 2147483646 w 222"/>
                  <a:gd name="T3" fmla="*/ 2147483646 h 235"/>
                  <a:gd name="T4" fmla="*/ 2147483646 w 222"/>
                  <a:gd name="T5" fmla="*/ 2147483646 h 235"/>
                  <a:gd name="T6" fmla="*/ 2147483646 w 222"/>
                  <a:gd name="T7" fmla="*/ 2147483646 h 235"/>
                  <a:gd name="T8" fmla="*/ 2147483646 w 222"/>
                  <a:gd name="T9" fmla="*/ 2147483646 h 235"/>
                  <a:gd name="T10" fmla="*/ 2147483646 w 222"/>
                  <a:gd name="T11" fmla="*/ 2147483646 h 235"/>
                  <a:gd name="T12" fmla="*/ 2147483646 w 222"/>
                  <a:gd name="T13" fmla="*/ 2147483646 h 235"/>
                  <a:gd name="T14" fmla="*/ 2147483646 w 222"/>
                  <a:gd name="T15" fmla="*/ 2147483646 h 235"/>
                  <a:gd name="T16" fmla="*/ 2147483646 w 222"/>
                  <a:gd name="T17" fmla="*/ 2147483646 h 235"/>
                  <a:gd name="T18" fmla="*/ 2147483646 w 222"/>
                  <a:gd name="T19" fmla="*/ 2147483646 h 235"/>
                  <a:gd name="T20" fmla="*/ 2147483646 w 222"/>
                  <a:gd name="T21" fmla="*/ 2147483646 h 235"/>
                  <a:gd name="T22" fmla="*/ 2147483646 w 222"/>
                  <a:gd name="T23" fmla="*/ 2147483646 h 235"/>
                  <a:gd name="T24" fmla="*/ 2147483646 w 222"/>
                  <a:gd name="T25" fmla="*/ 2147483646 h 235"/>
                  <a:gd name="T26" fmla="*/ 2147483646 w 222"/>
                  <a:gd name="T27" fmla="*/ 0 h 235"/>
                  <a:gd name="T28" fmla="*/ 2147483646 w 222"/>
                  <a:gd name="T29" fmla="*/ 0 h 235"/>
                  <a:gd name="T30" fmla="*/ 2147483646 w 222"/>
                  <a:gd name="T31" fmla="*/ 2147483646 h 235"/>
                  <a:gd name="T32" fmla="*/ 2147483646 w 222"/>
                  <a:gd name="T33" fmla="*/ 2147483646 h 235"/>
                  <a:gd name="T34" fmla="*/ 2147483646 w 222"/>
                  <a:gd name="T35" fmla="*/ 2147483646 h 235"/>
                  <a:gd name="T36" fmla="*/ 2147483646 w 222"/>
                  <a:gd name="T37" fmla="*/ 2147483646 h 235"/>
                  <a:gd name="T38" fmla="*/ 2147483646 w 222"/>
                  <a:gd name="T39" fmla="*/ 2147483646 h 235"/>
                  <a:gd name="T40" fmla="*/ 2147483646 w 222"/>
                  <a:gd name="T41" fmla="*/ 2147483646 h 235"/>
                  <a:gd name="T42" fmla="*/ 2147483646 w 222"/>
                  <a:gd name="T43" fmla="*/ 2147483646 h 235"/>
                  <a:gd name="T44" fmla="*/ 0 w 222"/>
                  <a:gd name="T45" fmla="*/ 2147483646 h 235"/>
                  <a:gd name="T46" fmla="*/ 0 w 222"/>
                  <a:gd name="T47" fmla="*/ 2147483646 h 235"/>
                  <a:gd name="T48" fmla="*/ 2147483646 w 222"/>
                  <a:gd name="T49" fmla="*/ 2147483646 h 235"/>
                  <a:gd name="T50" fmla="*/ 2147483646 w 222"/>
                  <a:gd name="T51" fmla="*/ 2147483646 h 235"/>
                  <a:gd name="T52" fmla="*/ 2147483646 w 222"/>
                  <a:gd name="T53" fmla="*/ 2147483646 h 235"/>
                  <a:gd name="T54" fmla="*/ 2147483646 w 222"/>
                  <a:gd name="T55" fmla="*/ 2147483646 h 235"/>
                  <a:gd name="T56" fmla="*/ 2147483646 w 222"/>
                  <a:gd name="T57" fmla="*/ 2147483646 h 235"/>
                  <a:gd name="T58" fmla="*/ 2147483646 w 222"/>
                  <a:gd name="T59" fmla="*/ 2147483646 h 235"/>
                  <a:gd name="T60" fmla="*/ 2147483646 w 222"/>
                  <a:gd name="T61" fmla="*/ 2147483646 h 235"/>
                  <a:gd name="T62" fmla="*/ 2147483646 w 222"/>
                  <a:gd name="T63" fmla="*/ 2147483646 h 235"/>
                  <a:gd name="T64" fmla="*/ 2147483646 w 222"/>
                  <a:gd name="T65" fmla="*/ 2147483646 h 235"/>
                  <a:gd name="T66" fmla="*/ 2147483646 w 222"/>
                  <a:gd name="T67" fmla="*/ 2147483646 h 235"/>
                  <a:gd name="T68" fmla="*/ 2147483646 w 222"/>
                  <a:gd name="T69" fmla="*/ 2147483646 h 235"/>
                  <a:gd name="T70" fmla="*/ 2147483646 w 222"/>
                  <a:gd name="T71" fmla="*/ 2147483646 h 235"/>
                  <a:gd name="T72" fmla="*/ 2147483646 w 222"/>
                  <a:gd name="T73" fmla="*/ 2147483646 h 235"/>
                  <a:gd name="T74" fmla="*/ 2147483646 w 222"/>
                  <a:gd name="T75" fmla="*/ 2147483646 h 235"/>
                  <a:gd name="T76" fmla="*/ 2147483646 w 222"/>
                  <a:gd name="T77" fmla="*/ 2147483646 h 235"/>
                  <a:gd name="T78" fmla="*/ 2147483646 w 222"/>
                  <a:gd name="T79" fmla="*/ 2147483646 h 235"/>
                  <a:gd name="T80" fmla="*/ 2147483646 w 222"/>
                  <a:gd name="T81" fmla="*/ 2147483646 h 23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22" h="235">
                    <a:moveTo>
                      <a:pt x="151" y="19"/>
                    </a:moveTo>
                    <a:lnTo>
                      <a:pt x="170" y="29"/>
                    </a:lnTo>
                    <a:lnTo>
                      <a:pt x="203" y="19"/>
                    </a:lnTo>
                    <a:lnTo>
                      <a:pt x="182" y="7"/>
                    </a:lnTo>
                    <a:lnTo>
                      <a:pt x="151" y="19"/>
                    </a:lnTo>
                    <a:close/>
                    <a:moveTo>
                      <a:pt x="31" y="171"/>
                    </a:moveTo>
                    <a:lnTo>
                      <a:pt x="7" y="159"/>
                    </a:lnTo>
                    <a:lnTo>
                      <a:pt x="7" y="211"/>
                    </a:lnTo>
                    <a:lnTo>
                      <a:pt x="31" y="223"/>
                    </a:lnTo>
                    <a:lnTo>
                      <a:pt x="31" y="171"/>
                    </a:lnTo>
                    <a:close/>
                    <a:moveTo>
                      <a:pt x="87" y="104"/>
                    </a:moveTo>
                    <a:lnTo>
                      <a:pt x="109" y="114"/>
                    </a:lnTo>
                    <a:lnTo>
                      <a:pt x="137" y="102"/>
                    </a:lnTo>
                    <a:lnTo>
                      <a:pt x="116" y="93"/>
                    </a:lnTo>
                    <a:lnTo>
                      <a:pt x="87" y="104"/>
                    </a:lnTo>
                    <a:close/>
                    <a:moveTo>
                      <a:pt x="68" y="102"/>
                    </a:moveTo>
                    <a:lnTo>
                      <a:pt x="76" y="100"/>
                    </a:lnTo>
                    <a:lnTo>
                      <a:pt x="116" y="83"/>
                    </a:lnTo>
                    <a:lnTo>
                      <a:pt x="118" y="83"/>
                    </a:lnTo>
                    <a:lnTo>
                      <a:pt x="132" y="90"/>
                    </a:lnTo>
                    <a:lnTo>
                      <a:pt x="132" y="24"/>
                    </a:lnTo>
                    <a:lnTo>
                      <a:pt x="132" y="19"/>
                    </a:lnTo>
                    <a:lnTo>
                      <a:pt x="139" y="14"/>
                    </a:lnTo>
                    <a:lnTo>
                      <a:pt x="180" y="0"/>
                    </a:lnTo>
                    <a:lnTo>
                      <a:pt x="182" y="0"/>
                    </a:lnTo>
                    <a:lnTo>
                      <a:pt x="215" y="14"/>
                    </a:lnTo>
                    <a:lnTo>
                      <a:pt x="222" y="19"/>
                    </a:lnTo>
                    <a:lnTo>
                      <a:pt x="222" y="168"/>
                    </a:lnTo>
                    <a:lnTo>
                      <a:pt x="173" y="187"/>
                    </a:lnTo>
                    <a:lnTo>
                      <a:pt x="168" y="185"/>
                    </a:lnTo>
                    <a:lnTo>
                      <a:pt x="158" y="180"/>
                    </a:lnTo>
                    <a:lnTo>
                      <a:pt x="158" y="192"/>
                    </a:lnTo>
                    <a:lnTo>
                      <a:pt x="106" y="211"/>
                    </a:lnTo>
                    <a:lnTo>
                      <a:pt x="102" y="209"/>
                    </a:lnTo>
                    <a:lnTo>
                      <a:pt x="90" y="201"/>
                    </a:lnTo>
                    <a:lnTo>
                      <a:pt x="90" y="216"/>
                    </a:lnTo>
                    <a:lnTo>
                      <a:pt x="38" y="235"/>
                    </a:lnTo>
                    <a:lnTo>
                      <a:pt x="33" y="232"/>
                    </a:lnTo>
                    <a:lnTo>
                      <a:pt x="2" y="218"/>
                    </a:lnTo>
                    <a:lnTo>
                      <a:pt x="0" y="216"/>
                    </a:lnTo>
                    <a:lnTo>
                      <a:pt x="0" y="213"/>
                    </a:lnTo>
                    <a:lnTo>
                      <a:pt x="0" y="154"/>
                    </a:lnTo>
                    <a:lnTo>
                      <a:pt x="0" y="147"/>
                    </a:lnTo>
                    <a:lnTo>
                      <a:pt x="7" y="145"/>
                    </a:lnTo>
                    <a:lnTo>
                      <a:pt x="47" y="128"/>
                    </a:lnTo>
                    <a:lnTo>
                      <a:pt x="50" y="128"/>
                    </a:lnTo>
                    <a:lnTo>
                      <a:pt x="80" y="145"/>
                    </a:lnTo>
                    <a:lnTo>
                      <a:pt x="90" y="147"/>
                    </a:lnTo>
                    <a:lnTo>
                      <a:pt x="90" y="194"/>
                    </a:lnTo>
                    <a:lnTo>
                      <a:pt x="99" y="199"/>
                    </a:lnTo>
                    <a:lnTo>
                      <a:pt x="99" y="126"/>
                    </a:lnTo>
                    <a:lnTo>
                      <a:pt x="76" y="114"/>
                    </a:lnTo>
                    <a:lnTo>
                      <a:pt x="76" y="142"/>
                    </a:lnTo>
                    <a:lnTo>
                      <a:pt x="68" y="138"/>
                    </a:lnTo>
                    <a:lnTo>
                      <a:pt x="68" y="109"/>
                    </a:lnTo>
                    <a:lnTo>
                      <a:pt x="68" y="102"/>
                    </a:lnTo>
                    <a:close/>
                    <a:moveTo>
                      <a:pt x="139" y="95"/>
                    </a:moveTo>
                    <a:lnTo>
                      <a:pt x="149" y="100"/>
                    </a:lnTo>
                    <a:lnTo>
                      <a:pt x="158" y="102"/>
                    </a:lnTo>
                    <a:lnTo>
                      <a:pt x="158" y="171"/>
                    </a:lnTo>
                    <a:lnTo>
                      <a:pt x="165" y="175"/>
                    </a:lnTo>
                    <a:lnTo>
                      <a:pt x="165" y="43"/>
                    </a:lnTo>
                    <a:lnTo>
                      <a:pt x="139" y="31"/>
                    </a:lnTo>
                    <a:lnTo>
                      <a:pt x="139" y="95"/>
                    </a:lnTo>
                    <a:close/>
                    <a:moveTo>
                      <a:pt x="19" y="149"/>
                    </a:moveTo>
                    <a:lnTo>
                      <a:pt x="38" y="159"/>
                    </a:lnTo>
                    <a:lnTo>
                      <a:pt x="71" y="147"/>
                    </a:lnTo>
                    <a:lnTo>
                      <a:pt x="47" y="138"/>
                    </a:lnTo>
                    <a:lnTo>
                      <a:pt x="19" y="149"/>
                    </a:lnTo>
                    <a:close/>
                    <a:moveTo>
                      <a:pt x="173" y="38"/>
                    </a:moveTo>
                    <a:lnTo>
                      <a:pt x="173" y="36"/>
                    </a:lnTo>
                    <a:lnTo>
                      <a:pt x="173" y="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82" name="直接连接符 81"/>
              <p:cNvCxnSpPr/>
              <p:nvPr/>
            </p:nvCxnSpPr>
            <p:spPr bwMode="auto">
              <a:xfrm>
                <a:off x="9681846" y="3780081"/>
                <a:ext cx="54599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组合 48"/>
          <p:cNvGrpSpPr/>
          <p:nvPr/>
        </p:nvGrpSpPr>
        <p:grpSpPr bwMode="auto">
          <a:xfrm>
            <a:off x="10709275" y="2846388"/>
            <a:ext cx="1336675" cy="1527175"/>
            <a:chOff x="10708915" y="2846424"/>
            <a:chExt cx="1336423" cy="1527514"/>
          </a:xfrm>
        </p:grpSpPr>
        <p:sp>
          <p:nvSpPr>
            <p:cNvPr id="60" name="矩形 59"/>
            <p:cNvSpPr/>
            <p:nvPr/>
          </p:nvSpPr>
          <p:spPr>
            <a:xfrm>
              <a:off x="10708915" y="2846424"/>
              <a:ext cx="1336423" cy="1527514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7681" name="组合 41"/>
            <p:cNvGrpSpPr/>
            <p:nvPr/>
          </p:nvGrpSpPr>
          <p:grpSpPr bwMode="auto">
            <a:xfrm>
              <a:off x="11094606" y="3186220"/>
              <a:ext cx="558270" cy="593861"/>
              <a:chOff x="11094606" y="3186220"/>
              <a:chExt cx="558270" cy="593861"/>
            </a:xfrm>
          </p:grpSpPr>
          <p:sp>
            <p:nvSpPr>
              <p:cNvPr id="27682" name="Freeform 59"/>
              <p:cNvSpPr>
                <a:spLocks noEditPoints="1"/>
              </p:cNvSpPr>
              <p:nvPr/>
            </p:nvSpPr>
            <p:spPr bwMode="auto">
              <a:xfrm>
                <a:off x="11101376" y="3186220"/>
                <a:ext cx="551500" cy="417294"/>
              </a:xfrm>
              <a:custGeom>
                <a:avLst/>
                <a:gdLst>
                  <a:gd name="T0" fmla="*/ 2147483646 w 111"/>
                  <a:gd name="T1" fmla="*/ 2147483646 h 84"/>
                  <a:gd name="T2" fmla="*/ 2147483646 w 111"/>
                  <a:gd name="T3" fmla="*/ 2147483646 h 84"/>
                  <a:gd name="T4" fmla="*/ 2147483646 w 111"/>
                  <a:gd name="T5" fmla="*/ 2147483646 h 84"/>
                  <a:gd name="T6" fmla="*/ 2147483646 w 111"/>
                  <a:gd name="T7" fmla="*/ 2147483646 h 84"/>
                  <a:gd name="T8" fmla="*/ 2147483646 w 111"/>
                  <a:gd name="T9" fmla="*/ 2147483646 h 84"/>
                  <a:gd name="T10" fmla="*/ 2147483646 w 111"/>
                  <a:gd name="T11" fmla="*/ 2147483646 h 84"/>
                  <a:gd name="T12" fmla="*/ 2147483646 w 111"/>
                  <a:gd name="T13" fmla="*/ 2147483646 h 84"/>
                  <a:gd name="T14" fmla="*/ 2147483646 w 111"/>
                  <a:gd name="T15" fmla="*/ 2147483646 h 84"/>
                  <a:gd name="T16" fmla="*/ 2147483646 w 111"/>
                  <a:gd name="T17" fmla="*/ 2147483646 h 84"/>
                  <a:gd name="T18" fmla="*/ 2147483646 w 111"/>
                  <a:gd name="T19" fmla="*/ 2147483646 h 84"/>
                  <a:gd name="T20" fmla="*/ 2147483646 w 111"/>
                  <a:gd name="T21" fmla="*/ 2147483646 h 84"/>
                  <a:gd name="T22" fmla="*/ 2147483646 w 111"/>
                  <a:gd name="T23" fmla="*/ 2147483646 h 84"/>
                  <a:gd name="T24" fmla="*/ 2147483646 w 111"/>
                  <a:gd name="T25" fmla="*/ 2147483646 h 84"/>
                  <a:gd name="T26" fmla="*/ 2147483646 w 111"/>
                  <a:gd name="T27" fmla="*/ 2147483646 h 84"/>
                  <a:gd name="T28" fmla="*/ 2147483646 w 111"/>
                  <a:gd name="T29" fmla="*/ 2147483646 h 84"/>
                  <a:gd name="T30" fmla="*/ 2147483646 w 111"/>
                  <a:gd name="T31" fmla="*/ 2147483646 h 84"/>
                  <a:gd name="T32" fmla="*/ 2147483646 w 111"/>
                  <a:gd name="T33" fmla="*/ 2147483646 h 84"/>
                  <a:gd name="T34" fmla="*/ 2147483646 w 111"/>
                  <a:gd name="T35" fmla="*/ 2147483646 h 84"/>
                  <a:gd name="T36" fmla="*/ 2147483646 w 111"/>
                  <a:gd name="T37" fmla="*/ 2147483646 h 84"/>
                  <a:gd name="T38" fmla="*/ 2147483646 w 111"/>
                  <a:gd name="T39" fmla="*/ 2147483646 h 84"/>
                  <a:gd name="T40" fmla="*/ 2147483646 w 111"/>
                  <a:gd name="T41" fmla="*/ 2147483646 h 84"/>
                  <a:gd name="T42" fmla="*/ 2147483646 w 111"/>
                  <a:gd name="T43" fmla="*/ 2147483646 h 84"/>
                  <a:gd name="T44" fmla="*/ 2147483646 w 111"/>
                  <a:gd name="T45" fmla="*/ 2147483646 h 84"/>
                  <a:gd name="T46" fmla="*/ 2147483646 w 111"/>
                  <a:gd name="T47" fmla="*/ 2147483646 h 84"/>
                  <a:gd name="T48" fmla="*/ 2147483646 w 111"/>
                  <a:gd name="T49" fmla="*/ 2147483646 h 84"/>
                  <a:gd name="T50" fmla="*/ 2147483646 w 111"/>
                  <a:gd name="T51" fmla="*/ 2147483646 h 84"/>
                  <a:gd name="T52" fmla="*/ 2147483646 w 111"/>
                  <a:gd name="T53" fmla="*/ 2147483646 h 84"/>
                  <a:gd name="T54" fmla="*/ 2147483646 w 111"/>
                  <a:gd name="T55" fmla="*/ 2147483646 h 84"/>
                  <a:gd name="T56" fmla="*/ 2147483646 w 111"/>
                  <a:gd name="T57" fmla="*/ 2147483646 h 84"/>
                  <a:gd name="T58" fmla="*/ 2147483646 w 111"/>
                  <a:gd name="T59" fmla="*/ 2147483646 h 84"/>
                  <a:gd name="T60" fmla="*/ 2147483646 w 111"/>
                  <a:gd name="T61" fmla="*/ 2147483646 h 84"/>
                  <a:gd name="T62" fmla="*/ 2147483646 w 111"/>
                  <a:gd name="T63" fmla="*/ 2147483646 h 84"/>
                  <a:gd name="T64" fmla="*/ 2147483646 w 111"/>
                  <a:gd name="T65" fmla="*/ 2147483646 h 84"/>
                  <a:gd name="T66" fmla="*/ 2147483646 w 111"/>
                  <a:gd name="T67" fmla="*/ 2147483646 h 84"/>
                  <a:gd name="T68" fmla="*/ 2147483646 w 111"/>
                  <a:gd name="T69" fmla="*/ 2147483646 h 84"/>
                  <a:gd name="T70" fmla="*/ 2147483646 w 111"/>
                  <a:gd name="T71" fmla="*/ 2147483646 h 84"/>
                  <a:gd name="T72" fmla="*/ 2147483646 w 111"/>
                  <a:gd name="T73" fmla="*/ 2147483646 h 84"/>
                  <a:gd name="T74" fmla="*/ 2147483646 w 111"/>
                  <a:gd name="T75" fmla="*/ 2147483646 h 84"/>
                  <a:gd name="T76" fmla="*/ 2147483646 w 111"/>
                  <a:gd name="T77" fmla="*/ 2147483646 h 84"/>
                  <a:gd name="T78" fmla="*/ 2147483646 w 111"/>
                  <a:gd name="T79" fmla="*/ 2147483646 h 84"/>
                  <a:gd name="T80" fmla="*/ 2147483646 w 111"/>
                  <a:gd name="T81" fmla="*/ 2147483646 h 84"/>
                  <a:gd name="T82" fmla="*/ 2147483646 w 111"/>
                  <a:gd name="T83" fmla="*/ 2147483646 h 84"/>
                  <a:gd name="T84" fmla="*/ 2147483646 w 111"/>
                  <a:gd name="T85" fmla="*/ 2147483646 h 84"/>
                  <a:gd name="T86" fmla="*/ 2147483646 w 111"/>
                  <a:gd name="T87" fmla="*/ 2147483646 h 84"/>
                  <a:gd name="T88" fmla="*/ 2147483646 w 111"/>
                  <a:gd name="T89" fmla="*/ 2147483646 h 84"/>
                  <a:gd name="T90" fmla="*/ 2147483646 w 111"/>
                  <a:gd name="T91" fmla="*/ 2147483646 h 84"/>
                  <a:gd name="T92" fmla="*/ 2147483646 w 111"/>
                  <a:gd name="T93" fmla="*/ 2147483646 h 84"/>
                  <a:gd name="T94" fmla="*/ 2147483646 w 111"/>
                  <a:gd name="T95" fmla="*/ 2147483646 h 84"/>
                  <a:gd name="T96" fmla="*/ 2147483646 w 111"/>
                  <a:gd name="T97" fmla="*/ 2147483646 h 84"/>
                  <a:gd name="T98" fmla="*/ 0 w 111"/>
                  <a:gd name="T99" fmla="*/ 2147483646 h 84"/>
                  <a:gd name="T100" fmla="*/ 2147483646 w 111"/>
                  <a:gd name="T101" fmla="*/ 2147483646 h 84"/>
                  <a:gd name="T102" fmla="*/ 2147483646 w 111"/>
                  <a:gd name="T103" fmla="*/ 2147483646 h 84"/>
                  <a:gd name="T104" fmla="*/ 2147483646 w 111"/>
                  <a:gd name="T105" fmla="*/ 2147483646 h 84"/>
                  <a:gd name="T106" fmla="*/ 2147483646 w 111"/>
                  <a:gd name="T107" fmla="*/ 2147483646 h 84"/>
                  <a:gd name="T108" fmla="*/ 2147483646 w 111"/>
                  <a:gd name="T109" fmla="*/ 2147483646 h 84"/>
                  <a:gd name="T110" fmla="*/ 2147483646 w 111"/>
                  <a:gd name="T111" fmla="*/ 2147483646 h 8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1" h="84">
                    <a:moveTo>
                      <a:pt x="17" y="2"/>
                    </a:moveTo>
                    <a:cubicBezTo>
                      <a:pt x="22" y="0"/>
                      <a:pt x="26" y="1"/>
                      <a:pt x="29" y="4"/>
                    </a:cubicBezTo>
                    <a:cubicBezTo>
                      <a:pt x="27" y="21"/>
                      <a:pt x="24" y="37"/>
                      <a:pt x="20" y="51"/>
                    </a:cubicBezTo>
                    <a:cubicBezTo>
                      <a:pt x="15" y="50"/>
                      <a:pt x="10" y="49"/>
                      <a:pt x="5" y="48"/>
                    </a:cubicBezTo>
                    <a:cubicBezTo>
                      <a:pt x="6" y="31"/>
                      <a:pt x="11" y="15"/>
                      <a:pt x="17" y="2"/>
                    </a:cubicBezTo>
                    <a:close/>
                    <a:moveTo>
                      <a:pt x="20" y="68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74" y="76"/>
                      <a:pt x="80" y="76"/>
                      <a:pt x="107" y="76"/>
                    </a:cubicBezTo>
                    <a:cubicBezTo>
                      <a:pt x="111" y="76"/>
                      <a:pt x="111" y="76"/>
                      <a:pt x="111" y="76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11" y="26"/>
                      <a:pt x="111" y="26"/>
                      <a:pt x="111" y="26"/>
                    </a:cubicBezTo>
                    <a:cubicBezTo>
                      <a:pt x="110" y="24"/>
                      <a:pt x="110" y="24"/>
                      <a:pt x="110" y="24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2"/>
                      <a:pt x="33" y="15"/>
                      <a:pt x="33" y="17"/>
                    </a:cubicBezTo>
                    <a:cubicBezTo>
                      <a:pt x="89" y="17"/>
                      <a:pt x="89" y="17"/>
                      <a:pt x="89" y="17"/>
                    </a:cubicBezTo>
                    <a:cubicBezTo>
                      <a:pt x="88" y="29"/>
                      <a:pt x="88" y="29"/>
                      <a:pt x="88" y="29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90" y="31"/>
                      <a:pt x="90" y="31"/>
                      <a:pt x="90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84" y="68"/>
                      <a:pt x="61" y="68"/>
                      <a:pt x="20" y="68"/>
                    </a:cubicBezTo>
                    <a:close/>
                    <a:moveTo>
                      <a:pt x="102" y="27"/>
                    </a:moveTo>
                    <a:cubicBezTo>
                      <a:pt x="92" y="27"/>
                      <a:pt x="92" y="27"/>
                      <a:pt x="92" y="27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102" y="27"/>
                      <a:pt x="102" y="27"/>
                      <a:pt x="102" y="27"/>
                    </a:cubicBezTo>
                    <a:close/>
                    <a:moveTo>
                      <a:pt x="34" y="45"/>
                    </a:move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5"/>
                      <a:pt x="34" y="45"/>
                      <a:pt x="34" y="45"/>
                    </a:cubicBezTo>
                    <a:close/>
                    <a:moveTo>
                      <a:pt x="34" y="34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lose/>
                    <a:moveTo>
                      <a:pt x="34" y="23"/>
                    </a:moveTo>
                    <a:cubicBezTo>
                      <a:pt x="75" y="23"/>
                      <a:pt x="75" y="23"/>
                      <a:pt x="75" y="23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23"/>
                      <a:pt x="34" y="23"/>
                      <a:pt x="34" y="23"/>
                    </a:cubicBezTo>
                    <a:close/>
                    <a:moveTo>
                      <a:pt x="4" y="70"/>
                    </a:move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4" y="84"/>
                      <a:pt x="3" y="83"/>
                      <a:pt x="2" y="83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" y="70"/>
                      <a:pt x="4" y="70"/>
                      <a:pt x="4" y="70"/>
                    </a:cubicBezTo>
                    <a:close/>
                    <a:moveTo>
                      <a:pt x="4" y="51"/>
                    </a:moveTo>
                    <a:cubicBezTo>
                      <a:pt x="4" y="57"/>
                      <a:pt x="3" y="63"/>
                      <a:pt x="2" y="68"/>
                    </a:cubicBezTo>
                    <a:cubicBezTo>
                      <a:pt x="6" y="69"/>
                      <a:pt x="9" y="70"/>
                      <a:pt x="13" y="71"/>
                    </a:cubicBezTo>
                    <a:cubicBezTo>
                      <a:pt x="14" y="65"/>
                      <a:pt x="16" y="60"/>
                      <a:pt x="18" y="54"/>
                    </a:cubicBezTo>
                    <a:cubicBezTo>
                      <a:pt x="14" y="53"/>
                      <a:pt x="9" y="52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80" name="直接连接符 79"/>
              <p:cNvCxnSpPr/>
              <p:nvPr/>
            </p:nvCxnSpPr>
            <p:spPr bwMode="auto">
              <a:xfrm>
                <a:off x="11094606" y="3780081"/>
                <a:ext cx="54599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/>
          <p:cNvGrpSpPr/>
          <p:nvPr/>
        </p:nvGrpSpPr>
        <p:grpSpPr bwMode="auto">
          <a:xfrm>
            <a:off x="9296400" y="4491038"/>
            <a:ext cx="1336675" cy="1543050"/>
            <a:chOff x="9296155" y="4491676"/>
            <a:chExt cx="1336423" cy="1541732"/>
          </a:xfrm>
        </p:grpSpPr>
        <p:sp>
          <p:nvSpPr>
            <p:cNvPr id="61" name="矩形 60"/>
            <p:cNvSpPr/>
            <p:nvPr/>
          </p:nvSpPr>
          <p:spPr>
            <a:xfrm>
              <a:off x="9296155" y="4491676"/>
              <a:ext cx="1336423" cy="154173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7675" name="组合 42"/>
            <p:cNvGrpSpPr/>
            <p:nvPr/>
          </p:nvGrpSpPr>
          <p:grpSpPr bwMode="auto">
            <a:xfrm>
              <a:off x="9681846" y="4734711"/>
              <a:ext cx="545997" cy="710237"/>
              <a:chOff x="9681846" y="4734711"/>
              <a:chExt cx="545997" cy="710237"/>
            </a:xfrm>
          </p:grpSpPr>
          <p:sp>
            <p:nvSpPr>
              <p:cNvPr id="27676" name="Freeform 283"/>
              <p:cNvSpPr>
                <a:spLocks noEditPoints="1"/>
              </p:cNvSpPr>
              <p:nvPr/>
            </p:nvSpPr>
            <p:spPr bwMode="auto">
              <a:xfrm>
                <a:off x="9743708" y="4734711"/>
                <a:ext cx="441316" cy="559000"/>
              </a:xfrm>
              <a:custGeom>
                <a:avLst/>
                <a:gdLst>
                  <a:gd name="T0" fmla="*/ 2147483646 w 95"/>
                  <a:gd name="T1" fmla="*/ 0 h 120"/>
                  <a:gd name="T2" fmla="*/ 2147483646 w 95"/>
                  <a:gd name="T3" fmla="*/ 2147483646 h 120"/>
                  <a:gd name="T4" fmla="*/ 2147483646 w 95"/>
                  <a:gd name="T5" fmla="*/ 2147483646 h 120"/>
                  <a:gd name="T6" fmla="*/ 2147483646 w 95"/>
                  <a:gd name="T7" fmla="*/ 2147483646 h 120"/>
                  <a:gd name="T8" fmla="*/ 2147483646 w 95"/>
                  <a:gd name="T9" fmla="*/ 2147483646 h 120"/>
                  <a:gd name="T10" fmla="*/ 0 w 95"/>
                  <a:gd name="T11" fmla="*/ 2147483646 h 120"/>
                  <a:gd name="T12" fmla="*/ 2147483646 w 95"/>
                  <a:gd name="T13" fmla="*/ 2147483646 h 120"/>
                  <a:gd name="T14" fmla="*/ 2147483646 w 95"/>
                  <a:gd name="T15" fmla="*/ 2147483646 h 120"/>
                  <a:gd name="T16" fmla="*/ 2147483646 w 95"/>
                  <a:gd name="T17" fmla="*/ 2147483646 h 120"/>
                  <a:gd name="T18" fmla="*/ 2147483646 w 95"/>
                  <a:gd name="T19" fmla="*/ 2147483646 h 120"/>
                  <a:gd name="T20" fmla="*/ 2147483646 w 95"/>
                  <a:gd name="T21" fmla="*/ 2147483646 h 120"/>
                  <a:gd name="T22" fmla="*/ 2147483646 w 95"/>
                  <a:gd name="T23" fmla="*/ 2147483646 h 120"/>
                  <a:gd name="T24" fmla="*/ 2147483646 w 95"/>
                  <a:gd name="T25" fmla="*/ 2147483646 h 120"/>
                  <a:gd name="T26" fmla="*/ 2147483646 w 95"/>
                  <a:gd name="T27" fmla="*/ 2147483646 h 120"/>
                  <a:gd name="T28" fmla="*/ 2147483646 w 95"/>
                  <a:gd name="T29" fmla="*/ 2147483646 h 120"/>
                  <a:gd name="T30" fmla="*/ 2147483646 w 95"/>
                  <a:gd name="T31" fmla="*/ 2147483646 h 120"/>
                  <a:gd name="T32" fmla="*/ 2147483646 w 95"/>
                  <a:gd name="T33" fmla="*/ 2147483646 h 120"/>
                  <a:gd name="T34" fmla="*/ 2147483646 w 95"/>
                  <a:gd name="T35" fmla="*/ 2147483646 h 120"/>
                  <a:gd name="T36" fmla="*/ 2147483646 w 95"/>
                  <a:gd name="T37" fmla="*/ 2147483646 h 120"/>
                  <a:gd name="T38" fmla="*/ 2147483646 w 95"/>
                  <a:gd name="T39" fmla="*/ 2147483646 h 120"/>
                  <a:gd name="T40" fmla="*/ 2147483646 w 95"/>
                  <a:gd name="T41" fmla="*/ 2147483646 h 120"/>
                  <a:gd name="T42" fmla="*/ 2147483646 w 95"/>
                  <a:gd name="T43" fmla="*/ 2147483646 h 120"/>
                  <a:gd name="T44" fmla="*/ 2147483646 w 95"/>
                  <a:gd name="T45" fmla="*/ 2147483646 h 120"/>
                  <a:gd name="T46" fmla="*/ 2147483646 w 95"/>
                  <a:gd name="T47" fmla="*/ 2147483646 h 120"/>
                  <a:gd name="T48" fmla="*/ 2147483646 w 95"/>
                  <a:gd name="T49" fmla="*/ 2147483646 h 120"/>
                  <a:gd name="T50" fmla="*/ 2147483646 w 95"/>
                  <a:gd name="T51" fmla="*/ 2147483646 h 120"/>
                  <a:gd name="T52" fmla="*/ 2147483646 w 95"/>
                  <a:gd name="T53" fmla="*/ 2147483646 h 120"/>
                  <a:gd name="T54" fmla="*/ 2147483646 w 95"/>
                  <a:gd name="T55" fmla="*/ 2147483646 h 120"/>
                  <a:gd name="T56" fmla="*/ 2147483646 w 95"/>
                  <a:gd name="T57" fmla="*/ 2147483646 h 120"/>
                  <a:gd name="T58" fmla="*/ 2147483646 w 95"/>
                  <a:gd name="T59" fmla="*/ 2147483646 h 120"/>
                  <a:gd name="T60" fmla="*/ 2147483646 w 95"/>
                  <a:gd name="T61" fmla="*/ 0 h 120"/>
                  <a:gd name="T62" fmla="*/ 2147483646 w 95"/>
                  <a:gd name="T63" fmla="*/ 2147483646 h 120"/>
                  <a:gd name="T64" fmla="*/ 2147483646 w 95"/>
                  <a:gd name="T65" fmla="*/ 2147483646 h 120"/>
                  <a:gd name="T66" fmla="*/ 2147483646 w 95"/>
                  <a:gd name="T67" fmla="*/ 2147483646 h 120"/>
                  <a:gd name="T68" fmla="*/ 2147483646 w 95"/>
                  <a:gd name="T69" fmla="*/ 2147483646 h 120"/>
                  <a:gd name="T70" fmla="*/ 2147483646 w 95"/>
                  <a:gd name="T71" fmla="*/ 2147483646 h 120"/>
                  <a:gd name="T72" fmla="*/ 2147483646 w 95"/>
                  <a:gd name="T73" fmla="*/ 2147483646 h 120"/>
                  <a:gd name="T74" fmla="*/ 2147483646 w 95"/>
                  <a:gd name="T75" fmla="*/ 2147483646 h 120"/>
                  <a:gd name="T76" fmla="*/ 2147483646 w 95"/>
                  <a:gd name="T77" fmla="*/ 2147483646 h 120"/>
                  <a:gd name="T78" fmla="*/ 2147483646 w 95"/>
                  <a:gd name="T79" fmla="*/ 2147483646 h 120"/>
                  <a:gd name="T80" fmla="*/ 2147483646 w 95"/>
                  <a:gd name="T81" fmla="*/ 2147483646 h 120"/>
                  <a:gd name="T82" fmla="*/ 2147483646 w 95"/>
                  <a:gd name="T83" fmla="*/ 2147483646 h 120"/>
                  <a:gd name="T84" fmla="*/ 2147483646 w 95"/>
                  <a:gd name="T85" fmla="*/ 2147483646 h 120"/>
                  <a:gd name="T86" fmla="*/ 2147483646 w 95"/>
                  <a:gd name="T87" fmla="*/ 2147483646 h 120"/>
                  <a:gd name="T88" fmla="*/ 2147483646 w 95"/>
                  <a:gd name="T89" fmla="*/ 2147483646 h 120"/>
                  <a:gd name="T90" fmla="*/ 2147483646 w 95"/>
                  <a:gd name="T91" fmla="*/ 2147483646 h 120"/>
                  <a:gd name="T92" fmla="*/ 2147483646 w 95"/>
                  <a:gd name="T93" fmla="*/ 2147483646 h 120"/>
                  <a:gd name="T94" fmla="*/ 2147483646 w 95"/>
                  <a:gd name="T95" fmla="*/ 2147483646 h 120"/>
                  <a:gd name="T96" fmla="*/ 2147483646 w 95"/>
                  <a:gd name="T97" fmla="*/ 2147483646 h 120"/>
                  <a:gd name="T98" fmla="*/ 2147483646 w 95"/>
                  <a:gd name="T99" fmla="*/ 2147483646 h 120"/>
                  <a:gd name="T100" fmla="*/ 2147483646 w 95"/>
                  <a:gd name="T101" fmla="*/ 2147483646 h 120"/>
                  <a:gd name="T102" fmla="*/ 2147483646 w 95"/>
                  <a:gd name="T103" fmla="*/ 2147483646 h 120"/>
                  <a:gd name="T104" fmla="*/ 2147483646 w 95"/>
                  <a:gd name="T105" fmla="*/ 2147483646 h 120"/>
                  <a:gd name="T106" fmla="*/ 2147483646 w 95"/>
                  <a:gd name="T107" fmla="*/ 2147483646 h 12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95" h="120">
                    <a:moveTo>
                      <a:pt x="41" y="0"/>
                    </a:moveTo>
                    <a:cubicBezTo>
                      <a:pt x="37" y="0"/>
                      <a:pt x="32" y="2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5" y="6"/>
                      <a:pt x="18" y="1"/>
                      <a:pt x="14" y="1"/>
                    </a:cubicBezTo>
                    <a:cubicBezTo>
                      <a:pt x="10" y="1"/>
                      <a:pt x="6" y="4"/>
                      <a:pt x="3" y="8"/>
                    </a:cubicBezTo>
                    <a:cubicBezTo>
                      <a:pt x="1" y="11"/>
                      <a:pt x="0" y="16"/>
                      <a:pt x="0" y="21"/>
                    </a:cubicBezTo>
                    <a:cubicBezTo>
                      <a:pt x="0" y="26"/>
                      <a:pt x="1" y="30"/>
                      <a:pt x="3" y="34"/>
                    </a:cubicBezTo>
                    <a:cubicBezTo>
                      <a:pt x="6" y="38"/>
                      <a:pt x="10" y="40"/>
                      <a:pt x="14" y="40"/>
                    </a:cubicBezTo>
                    <a:cubicBezTo>
                      <a:pt x="18" y="40"/>
                      <a:pt x="27" y="38"/>
                      <a:pt x="31" y="37"/>
                    </a:cubicBezTo>
                    <a:cubicBezTo>
                      <a:pt x="34" y="40"/>
                      <a:pt x="38" y="41"/>
                      <a:pt x="41" y="41"/>
                    </a:cubicBezTo>
                    <a:cubicBezTo>
                      <a:pt x="42" y="41"/>
                      <a:pt x="43" y="41"/>
                      <a:pt x="43" y="41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75" y="120"/>
                      <a:pt x="75" y="120"/>
                      <a:pt x="75" y="120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2" y="84"/>
                      <a:pt x="82" y="84"/>
                      <a:pt x="82" y="84"/>
                    </a:cubicBezTo>
                    <a:cubicBezTo>
                      <a:pt x="84" y="120"/>
                      <a:pt x="84" y="120"/>
                      <a:pt x="84" y="120"/>
                    </a:cubicBezTo>
                    <a:cubicBezTo>
                      <a:pt x="95" y="120"/>
                      <a:pt x="95" y="120"/>
                      <a:pt x="95" y="120"/>
                    </a:cubicBezTo>
                    <a:cubicBezTo>
                      <a:pt x="92" y="78"/>
                      <a:pt x="92" y="78"/>
                      <a:pt x="92" y="78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3" y="37"/>
                      <a:pt x="76" y="38"/>
                      <a:pt x="79" y="38"/>
                    </a:cubicBezTo>
                    <a:cubicBezTo>
                      <a:pt x="86" y="38"/>
                      <a:pt x="91" y="33"/>
                      <a:pt x="91" y="26"/>
                    </a:cubicBezTo>
                    <a:cubicBezTo>
                      <a:pt x="91" y="19"/>
                      <a:pt x="86" y="14"/>
                      <a:pt x="79" y="14"/>
                    </a:cubicBezTo>
                    <a:cubicBezTo>
                      <a:pt x="76" y="14"/>
                      <a:pt x="73" y="15"/>
                      <a:pt x="71" y="18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6" y="1"/>
                      <a:pt x="44" y="0"/>
                      <a:pt x="41" y="0"/>
                    </a:cubicBezTo>
                    <a:close/>
                    <a:moveTo>
                      <a:pt x="65" y="43"/>
                    </a:moveTo>
                    <a:cubicBezTo>
                      <a:pt x="58" y="46"/>
                      <a:pt x="58" y="46"/>
                      <a:pt x="58" y="4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5" y="43"/>
                      <a:pt x="65" y="43"/>
                      <a:pt x="65" y="43"/>
                    </a:cubicBezTo>
                    <a:close/>
                    <a:moveTo>
                      <a:pt x="10" y="12"/>
                    </a:moveTo>
                    <a:cubicBezTo>
                      <a:pt x="11" y="10"/>
                      <a:pt x="12" y="9"/>
                      <a:pt x="14" y="9"/>
                    </a:cubicBezTo>
                    <a:cubicBezTo>
                      <a:pt x="16" y="9"/>
                      <a:pt x="17" y="10"/>
                      <a:pt x="18" y="12"/>
                    </a:cubicBezTo>
                    <a:cubicBezTo>
                      <a:pt x="20" y="14"/>
                      <a:pt x="21" y="17"/>
                      <a:pt x="21" y="21"/>
                    </a:cubicBezTo>
                    <a:cubicBezTo>
                      <a:pt x="21" y="24"/>
                      <a:pt x="20" y="27"/>
                      <a:pt x="18" y="30"/>
                    </a:cubicBezTo>
                    <a:cubicBezTo>
                      <a:pt x="17" y="31"/>
                      <a:pt x="16" y="32"/>
                      <a:pt x="14" y="32"/>
                    </a:cubicBezTo>
                    <a:cubicBezTo>
                      <a:pt x="12" y="32"/>
                      <a:pt x="11" y="31"/>
                      <a:pt x="10" y="30"/>
                    </a:cubicBezTo>
                    <a:cubicBezTo>
                      <a:pt x="8" y="27"/>
                      <a:pt x="7" y="24"/>
                      <a:pt x="7" y="21"/>
                    </a:cubicBezTo>
                    <a:cubicBezTo>
                      <a:pt x="7" y="17"/>
                      <a:pt x="8" y="14"/>
                      <a:pt x="10" y="12"/>
                    </a:cubicBezTo>
                    <a:close/>
                    <a:moveTo>
                      <a:pt x="35" y="11"/>
                    </a:moveTo>
                    <a:cubicBezTo>
                      <a:pt x="37" y="9"/>
                      <a:pt x="39" y="8"/>
                      <a:pt x="41" y="8"/>
                    </a:cubicBezTo>
                    <a:cubicBezTo>
                      <a:pt x="43" y="8"/>
                      <a:pt x="45" y="9"/>
                      <a:pt x="47" y="11"/>
                    </a:cubicBezTo>
                    <a:cubicBezTo>
                      <a:pt x="49" y="13"/>
                      <a:pt x="50" y="17"/>
                      <a:pt x="50" y="21"/>
                    </a:cubicBezTo>
                    <a:cubicBezTo>
                      <a:pt x="50" y="24"/>
                      <a:pt x="49" y="28"/>
                      <a:pt x="47" y="30"/>
                    </a:cubicBezTo>
                    <a:cubicBezTo>
                      <a:pt x="45" y="32"/>
                      <a:pt x="43" y="34"/>
                      <a:pt x="41" y="34"/>
                    </a:cubicBezTo>
                    <a:cubicBezTo>
                      <a:pt x="39" y="34"/>
                      <a:pt x="37" y="32"/>
                      <a:pt x="35" y="30"/>
                    </a:cubicBezTo>
                    <a:cubicBezTo>
                      <a:pt x="34" y="28"/>
                      <a:pt x="33" y="24"/>
                      <a:pt x="33" y="21"/>
                    </a:cubicBezTo>
                    <a:cubicBezTo>
                      <a:pt x="33" y="17"/>
                      <a:pt x="34" y="13"/>
                      <a:pt x="35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90" name="直接连接符 89"/>
              <p:cNvCxnSpPr/>
              <p:nvPr/>
            </p:nvCxnSpPr>
            <p:spPr bwMode="auto">
              <a:xfrm>
                <a:off x="9681846" y="5444948"/>
                <a:ext cx="54599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23" grpId="0"/>
      <p:bldP spid="27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1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产品测试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7488" y="254000"/>
            <a:ext cx="943451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92100" y="82550"/>
            <a:ext cx="3292475" cy="585788"/>
            <a:chOff x="292102" y="82976"/>
            <a:chExt cx="3291840" cy="584775"/>
          </a:xfrm>
        </p:grpSpPr>
        <p:sp>
          <p:nvSpPr>
            <p:cNvPr id="37931" name="文本框 4"/>
            <p:cNvSpPr txBox="1">
              <a:spLocks noChangeArrowheads="1"/>
            </p:cNvSpPr>
            <p:nvPr/>
          </p:nvSpPr>
          <p:spPr bwMode="auto">
            <a:xfrm>
              <a:off x="292102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产品测试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0815" y="82976"/>
              <a:ext cx="725347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1778000" y="1773734"/>
            <a:ext cx="650875" cy="650875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同心圆 17"/>
          <p:cNvSpPr/>
          <p:nvPr/>
        </p:nvSpPr>
        <p:spPr>
          <a:xfrm>
            <a:off x="3511550" y="1822946"/>
            <a:ext cx="482600" cy="481013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同心圆 18"/>
          <p:cNvSpPr/>
          <p:nvPr/>
        </p:nvSpPr>
        <p:spPr>
          <a:xfrm>
            <a:off x="3994150" y="4955084"/>
            <a:ext cx="361950" cy="361950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组合 9"/>
          <p:cNvGrpSpPr/>
          <p:nvPr/>
        </p:nvGrpSpPr>
        <p:grpSpPr bwMode="auto">
          <a:xfrm>
            <a:off x="379413" y="3388221"/>
            <a:ext cx="2192337" cy="2193925"/>
            <a:chOff x="379106" y="2578750"/>
            <a:chExt cx="2192201" cy="2192563"/>
          </a:xfrm>
        </p:grpSpPr>
        <p:sp>
          <p:nvSpPr>
            <p:cNvPr id="12" name="椭圆 11"/>
            <p:cNvSpPr/>
            <p:nvPr/>
          </p:nvSpPr>
          <p:spPr>
            <a:xfrm>
              <a:off x="379106" y="2578750"/>
              <a:ext cx="2192201" cy="2192563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929" name="Freeform 283"/>
            <p:cNvSpPr>
              <a:spLocks noEditPoints="1"/>
            </p:cNvSpPr>
            <p:nvPr/>
          </p:nvSpPr>
          <p:spPr bwMode="auto">
            <a:xfrm>
              <a:off x="940241" y="3230333"/>
              <a:ext cx="746089" cy="945046"/>
            </a:xfrm>
            <a:custGeom>
              <a:avLst/>
              <a:gdLst>
                <a:gd name="T0" fmla="*/ 2147483646 w 95"/>
                <a:gd name="T1" fmla="*/ 0 h 120"/>
                <a:gd name="T2" fmla="*/ 2147483646 w 95"/>
                <a:gd name="T3" fmla="*/ 2147483646 h 120"/>
                <a:gd name="T4" fmla="*/ 2147483646 w 95"/>
                <a:gd name="T5" fmla="*/ 2147483646 h 120"/>
                <a:gd name="T6" fmla="*/ 2147483646 w 95"/>
                <a:gd name="T7" fmla="*/ 2147483646 h 120"/>
                <a:gd name="T8" fmla="*/ 2147483646 w 95"/>
                <a:gd name="T9" fmla="*/ 2147483646 h 120"/>
                <a:gd name="T10" fmla="*/ 0 w 95"/>
                <a:gd name="T11" fmla="*/ 2147483646 h 120"/>
                <a:gd name="T12" fmla="*/ 2147483646 w 95"/>
                <a:gd name="T13" fmla="*/ 2147483646 h 120"/>
                <a:gd name="T14" fmla="*/ 2147483646 w 95"/>
                <a:gd name="T15" fmla="*/ 2147483646 h 120"/>
                <a:gd name="T16" fmla="*/ 2147483646 w 95"/>
                <a:gd name="T17" fmla="*/ 2147483646 h 120"/>
                <a:gd name="T18" fmla="*/ 2147483646 w 95"/>
                <a:gd name="T19" fmla="*/ 2147483646 h 120"/>
                <a:gd name="T20" fmla="*/ 2147483646 w 95"/>
                <a:gd name="T21" fmla="*/ 2147483646 h 120"/>
                <a:gd name="T22" fmla="*/ 2147483646 w 95"/>
                <a:gd name="T23" fmla="*/ 2147483646 h 120"/>
                <a:gd name="T24" fmla="*/ 2147483646 w 95"/>
                <a:gd name="T25" fmla="*/ 2147483646 h 120"/>
                <a:gd name="T26" fmla="*/ 2147483646 w 95"/>
                <a:gd name="T27" fmla="*/ 2147483646 h 120"/>
                <a:gd name="T28" fmla="*/ 2147483646 w 95"/>
                <a:gd name="T29" fmla="*/ 2147483646 h 120"/>
                <a:gd name="T30" fmla="*/ 2147483646 w 95"/>
                <a:gd name="T31" fmla="*/ 2147483646 h 120"/>
                <a:gd name="T32" fmla="*/ 2147483646 w 95"/>
                <a:gd name="T33" fmla="*/ 2147483646 h 120"/>
                <a:gd name="T34" fmla="*/ 2147483646 w 95"/>
                <a:gd name="T35" fmla="*/ 2147483646 h 120"/>
                <a:gd name="T36" fmla="*/ 2147483646 w 95"/>
                <a:gd name="T37" fmla="*/ 2147483646 h 120"/>
                <a:gd name="T38" fmla="*/ 2147483646 w 95"/>
                <a:gd name="T39" fmla="*/ 2147483646 h 120"/>
                <a:gd name="T40" fmla="*/ 2147483646 w 95"/>
                <a:gd name="T41" fmla="*/ 2147483646 h 120"/>
                <a:gd name="T42" fmla="*/ 2147483646 w 95"/>
                <a:gd name="T43" fmla="*/ 2147483646 h 120"/>
                <a:gd name="T44" fmla="*/ 2147483646 w 95"/>
                <a:gd name="T45" fmla="*/ 2147483646 h 120"/>
                <a:gd name="T46" fmla="*/ 2147483646 w 95"/>
                <a:gd name="T47" fmla="*/ 2147483646 h 120"/>
                <a:gd name="T48" fmla="*/ 2147483646 w 95"/>
                <a:gd name="T49" fmla="*/ 2147483646 h 120"/>
                <a:gd name="T50" fmla="*/ 2147483646 w 95"/>
                <a:gd name="T51" fmla="*/ 2147483646 h 120"/>
                <a:gd name="T52" fmla="*/ 2147483646 w 95"/>
                <a:gd name="T53" fmla="*/ 2147483646 h 120"/>
                <a:gd name="T54" fmla="*/ 2147483646 w 95"/>
                <a:gd name="T55" fmla="*/ 2147483646 h 120"/>
                <a:gd name="T56" fmla="*/ 2147483646 w 95"/>
                <a:gd name="T57" fmla="*/ 2147483646 h 120"/>
                <a:gd name="T58" fmla="*/ 2147483646 w 95"/>
                <a:gd name="T59" fmla="*/ 2147483646 h 120"/>
                <a:gd name="T60" fmla="*/ 2147483646 w 95"/>
                <a:gd name="T61" fmla="*/ 0 h 120"/>
                <a:gd name="T62" fmla="*/ 2147483646 w 95"/>
                <a:gd name="T63" fmla="*/ 2147483646 h 120"/>
                <a:gd name="T64" fmla="*/ 2147483646 w 95"/>
                <a:gd name="T65" fmla="*/ 2147483646 h 120"/>
                <a:gd name="T66" fmla="*/ 2147483646 w 95"/>
                <a:gd name="T67" fmla="*/ 2147483646 h 120"/>
                <a:gd name="T68" fmla="*/ 2147483646 w 95"/>
                <a:gd name="T69" fmla="*/ 2147483646 h 120"/>
                <a:gd name="T70" fmla="*/ 2147483646 w 95"/>
                <a:gd name="T71" fmla="*/ 2147483646 h 120"/>
                <a:gd name="T72" fmla="*/ 2147483646 w 95"/>
                <a:gd name="T73" fmla="*/ 2147483646 h 120"/>
                <a:gd name="T74" fmla="*/ 2147483646 w 95"/>
                <a:gd name="T75" fmla="*/ 2147483646 h 120"/>
                <a:gd name="T76" fmla="*/ 2147483646 w 95"/>
                <a:gd name="T77" fmla="*/ 2147483646 h 120"/>
                <a:gd name="T78" fmla="*/ 2147483646 w 95"/>
                <a:gd name="T79" fmla="*/ 2147483646 h 120"/>
                <a:gd name="T80" fmla="*/ 2147483646 w 95"/>
                <a:gd name="T81" fmla="*/ 2147483646 h 120"/>
                <a:gd name="T82" fmla="*/ 2147483646 w 95"/>
                <a:gd name="T83" fmla="*/ 2147483646 h 120"/>
                <a:gd name="T84" fmla="*/ 2147483646 w 95"/>
                <a:gd name="T85" fmla="*/ 2147483646 h 120"/>
                <a:gd name="T86" fmla="*/ 2147483646 w 95"/>
                <a:gd name="T87" fmla="*/ 2147483646 h 120"/>
                <a:gd name="T88" fmla="*/ 2147483646 w 95"/>
                <a:gd name="T89" fmla="*/ 2147483646 h 120"/>
                <a:gd name="T90" fmla="*/ 2147483646 w 95"/>
                <a:gd name="T91" fmla="*/ 2147483646 h 120"/>
                <a:gd name="T92" fmla="*/ 2147483646 w 95"/>
                <a:gd name="T93" fmla="*/ 2147483646 h 120"/>
                <a:gd name="T94" fmla="*/ 2147483646 w 95"/>
                <a:gd name="T95" fmla="*/ 2147483646 h 120"/>
                <a:gd name="T96" fmla="*/ 2147483646 w 95"/>
                <a:gd name="T97" fmla="*/ 2147483646 h 120"/>
                <a:gd name="T98" fmla="*/ 2147483646 w 95"/>
                <a:gd name="T99" fmla="*/ 2147483646 h 120"/>
                <a:gd name="T100" fmla="*/ 2147483646 w 95"/>
                <a:gd name="T101" fmla="*/ 2147483646 h 120"/>
                <a:gd name="T102" fmla="*/ 2147483646 w 95"/>
                <a:gd name="T103" fmla="*/ 2147483646 h 120"/>
                <a:gd name="T104" fmla="*/ 2147483646 w 95"/>
                <a:gd name="T105" fmla="*/ 2147483646 h 120"/>
                <a:gd name="T106" fmla="*/ 2147483646 w 95"/>
                <a:gd name="T107" fmla="*/ 2147483646 h 1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281238" y="2183309"/>
            <a:ext cx="1471612" cy="1471612"/>
            <a:chOff x="2281243" y="1373773"/>
            <a:chExt cx="1472026" cy="1471099"/>
          </a:xfrm>
        </p:grpSpPr>
        <p:sp>
          <p:nvSpPr>
            <p:cNvPr id="17" name="椭圆 16"/>
            <p:cNvSpPr/>
            <p:nvPr/>
          </p:nvSpPr>
          <p:spPr>
            <a:xfrm>
              <a:off x="2281243" y="1373773"/>
              <a:ext cx="1472026" cy="1471099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926" name="Freeform 30"/>
            <p:cNvSpPr>
              <a:spLocks noEditPoints="1"/>
            </p:cNvSpPr>
            <p:nvPr/>
          </p:nvSpPr>
          <p:spPr bwMode="auto">
            <a:xfrm>
              <a:off x="2795624" y="1814667"/>
              <a:ext cx="443264" cy="582574"/>
            </a:xfrm>
            <a:custGeom>
              <a:avLst/>
              <a:gdLst>
                <a:gd name="T0" fmla="*/ 2147483646 w 74"/>
                <a:gd name="T1" fmla="*/ 0 h 97"/>
                <a:gd name="T2" fmla="*/ 2147483646 w 74"/>
                <a:gd name="T3" fmla="*/ 2147483646 h 97"/>
                <a:gd name="T4" fmla="*/ 2147483646 w 74"/>
                <a:gd name="T5" fmla="*/ 2147483646 h 97"/>
                <a:gd name="T6" fmla="*/ 2147483646 w 74"/>
                <a:gd name="T7" fmla="*/ 2147483646 h 97"/>
                <a:gd name="T8" fmla="*/ 2147483646 w 74"/>
                <a:gd name="T9" fmla="*/ 2147483646 h 97"/>
                <a:gd name="T10" fmla="*/ 2147483646 w 74"/>
                <a:gd name="T11" fmla="*/ 2147483646 h 97"/>
                <a:gd name="T12" fmla="*/ 2147483646 w 74"/>
                <a:gd name="T13" fmla="*/ 2147483646 h 97"/>
                <a:gd name="T14" fmla="*/ 2147483646 w 74"/>
                <a:gd name="T15" fmla="*/ 2147483646 h 97"/>
                <a:gd name="T16" fmla="*/ 2147483646 w 74"/>
                <a:gd name="T17" fmla="*/ 2147483646 h 97"/>
                <a:gd name="T18" fmla="*/ 2147483646 w 74"/>
                <a:gd name="T19" fmla="*/ 2147483646 h 97"/>
                <a:gd name="T20" fmla="*/ 2147483646 w 74"/>
                <a:gd name="T21" fmla="*/ 2147483646 h 97"/>
                <a:gd name="T22" fmla="*/ 2147483646 w 74"/>
                <a:gd name="T23" fmla="*/ 2147483646 h 97"/>
                <a:gd name="T24" fmla="*/ 2147483646 w 74"/>
                <a:gd name="T25" fmla="*/ 2147483646 h 97"/>
                <a:gd name="T26" fmla="*/ 2147483646 w 74"/>
                <a:gd name="T27" fmla="*/ 2147483646 h 97"/>
                <a:gd name="T28" fmla="*/ 2147483646 w 74"/>
                <a:gd name="T29" fmla="*/ 2147483646 h 97"/>
                <a:gd name="T30" fmla="*/ 0 w 74"/>
                <a:gd name="T31" fmla="*/ 2147483646 h 97"/>
                <a:gd name="T32" fmla="*/ 2147483646 w 74"/>
                <a:gd name="T33" fmla="*/ 2147483646 h 97"/>
                <a:gd name="T34" fmla="*/ 2147483646 w 74"/>
                <a:gd name="T35" fmla="*/ 0 h 97"/>
                <a:gd name="T36" fmla="*/ 2147483646 w 74"/>
                <a:gd name="T37" fmla="*/ 2147483646 h 97"/>
                <a:gd name="T38" fmla="*/ 2147483646 w 74"/>
                <a:gd name="T39" fmla="*/ 2147483646 h 97"/>
                <a:gd name="T40" fmla="*/ 2147483646 w 74"/>
                <a:gd name="T41" fmla="*/ 2147483646 h 97"/>
                <a:gd name="T42" fmla="*/ 2147483646 w 74"/>
                <a:gd name="T43" fmla="*/ 2147483646 h 97"/>
                <a:gd name="T44" fmla="*/ 2147483646 w 74"/>
                <a:gd name="T45" fmla="*/ 2147483646 h 97"/>
                <a:gd name="T46" fmla="*/ 2147483646 w 74"/>
                <a:gd name="T47" fmla="*/ 2147483646 h 97"/>
                <a:gd name="T48" fmla="*/ 2147483646 w 74"/>
                <a:gd name="T49" fmla="*/ 2147483646 h 97"/>
                <a:gd name="T50" fmla="*/ 2147483646 w 74"/>
                <a:gd name="T51" fmla="*/ 2147483646 h 97"/>
                <a:gd name="T52" fmla="*/ 2147483646 w 74"/>
                <a:gd name="T53" fmla="*/ 2147483646 h 97"/>
                <a:gd name="T54" fmla="*/ 2147483646 w 74"/>
                <a:gd name="T55" fmla="*/ 2147483646 h 97"/>
                <a:gd name="T56" fmla="*/ 2147483646 w 74"/>
                <a:gd name="T57" fmla="*/ 2147483646 h 97"/>
                <a:gd name="T58" fmla="*/ 2147483646 w 74"/>
                <a:gd name="T59" fmla="*/ 2147483646 h 97"/>
                <a:gd name="T60" fmla="*/ 2147483646 w 74"/>
                <a:gd name="T61" fmla="*/ 2147483646 h 97"/>
                <a:gd name="T62" fmla="*/ 2147483646 w 74"/>
                <a:gd name="T63" fmla="*/ 2147483646 h 97"/>
                <a:gd name="T64" fmla="*/ 2147483646 w 74"/>
                <a:gd name="T65" fmla="*/ 2147483646 h 97"/>
                <a:gd name="T66" fmla="*/ 2147483646 w 74"/>
                <a:gd name="T67" fmla="*/ 2147483646 h 97"/>
                <a:gd name="T68" fmla="*/ 2147483646 w 74"/>
                <a:gd name="T69" fmla="*/ 2147483646 h 97"/>
                <a:gd name="T70" fmla="*/ 2147483646 w 74"/>
                <a:gd name="T71" fmla="*/ 2147483646 h 97"/>
                <a:gd name="T72" fmla="*/ 2147483646 w 74"/>
                <a:gd name="T73" fmla="*/ 2147483646 h 97"/>
                <a:gd name="T74" fmla="*/ 2147483646 w 74"/>
                <a:gd name="T75" fmla="*/ 2147483646 h 97"/>
                <a:gd name="T76" fmla="*/ 2147483646 w 74"/>
                <a:gd name="T77" fmla="*/ 2147483646 h 97"/>
                <a:gd name="T78" fmla="*/ 2147483646 w 74"/>
                <a:gd name="T79" fmla="*/ 2147483646 h 97"/>
                <a:gd name="T80" fmla="*/ 2147483646 w 74"/>
                <a:gd name="T81" fmla="*/ 2147483646 h 97"/>
                <a:gd name="T82" fmla="*/ 2147483646 w 74"/>
                <a:gd name="T83" fmla="*/ 2147483646 h 97"/>
                <a:gd name="T84" fmla="*/ 2147483646 w 74"/>
                <a:gd name="T85" fmla="*/ 2147483646 h 97"/>
                <a:gd name="T86" fmla="*/ 2147483646 w 74"/>
                <a:gd name="T87" fmla="*/ 2147483646 h 97"/>
                <a:gd name="T88" fmla="*/ 2147483646 w 74"/>
                <a:gd name="T89" fmla="*/ 2147483646 h 97"/>
                <a:gd name="T90" fmla="*/ 2147483646 w 74"/>
                <a:gd name="T91" fmla="*/ 2147483646 h 97"/>
                <a:gd name="T92" fmla="*/ 2147483646 w 74"/>
                <a:gd name="T93" fmla="*/ 2147483646 h 97"/>
                <a:gd name="T94" fmla="*/ 2147483646 w 74"/>
                <a:gd name="T95" fmla="*/ 2147483646 h 97"/>
                <a:gd name="T96" fmla="*/ 2147483646 w 74"/>
                <a:gd name="T97" fmla="*/ 2147483646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2730500" y="3802559"/>
            <a:ext cx="1147763" cy="1147762"/>
            <a:chOff x="2731071" y="3469222"/>
            <a:chExt cx="1146960" cy="1147107"/>
          </a:xfrm>
        </p:grpSpPr>
        <p:sp>
          <p:nvSpPr>
            <p:cNvPr id="15" name="椭圆 14"/>
            <p:cNvSpPr/>
            <p:nvPr/>
          </p:nvSpPr>
          <p:spPr>
            <a:xfrm>
              <a:off x="2731071" y="3469222"/>
              <a:ext cx="1146960" cy="1147107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923" name="Freeform 24"/>
            <p:cNvSpPr>
              <a:spLocks noEditPoints="1"/>
            </p:cNvSpPr>
            <p:nvPr/>
          </p:nvSpPr>
          <p:spPr bwMode="auto">
            <a:xfrm>
              <a:off x="3113366" y="3828481"/>
              <a:ext cx="382368" cy="428588"/>
            </a:xfrm>
            <a:custGeom>
              <a:avLst/>
              <a:gdLst>
                <a:gd name="T0" fmla="*/ 2147483646 w 77"/>
                <a:gd name="T1" fmla="*/ 2147483646 h 86"/>
                <a:gd name="T2" fmla="*/ 2147483646 w 77"/>
                <a:gd name="T3" fmla="*/ 2147483646 h 86"/>
                <a:gd name="T4" fmla="*/ 2147483646 w 77"/>
                <a:gd name="T5" fmla="*/ 2147483646 h 86"/>
                <a:gd name="T6" fmla="*/ 2147483646 w 77"/>
                <a:gd name="T7" fmla="*/ 2147483646 h 86"/>
                <a:gd name="T8" fmla="*/ 2147483646 w 77"/>
                <a:gd name="T9" fmla="*/ 2147483646 h 86"/>
                <a:gd name="T10" fmla="*/ 2147483646 w 77"/>
                <a:gd name="T11" fmla="*/ 2147483646 h 86"/>
                <a:gd name="T12" fmla="*/ 2147483646 w 77"/>
                <a:gd name="T13" fmla="*/ 2147483646 h 86"/>
                <a:gd name="T14" fmla="*/ 2147483646 w 77"/>
                <a:gd name="T15" fmla="*/ 2147483646 h 86"/>
                <a:gd name="T16" fmla="*/ 2147483646 w 77"/>
                <a:gd name="T17" fmla="*/ 2147483646 h 86"/>
                <a:gd name="T18" fmla="*/ 2147483646 w 77"/>
                <a:gd name="T19" fmla="*/ 2147483646 h 86"/>
                <a:gd name="T20" fmla="*/ 2147483646 w 77"/>
                <a:gd name="T21" fmla="*/ 2147483646 h 86"/>
                <a:gd name="T22" fmla="*/ 2147483646 w 77"/>
                <a:gd name="T23" fmla="*/ 2147483646 h 86"/>
                <a:gd name="T24" fmla="*/ 2147483646 w 77"/>
                <a:gd name="T25" fmla="*/ 2147483646 h 86"/>
                <a:gd name="T26" fmla="*/ 2147483646 w 77"/>
                <a:gd name="T27" fmla="*/ 2147483646 h 86"/>
                <a:gd name="T28" fmla="*/ 2147483646 w 77"/>
                <a:gd name="T29" fmla="*/ 2147483646 h 86"/>
                <a:gd name="T30" fmla="*/ 2147483646 w 77"/>
                <a:gd name="T31" fmla="*/ 2147483646 h 86"/>
                <a:gd name="T32" fmla="*/ 2147483646 w 77"/>
                <a:gd name="T33" fmla="*/ 2147483646 h 86"/>
                <a:gd name="T34" fmla="*/ 2147483646 w 77"/>
                <a:gd name="T35" fmla="*/ 2147483646 h 86"/>
                <a:gd name="T36" fmla="*/ 2147483646 w 77"/>
                <a:gd name="T37" fmla="*/ 2147483646 h 86"/>
                <a:gd name="T38" fmla="*/ 2147483646 w 77"/>
                <a:gd name="T39" fmla="*/ 2147483646 h 86"/>
                <a:gd name="T40" fmla="*/ 2147483646 w 77"/>
                <a:gd name="T41" fmla="*/ 2147483646 h 86"/>
                <a:gd name="T42" fmla="*/ 2147483646 w 77"/>
                <a:gd name="T43" fmla="*/ 2147483646 h 86"/>
                <a:gd name="T44" fmla="*/ 2147483646 w 77"/>
                <a:gd name="T45" fmla="*/ 2147483646 h 86"/>
                <a:gd name="T46" fmla="*/ 2147483646 w 77"/>
                <a:gd name="T47" fmla="*/ 2147483646 h 86"/>
                <a:gd name="T48" fmla="*/ 2147483646 w 77"/>
                <a:gd name="T49" fmla="*/ 2147483646 h 86"/>
                <a:gd name="T50" fmla="*/ 2147483646 w 77"/>
                <a:gd name="T51" fmla="*/ 2147483646 h 86"/>
                <a:gd name="T52" fmla="*/ 2147483646 w 77"/>
                <a:gd name="T53" fmla="*/ 2147483646 h 86"/>
                <a:gd name="T54" fmla="*/ 2147483646 w 77"/>
                <a:gd name="T55" fmla="*/ 2147483646 h 86"/>
                <a:gd name="T56" fmla="*/ 2147483646 w 77"/>
                <a:gd name="T57" fmla="*/ 2147483646 h 86"/>
                <a:gd name="T58" fmla="*/ 2147483646 w 77"/>
                <a:gd name="T59" fmla="*/ 2147483646 h 86"/>
                <a:gd name="T60" fmla="*/ 2147483646 w 77"/>
                <a:gd name="T61" fmla="*/ 2147483646 h 86"/>
                <a:gd name="T62" fmla="*/ 2147483646 w 77"/>
                <a:gd name="T63" fmla="*/ 2147483646 h 86"/>
                <a:gd name="T64" fmla="*/ 2147483646 w 77"/>
                <a:gd name="T65" fmla="*/ 2147483646 h 86"/>
                <a:gd name="T66" fmla="*/ 2147483646 w 77"/>
                <a:gd name="T67" fmla="*/ 2147483646 h 86"/>
                <a:gd name="T68" fmla="*/ 2147483646 w 77"/>
                <a:gd name="T69" fmla="*/ 2147483646 h 86"/>
                <a:gd name="T70" fmla="*/ 2147483646 w 77"/>
                <a:gd name="T71" fmla="*/ 2147483646 h 86"/>
                <a:gd name="T72" fmla="*/ 2147483646 w 77"/>
                <a:gd name="T73" fmla="*/ 2147483646 h 86"/>
                <a:gd name="T74" fmla="*/ 2147483646 w 77"/>
                <a:gd name="T75" fmla="*/ 2147483646 h 86"/>
                <a:gd name="T76" fmla="*/ 2147483646 w 77"/>
                <a:gd name="T77" fmla="*/ 2147483646 h 86"/>
                <a:gd name="T78" fmla="*/ 2147483646 w 77"/>
                <a:gd name="T79" fmla="*/ 2147483646 h 86"/>
                <a:gd name="T80" fmla="*/ 2147483646 w 77"/>
                <a:gd name="T81" fmla="*/ 2147483646 h 8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4760913" y="1217280"/>
            <a:ext cx="1235075" cy="755650"/>
            <a:chOff x="0" y="1587632"/>
            <a:chExt cx="1473572" cy="901650"/>
          </a:xfrm>
        </p:grpSpPr>
        <p:sp>
          <p:nvSpPr>
            <p:cNvPr id="37920" name="文本框 34"/>
            <p:cNvSpPr txBox="1">
              <a:spLocks noChangeArrowheads="1"/>
            </p:cNvSpPr>
            <p:nvPr/>
          </p:nvSpPr>
          <p:spPr bwMode="auto">
            <a:xfrm>
              <a:off x="0" y="1730397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" name="文本框 37"/>
          <p:cNvSpPr txBox="1"/>
          <p:nvPr/>
        </p:nvSpPr>
        <p:spPr bwMode="auto">
          <a:xfrm>
            <a:off x="5933239" y="1276751"/>
            <a:ext cx="63309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脚本测试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对后台主要逻辑函数进行了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全方位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 bwMode="auto">
          <a:xfrm>
            <a:off x="4760913" y="4922571"/>
            <a:ext cx="1235075" cy="757238"/>
            <a:chOff x="0" y="1587632"/>
            <a:chExt cx="1473572" cy="901650"/>
          </a:xfrm>
        </p:grpSpPr>
        <p:sp>
          <p:nvSpPr>
            <p:cNvPr id="37916" name="文本框 40"/>
            <p:cNvSpPr txBox="1">
              <a:spLocks noChangeArrowheads="1"/>
            </p:cNvSpPr>
            <p:nvPr/>
          </p:nvSpPr>
          <p:spPr bwMode="auto">
            <a:xfrm>
              <a:off x="0" y="1730397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1CEED599-142E-48F8-8B77-AE2499B40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39" y="2205164"/>
            <a:ext cx="5359348" cy="16884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B1841E4-AD3D-44AB-99AF-DAD7E0C1A951}"/>
              </a:ext>
            </a:extLst>
          </p:cNvPr>
          <p:cNvSpPr txBox="1"/>
          <p:nvPr/>
        </p:nvSpPr>
        <p:spPr bwMode="auto">
          <a:xfrm>
            <a:off x="5809497" y="4963091"/>
            <a:ext cx="63309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人工测试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开发过程中模拟用户使用，寻找最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刁钻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的角度进行测试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374C0DB-50EF-4DA5-A6D4-98E4767607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50" y="2207069"/>
            <a:ext cx="4340224" cy="28354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/>
      <p:bldP spid="38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1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产品缺陷及未来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33831" name="文本框 12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产品缺陷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944375" y="1449385"/>
            <a:ext cx="1081087" cy="1081087"/>
            <a:chOff x="6903720" y="991463"/>
            <a:chExt cx="1082040" cy="1082040"/>
          </a:xfrm>
        </p:grpSpPr>
        <p:sp>
          <p:nvSpPr>
            <p:cNvPr id="33829" name="Freeform 74"/>
            <p:cNvSpPr>
              <a:spLocks noEditPoints="1"/>
            </p:cNvSpPr>
            <p:nvPr/>
          </p:nvSpPr>
          <p:spPr bwMode="auto">
            <a:xfrm>
              <a:off x="7175611" y="1356515"/>
              <a:ext cx="538255" cy="351936"/>
            </a:xfrm>
            <a:custGeom>
              <a:avLst/>
              <a:gdLst>
                <a:gd name="T0" fmla="*/ 2147483646 w 99"/>
                <a:gd name="T1" fmla="*/ 2147483646 h 65"/>
                <a:gd name="T2" fmla="*/ 2147483646 w 99"/>
                <a:gd name="T3" fmla="*/ 2147483646 h 65"/>
                <a:gd name="T4" fmla="*/ 2147483646 w 99"/>
                <a:gd name="T5" fmla="*/ 2147483646 h 65"/>
                <a:gd name="T6" fmla="*/ 2147483646 w 99"/>
                <a:gd name="T7" fmla="*/ 2147483646 h 65"/>
                <a:gd name="T8" fmla="*/ 2147483646 w 99"/>
                <a:gd name="T9" fmla="*/ 2147483646 h 65"/>
                <a:gd name="T10" fmla="*/ 2147483646 w 99"/>
                <a:gd name="T11" fmla="*/ 2147483646 h 65"/>
                <a:gd name="T12" fmla="*/ 2147483646 w 99"/>
                <a:gd name="T13" fmla="*/ 2147483646 h 65"/>
                <a:gd name="T14" fmla="*/ 2147483646 w 99"/>
                <a:gd name="T15" fmla="*/ 2147483646 h 65"/>
                <a:gd name="T16" fmla="*/ 2147483646 w 99"/>
                <a:gd name="T17" fmla="*/ 2147483646 h 65"/>
                <a:gd name="T18" fmla="*/ 2147483646 w 99"/>
                <a:gd name="T19" fmla="*/ 2147483646 h 65"/>
                <a:gd name="T20" fmla="*/ 2147483646 w 99"/>
                <a:gd name="T21" fmla="*/ 2147483646 h 65"/>
                <a:gd name="T22" fmla="*/ 2147483646 w 99"/>
                <a:gd name="T23" fmla="*/ 2147483646 h 65"/>
                <a:gd name="T24" fmla="*/ 2147483646 w 99"/>
                <a:gd name="T25" fmla="*/ 2147483646 h 65"/>
                <a:gd name="T26" fmla="*/ 2147483646 w 99"/>
                <a:gd name="T27" fmla="*/ 2147483646 h 65"/>
                <a:gd name="T28" fmla="*/ 2147483646 w 99"/>
                <a:gd name="T29" fmla="*/ 2147483646 h 65"/>
                <a:gd name="T30" fmla="*/ 2147483646 w 99"/>
                <a:gd name="T31" fmla="*/ 2147483646 h 65"/>
                <a:gd name="T32" fmla="*/ 2147483646 w 99"/>
                <a:gd name="T33" fmla="*/ 2147483646 h 65"/>
                <a:gd name="T34" fmla="*/ 2147483646 w 99"/>
                <a:gd name="T35" fmla="*/ 0 h 65"/>
                <a:gd name="T36" fmla="*/ 2147483646 w 99"/>
                <a:gd name="T37" fmla="*/ 2147483646 h 65"/>
                <a:gd name="T38" fmla="*/ 2147483646 w 99"/>
                <a:gd name="T39" fmla="*/ 2147483646 h 65"/>
                <a:gd name="T40" fmla="*/ 2147483646 w 99"/>
                <a:gd name="T41" fmla="*/ 2147483646 h 65"/>
                <a:gd name="T42" fmla="*/ 0 w 99"/>
                <a:gd name="T43" fmla="*/ 2147483646 h 65"/>
                <a:gd name="T44" fmla="*/ 2147483646 w 99"/>
                <a:gd name="T45" fmla="*/ 2147483646 h 65"/>
                <a:gd name="T46" fmla="*/ 2147483646 w 99"/>
                <a:gd name="T47" fmla="*/ 2147483646 h 65"/>
                <a:gd name="T48" fmla="*/ 2147483646 w 99"/>
                <a:gd name="T49" fmla="*/ 2147483646 h 65"/>
                <a:gd name="T50" fmla="*/ 2147483646 w 99"/>
                <a:gd name="T51" fmla="*/ 2147483646 h 65"/>
                <a:gd name="T52" fmla="*/ 2147483646 w 99"/>
                <a:gd name="T53" fmla="*/ 2147483646 h 65"/>
                <a:gd name="T54" fmla="*/ 2147483646 w 99"/>
                <a:gd name="T55" fmla="*/ 2147483646 h 65"/>
                <a:gd name="T56" fmla="*/ 2147483646 w 99"/>
                <a:gd name="T57" fmla="*/ 2147483646 h 65"/>
                <a:gd name="T58" fmla="*/ 2147483646 w 99"/>
                <a:gd name="T59" fmla="*/ 2147483646 h 65"/>
                <a:gd name="T60" fmla="*/ 2147483646 w 99"/>
                <a:gd name="T61" fmla="*/ 2147483646 h 65"/>
                <a:gd name="T62" fmla="*/ 2147483646 w 99"/>
                <a:gd name="T63" fmla="*/ 2147483646 h 65"/>
                <a:gd name="T64" fmla="*/ 2147483646 w 99"/>
                <a:gd name="T65" fmla="*/ 2147483646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3720" y="991463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/>
          <p:cNvSpPr txBox="1"/>
          <p:nvPr/>
        </p:nvSpPr>
        <p:spPr bwMode="auto">
          <a:xfrm>
            <a:off x="2175958" y="1682927"/>
            <a:ext cx="4499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部分界面的跳转逻辑</a:t>
            </a: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944375" y="2819397"/>
            <a:ext cx="1081087" cy="1082675"/>
            <a:chOff x="6903720" y="2362906"/>
            <a:chExt cx="1082040" cy="1082040"/>
          </a:xfrm>
        </p:grpSpPr>
        <p:sp>
          <p:nvSpPr>
            <p:cNvPr id="33824" name="Freeform 306"/>
            <p:cNvSpPr>
              <a:spLocks noEditPoints="1"/>
            </p:cNvSpPr>
            <p:nvPr/>
          </p:nvSpPr>
          <p:spPr bwMode="auto">
            <a:xfrm>
              <a:off x="7174487" y="2631776"/>
              <a:ext cx="540505" cy="538049"/>
            </a:xfrm>
            <a:custGeom>
              <a:avLst/>
              <a:gdLst>
                <a:gd name="T0" fmla="*/ 2147483646 w 99"/>
                <a:gd name="T1" fmla="*/ 2147483646 h 99"/>
                <a:gd name="T2" fmla="*/ 2147483646 w 99"/>
                <a:gd name="T3" fmla="*/ 2147483646 h 99"/>
                <a:gd name="T4" fmla="*/ 2147483646 w 99"/>
                <a:gd name="T5" fmla="*/ 2147483646 h 99"/>
                <a:gd name="T6" fmla="*/ 2147483646 w 99"/>
                <a:gd name="T7" fmla="*/ 2147483646 h 99"/>
                <a:gd name="T8" fmla="*/ 2147483646 w 99"/>
                <a:gd name="T9" fmla="*/ 2147483646 h 99"/>
                <a:gd name="T10" fmla="*/ 2147483646 w 99"/>
                <a:gd name="T11" fmla="*/ 2147483646 h 99"/>
                <a:gd name="T12" fmla="*/ 2147483646 w 99"/>
                <a:gd name="T13" fmla="*/ 2147483646 h 99"/>
                <a:gd name="T14" fmla="*/ 2147483646 w 99"/>
                <a:gd name="T15" fmla="*/ 2147483646 h 99"/>
                <a:gd name="T16" fmla="*/ 2147483646 w 99"/>
                <a:gd name="T17" fmla="*/ 2147483646 h 99"/>
                <a:gd name="T18" fmla="*/ 2147483646 w 99"/>
                <a:gd name="T19" fmla="*/ 2147483646 h 99"/>
                <a:gd name="T20" fmla="*/ 2147483646 w 99"/>
                <a:gd name="T21" fmla="*/ 2147483646 h 99"/>
                <a:gd name="T22" fmla="*/ 2147483646 w 99"/>
                <a:gd name="T23" fmla="*/ 2147483646 h 99"/>
                <a:gd name="T24" fmla="*/ 2147483646 w 99"/>
                <a:gd name="T25" fmla="*/ 2147483646 h 99"/>
                <a:gd name="T26" fmla="*/ 2147483646 w 99"/>
                <a:gd name="T27" fmla="*/ 2147483646 h 99"/>
                <a:gd name="T28" fmla="*/ 2147483646 w 99"/>
                <a:gd name="T29" fmla="*/ 2147483646 h 99"/>
                <a:gd name="T30" fmla="*/ 2147483646 w 99"/>
                <a:gd name="T31" fmla="*/ 2147483646 h 99"/>
                <a:gd name="T32" fmla="*/ 2147483646 w 99"/>
                <a:gd name="T33" fmla="*/ 2147483646 h 99"/>
                <a:gd name="T34" fmla="*/ 0 w 99"/>
                <a:gd name="T35" fmla="*/ 2147483646 h 99"/>
                <a:gd name="T36" fmla="*/ 2147483646 w 99"/>
                <a:gd name="T37" fmla="*/ 2147483646 h 99"/>
                <a:gd name="T38" fmla="*/ 2147483646 w 99"/>
                <a:gd name="T39" fmla="*/ 2147483646 h 99"/>
                <a:gd name="T40" fmla="*/ 2147483646 w 99"/>
                <a:gd name="T41" fmla="*/ 2147483646 h 99"/>
                <a:gd name="T42" fmla="*/ 2147483646 w 99"/>
                <a:gd name="T43" fmla="*/ 2147483646 h 99"/>
                <a:gd name="T44" fmla="*/ 2147483646 w 99"/>
                <a:gd name="T45" fmla="*/ 2147483646 h 99"/>
                <a:gd name="T46" fmla="*/ 2147483646 w 99"/>
                <a:gd name="T47" fmla="*/ 0 h 99"/>
                <a:gd name="T48" fmla="*/ 2147483646 w 99"/>
                <a:gd name="T49" fmla="*/ 2147483646 h 99"/>
                <a:gd name="T50" fmla="*/ 2147483646 w 99"/>
                <a:gd name="T51" fmla="*/ 2147483646 h 99"/>
                <a:gd name="T52" fmla="*/ 2147483646 w 99"/>
                <a:gd name="T53" fmla="*/ 2147483646 h 99"/>
                <a:gd name="T54" fmla="*/ 2147483646 w 99"/>
                <a:gd name="T55" fmla="*/ 2147483646 h 99"/>
                <a:gd name="T56" fmla="*/ 2147483646 w 99"/>
                <a:gd name="T57" fmla="*/ 2147483646 h 99"/>
                <a:gd name="T58" fmla="*/ 2147483646 w 99"/>
                <a:gd name="T59" fmla="*/ 2147483646 h 99"/>
                <a:gd name="T60" fmla="*/ 2147483646 w 99"/>
                <a:gd name="T61" fmla="*/ 2147483646 h 99"/>
                <a:gd name="T62" fmla="*/ 2147483646 w 99"/>
                <a:gd name="T63" fmla="*/ 2147483646 h 99"/>
                <a:gd name="T64" fmla="*/ 2147483646 w 99"/>
                <a:gd name="T65" fmla="*/ 2147483646 h 99"/>
                <a:gd name="T66" fmla="*/ 2147483646 w 99"/>
                <a:gd name="T67" fmla="*/ 2147483646 h 99"/>
                <a:gd name="T68" fmla="*/ 2147483646 w 99"/>
                <a:gd name="T69" fmla="*/ 2147483646 h 99"/>
                <a:gd name="T70" fmla="*/ 2147483646 w 99"/>
                <a:gd name="T71" fmla="*/ 2147483646 h 99"/>
                <a:gd name="T72" fmla="*/ 2147483646 w 99"/>
                <a:gd name="T73" fmla="*/ 2147483646 h 99"/>
                <a:gd name="T74" fmla="*/ 2147483646 w 99"/>
                <a:gd name="T75" fmla="*/ 2147483646 h 99"/>
                <a:gd name="T76" fmla="*/ 2147483646 w 99"/>
                <a:gd name="T77" fmla="*/ 2147483646 h 99"/>
                <a:gd name="T78" fmla="*/ 2147483646 w 99"/>
                <a:gd name="T79" fmla="*/ 2147483646 h 99"/>
                <a:gd name="T80" fmla="*/ 2147483646 w 99"/>
                <a:gd name="T81" fmla="*/ 2147483646 h 99"/>
                <a:gd name="T82" fmla="*/ 2147483646 w 99"/>
                <a:gd name="T83" fmla="*/ 2147483646 h 99"/>
                <a:gd name="T84" fmla="*/ 2147483646 w 99"/>
                <a:gd name="T85" fmla="*/ 2147483646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903720" y="2362906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1885362" y="3010940"/>
            <a:ext cx="6039438" cy="601158"/>
            <a:chOff x="6703171" y="1323888"/>
            <a:chExt cx="6039489" cy="600802"/>
          </a:xfrm>
        </p:grpSpPr>
        <p:sp>
          <p:nvSpPr>
            <p:cNvPr id="43" name="文本框 42"/>
            <p:cNvSpPr txBox="1"/>
            <p:nvPr/>
          </p:nvSpPr>
          <p:spPr>
            <a:xfrm>
              <a:off x="6993769" y="1340262"/>
              <a:ext cx="5748891" cy="5844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通过邮箱找回密码仍在实现中</a:t>
              </a:r>
            </a:p>
          </p:txBody>
        </p:sp>
        <p:sp>
          <p:nvSpPr>
            <p:cNvPr id="44" name="文本框 43"/>
            <p:cNvSpPr txBox="1"/>
            <p:nvPr/>
          </p:nvSpPr>
          <p:spPr bwMode="auto">
            <a:xfrm>
              <a:off x="6703171" y="1323888"/>
              <a:ext cx="3605244" cy="3101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944375" y="4190997"/>
            <a:ext cx="1081087" cy="1082675"/>
            <a:chOff x="6903720" y="3734349"/>
            <a:chExt cx="1082040" cy="1082040"/>
          </a:xfrm>
        </p:grpSpPr>
        <p:sp>
          <p:nvSpPr>
            <p:cNvPr id="33819" name="Freeform 30"/>
            <p:cNvSpPr>
              <a:spLocks noEditPoints="1"/>
            </p:cNvSpPr>
            <p:nvPr/>
          </p:nvSpPr>
          <p:spPr bwMode="auto">
            <a:xfrm>
              <a:off x="7243469" y="4020744"/>
              <a:ext cx="402542" cy="529054"/>
            </a:xfrm>
            <a:custGeom>
              <a:avLst/>
              <a:gdLst>
                <a:gd name="T0" fmla="*/ 2147483646 w 74"/>
                <a:gd name="T1" fmla="*/ 0 h 97"/>
                <a:gd name="T2" fmla="*/ 2147483646 w 74"/>
                <a:gd name="T3" fmla="*/ 2147483646 h 97"/>
                <a:gd name="T4" fmla="*/ 2147483646 w 74"/>
                <a:gd name="T5" fmla="*/ 2147483646 h 97"/>
                <a:gd name="T6" fmla="*/ 2147483646 w 74"/>
                <a:gd name="T7" fmla="*/ 2147483646 h 97"/>
                <a:gd name="T8" fmla="*/ 2147483646 w 74"/>
                <a:gd name="T9" fmla="*/ 2147483646 h 97"/>
                <a:gd name="T10" fmla="*/ 2147483646 w 74"/>
                <a:gd name="T11" fmla="*/ 2147483646 h 97"/>
                <a:gd name="T12" fmla="*/ 2147483646 w 74"/>
                <a:gd name="T13" fmla="*/ 2147483646 h 97"/>
                <a:gd name="T14" fmla="*/ 2147483646 w 74"/>
                <a:gd name="T15" fmla="*/ 2147483646 h 97"/>
                <a:gd name="T16" fmla="*/ 2147483646 w 74"/>
                <a:gd name="T17" fmla="*/ 2147483646 h 97"/>
                <a:gd name="T18" fmla="*/ 2147483646 w 74"/>
                <a:gd name="T19" fmla="*/ 2147483646 h 97"/>
                <a:gd name="T20" fmla="*/ 2147483646 w 74"/>
                <a:gd name="T21" fmla="*/ 2147483646 h 97"/>
                <a:gd name="T22" fmla="*/ 2147483646 w 74"/>
                <a:gd name="T23" fmla="*/ 2147483646 h 97"/>
                <a:gd name="T24" fmla="*/ 2147483646 w 74"/>
                <a:gd name="T25" fmla="*/ 2147483646 h 97"/>
                <a:gd name="T26" fmla="*/ 2147483646 w 74"/>
                <a:gd name="T27" fmla="*/ 2147483646 h 97"/>
                <a:gd name="T28" fmla="*/ 2147483646 w 74"/>
                <a:gd name="T29" fmla="*/ 2147483646 h 97"/>
                <a:gd name="T30" fmla="*/ 0 w 74"/>
                <a:gd name="T31" fmla="*/ 2147483646 h 97"/>
                <a:gd name="T32" fmla="*/ 2147483646 w 74"/>
                <a:gd name="T33" fmla="*/ 2147483646 h 97"/>
                <a:gd name="T34" fmla="*/ 2147483646 w 74"/>
                <a:gd name="T35" fmla="*/ 0 h 97"/>
                <a:gd name="T36" fmla="*/ 2147483646 w 74"/>
                <a:gd name="T37" fmla="*/ 2147483646 h 97"/>
                <a:gd name="T38" fmla="*/ 2147483646 w 74"/>
                <a:gd name="T39" fmla="*/ 2147483646 h 97"/>
                <a:gd name="T40" fmla="*/ 2147483646 w 74"/>
                <a:gd name="T41" fmla="*/ 2147483646 h 97"/>
                <a:gd name="T42" fmla="*/ 2147483646 w 74"/>
                <a:gd name="T43" fmla="*/ 2147483646 h 97"/>
                <a:gd name="T44" fmla="*/ 2147483646 w 74"/>
                <a:gd name="T45" fmla="*/ 2147483646 h 97"/>
                <a:gd name="T46" fmla="*/ 2147483646 w 74"/>
                <a:gd name="T47" fmla="*/ 2147483646 h 97"/>
                <a:gd name="T48" fmla="*/ 2147483646 w 74"/>
                <a:gd name="T49" fmla="*/ 2147483646 h 97"/>
                <a:gd name="T50" fmla="*/ 2147483646 w 74"/>
                <a:gd name="T51" fmla="*/ 2147483646 h 97"/>
                <a:gd name="T52" fmla="*/ 2147483646 w 74"/>
                <a:gd name="T53" fmla="*/ 2147483646 h 97"/>
                <a:gd name="T54" fmla="*/ 2147483646 w 74"/>
                <a:gd name="T55" fmla="*/ 2147483646 h 97"/>
                <a:gd name="T56" fmla="*/ 2147483646 w 74"/>
                <a:gd name="T57" fmla="*/ 2147483646 h 97"/>
                <a:gd name="T58" fmla="*/ 2147483646 w 74"/>
                <a:gd name="T59" fmla="*/ 2147483646 h 97"/>
                <a:gd name="T60" fmla="*/ 2147483646 w 74"/>
                <a:gd name="T61" fmla="*/ 2147483646 h 97"/>
                <a:gd name="T62" fmla="*/ 2147483646 w 74"/>
                <a:gd name="T63" fmla="*/ 2147483646 h 97"/>
                <a:gd name="T64" fmla="*/ 2147483646 w 74"/>
                <a:gd name="T65" fmla="*/ 2147483646 h 97"/>
                <a:gd name="T66" fmla="*/ 2147483646 w 74"/>
                <a:gd name="T67" fmla="*/ 2147483646 h 97"/>
                <a:gd name="T68" fmla="*/ 2147483646 w 74"/>
                <a:gd name="T69" fmla="*/ 2147483646 h 97"/>
                <a:gd name="T70" fmla="*/ 2147483646 w 74"/>
                <a:gd name="T71" fmla="*/ 2147483646 h 97"/>
                <a:gd name="T72" fmla="*/ 2147483646 w 74"/>
                <a:gd name="T73" fmla="*/ 2147483646 h 97"/>
                <a:gd name="T74" fmla="*/ 2147483646 w 74"/>
                <a:gd name="T75" fmla="*/ 2147483646 h 97"/>
                <a:gd name="T76" fmla="*/ 2147483646 w 74"/>
                <a:gd name="T77" fmla="*/ 2147483646 h 97"/>
                <a:gd name="T78" fmla="*/ 2147483646 w 74"/>
                <a:gd name="T79" fmla="*/ 2147483646 h 97"/>
                <a:gd name="T80" fmla="*/ 2147483646 w 74"/>
                <a:gd name="T81" fmla="*/ 2147483646 h 97"/>
                <a:gd name="T82" fmla="*/ 2147483646 w 74"/>
                <a:gd name="T83" fmla="*/ 2147483646 h 97"/>
                <a:gd name="T84" fmla="*/ 2147483646 w 74"/>
                <a:gd name="T85" fmla="*/ 2147483646 h 97"/>
                <a:gd name="T86" fmla="*/ 2147483646 w 74"/>
                <a:gd name="T87" fmla="*/ 2147483646 h 97"/>
                <a:gd name="T88" fmla="*/ 2147483646 w 74"/>
                <a:gd name="T89" fmla="*/ 2147483646 h 97"/>
                <a:gd name="T90" fmla="*/ 2147483646 w 74"/>
                <a:gd name="T91" fmla="*/ 2147483646 h 97"/>
                <a:gd name="T92" fmla="*/ 2147483646 w 74"/>
                <a:gd name="T93" fmla="*/ 2147483646 h 97"/>
                <a:gd name="T94" fmla="*/ 2147483646 w 74"/>
                <a:gd name="T95" fmla="*/ 2147483646 h 97"/>
                <a:gd name="T96" fmla="*/ 2147483646 w 74"/>
                <a:gd name="T97" fmla="*/ 2147483646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903720" y="3734349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2175958" y="4351772"/>
            <a:ext cx="4247703" cy="748491"/>
            <a:chOff x="6833346" y="934388"/>
            <a:chExt cx="4247740" cy="748047"/>
          </a:xfrm>
        </p:grpSpPr>
        <p:sp>
          <p:nvSpPr>
            <p:cNvPr id="51" name="文本框 50"/>
            <p:cNvSpPr txBox="1"/>
            <p:nvPr/>
          </p:nvSpPr>
          <p:spPr>
            <a:xfrm>
              <a:off x="6833346" y="934388"/>
              <a:ext cx="4247740" cy="5844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报表输出格式单一</a:t>
              </a:r>
            </a:p>
          </p:txBody>
        </p:sp>
        <p:sp>
          <p:nvSpPr>
            <p:cNvPr id="52" name="文本框 51"/>
            <p:cNvSpPr txBox="1"/>
            <p:nvPr/>
          </p:nvSpPr>
          <p:spPr bwMode="auto">
            <a:xfrm>
              <a:off x="6833347" y="1372278"/>
              <a:ext cx="3605244" cy="3101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388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33831" name="文本框 12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产品未来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B57B737-E70B-4522-B3A9-8019633AD068}"/>
              </a:ext>
            </a:extLst>
          </p:cNvPr>
          <p:cNvGrpSpPr/>
          <p:nvPr/>
        </p:nvGrpSpPr>
        <p:grpSpPr bwMode="auto">
          <a:xfrm>
            <a:off x="944375" y="1449385"/>
            <a:ext cx="1081087" cy="1081087"/>
            <a:chOff x="6903720" y="991463"/>
            <a:chExt cx="1082040" cy="1082040"/>
          </a:xfrm>
        </p:grpSpPr>
        <p:sp>
          <p:nvSpPr>
            <p:cNvPr id="47" name="Freeform 74">
              <a:extLst>
                <a:ext uri="{FF2B5EF4-FFF2-40B4-BE49-F238E27FC236}">
                  <a16:creationId xmlns:a16="http://schemas.microsoft.com/office/drawing/2014/main" id="{105F88B1-F817-4586-8468-2D6EAAE772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5611" y="1356515"/>
              <a:ext cx="538255" cy="351936"/>
            </a:xfrm>
            <a:custGeom>
              <a:avLst/>
              <a:gdLst>
                <a:gd name="T0" fmla="*/ 2147483646 w 99"/>
                <a:gd name="T1" fmla="*/ 2147483646 h 65"/>
                <a:gd name="T2" fmla="*/ 2147483646 w 99"/>
                <a:gd name="T3" fmla="*/ 2147483646 h 65"/>
                <a:gd name="T4" fmla="*/ 2147483646 w 99"/>
                <a:gd name="T5" fmla="*/ 2147483646 h 65"/>
                <a:gd name="T6" fmla="*/ 2147483646 w 99"/>
                <a:gd name="T7" fmla="*/ 2147483646 h 65"/>
                <a:gd name="T8" fmla="*/ 2147483646 w 99"/>
                <a:gd name="T9" fmla="*/ 2147483646 h 65"/>
                <a:gd name="T10" fmla="*/ 2147483646 w 99"/>
                <a:gd name="T11" fmla="*/ 2147483646 h 65"/>
                <a:gd name="T12" fmla="*/ 2147483646 w 99"/>
                <a:gd name="T13" fmla="*/ 2147483646 h 65"/>
                <a:gd name="T14" fmla="*/ 2147483646 w 99"/>
                <a:gd name="T15" fmla="*/ 2147483646 h 65"/>
                <a:gd name="T16" fmla="*/ 2147483646 w 99"/>
                <a:gd name="T17" fmla="*/ 2147483646 h 65"/>
                <a:gd name="T18" fmla="*/ 2147483646 w 99"/>
                <a:gd name="T19" fmla="*/ 2147483646 h 65"/>
                <a:gd name="T20" fmla="*/ 2147483646 w 99"/>
                <a:gd name="T21" fmla="*/ 2147483646 h 65"/>
                <a:gd name="T22" fmla="*/ 2147483646 w 99"/>
                <a:gd name="T23" fmla="*/ 2147483646 h 65"/>
                <a:gd name="T24" fmla="*/ 2147483646 w 99"/>
                <a:gd name="T25" fmla="*/ 2147483646 h 65"/>
                <a:gd name="T26" fmla="*/ 2147483646 w 99"/>
                <a:gd name="T27" fmla="*/ 2147483646 h 65"/>
                <a:gd name="T28" fmla="*/ 2147483646 w 99"/>
                <a:gd name="T29" fmla="*/ 2147483646 h 65"/>
                <a:gd name="T30" fmla="*/ 2147483646 w 99"/>
                <a:gd name="T31" fmla="*/ 2147483646 h 65"/>
                <a:gd name="T32" fmla="*/ 2147483646 w 99"/>
                <a:gd name="T33" fmla="*/ 2147483646 h 65"/>
                <a:gd name="T34" fmla="*/ 2147483646 w 99"/>
                <a:gd name="T35" fmla="*/ 0 h 65"/>
                <a:gd name="T36" fmla="*/ 2147483646 w 99"/>
                <a:gd name="T37" fmla="*/ 2147483646 h 65"/>
                <a:gd name="T38" fmla="*/ 2147483646 w 99"/>
                <a:gd name="T39" fmla="*/ 2147483646 h 65"/>
                <a:gd name="T40" fmla="*/ 2147483646 w 99"/>
                <a:gd name="T41" fmla="*/ 2147483646 h 65"/>
                <a:gd name="T42" fmla="*/ 0 w 99"/>
                <a:gd name="T43" fmla="*/ 2147483646 h 65"/>
                <a:gd name="T44" fmla="*/ 2147483646 w 99"/>
                <a:gd name="T45" fmla="*/ 2147483646 h 65"/>
                <a:gd name="T46" fmla="*/ 2147483646 w 99"/>
                <a:gd name="T47" fmla="*/ 2147483646 h 65"/>
                <a:gd name="T48" fmla="*/ 2147483646 w 99"/>
                <a:gd name="T49" fmla="*/ 2147483646 h 65"/>
                <a:gd name="T50" fmla="*/ 2147483646 w 99"/>
                <a:gd name="T51" fmla="*/ 2147483646 h 65"/>
                <a:gd name="T52" fmla="*/ 2147483646 w 99"/>
                <a:gd name="T53" fmla="*/ 2147483646 h 65"/>
                <a:gd name="T54" fmla="*/ 2147483646 w 99"/>
                <a:gd name="T55" fmla="*/ 2147483646 h 65"/>
                <a:gd name="T56" fmla="*/ 2147483646 w 99"/>
                <a:gd name="T57" fmla="*/ 2147483646 h 65"/>
                <a:gd name="T58" fmla="*/ 2147483646 w 99"/>
                <a:gd name="T59" fmla="*/ 2147483646 h 65"/>
                <a:gd name="T60" fmla="*/ 2147483646 w 99"/>
                <a:gd name="T61" fmla="*/ 2147483646 h 65"/>
                <a:gd name="T62" fmla="*/ 2147483646 w 99"/>
                <a:gd name="T63" fmla="*/ 2147483646 h 65"/>
                <a:gd name="T64" fmla="*/ 2147483646 w 99"/>
                <a:gd name="T65" fmla="*/ 2147483646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圆角矩形 3">
              <a:extLst>
                <a:ext uri="{FF2B5EF4-FFF2-40B4-BE49-F238E27FC236}">
                  <a16:creationId xmlns:a16="http://schemas.microsoft.com/office/drawing/2014/main" id="{DFADF766-E4D5-4C6E-8BF3-40D1C29C962E}"/>
                </a:ext>
              </a:extLst>
            </p:cNvPr>
            <p:cNvSpPr/>
            <p:nvPr/>
          </p:nvSpPr>
          <p:spPr>
            <a:xfrm>
              <a:off x="6903720" y="991463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123841EE-3F51-4B50-B5A2-4D1DD256913C}"/>
              </a:ext>
            </a:extLst>
          </p:cNvPr>
          <p:cNvSpPr txBox="1"/>
          <p:nvPr/>
        </p:nvSpPr>
        <p:spPr bwMode="auto">
          <a:xfrm>
            <a:off x="2155637" y="1724978"/>
            <a:ext cx="3820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更美观的界面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7084384-B831-486D-98C1-5BA3E7036FB3}"/>
              </a:ext>
            </a:extLst>
          </p:cNvPr>
          <p:cNvGrpSpPr/>
          <p:nvPr/>
        </p:nvGrpSpPr>
        <p:grpSpPr bwMode="auto">
          <a:xfrm>
            <a:off x="944375" y="2819397"/>
            <a:ext cx="1081087" cy="1082675"/>
            <a:chOff x="6903720" y="2362906"/>
            <a:chExt cx="1082040" cy="1082040"/>
          </a:xfrm>
        </p:grpSpPr>
        <p:sp>
          <p:nvSpPr>
            <p:cNvPr id="63" name="Freeform 306">
              <a:extLst>
                <a:ext uri="{FF2B5EF4-FFF2-40B4-BE49-F238E27FC236}">
                  <a16:creationId xmlns:a16="http://schemas.microsoft.com/office/drawing/2014/main" id="{D51C7A22-1AB4-4780-87F4-CE94912F3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4487" y="2631776"/>
              <a:ext cx="540505" cy="538049"/>
            </a:xfrm>
            <a:custGeom>
              <a:avLst/>
              <a:gdLst>
                <a:gd name="T0" fmla="*/ 2147483646 w 99"/>
                <a:gd name="T1" fmla="*/ 2147483646 h 99"/>
                <a:gd name="T2" fmla="*/ 2147483646 w 99"/>
                <a:gd name="T3" fmla="*/ 2147483646 h 99"/>
                <a:gd name="T4" fmla="*/ 2147483646 w 99"/>
                <a:gd name="T5" fmla="*/ 2147483646 h 99"/>
                <a:gd name="T6" fmla="*/ 2147483646 w 99"/>
                <a:gd name="T7" fmla="*/ 2147483646 h 99"/>
                <a:gd name="T8" fmla="*/ 2147483646 w 99"/>
                <a:gd name="T9" fmla="*/ 2147483646 h 99"/>
                <a:gd name="T10" fmla="*/ 2147483646 w 99"/>
                <a:gd name="T11" fmla="*/ 2147483646 h 99"/>
                <a:gd name="T12" fmla="*/ 2147483646 w 99"/>
                <a:gd name="T13" fmla="*/ 2147483646 h 99"/>
                <a:gd name="T14" fmla="*/ 2147483646 w 99"/>
                <a:gd name="T15" fmla="*/ 2147483646 h 99"/>
                <a:gd name="T16" fmla="*/ 2147483646 w 99"/>
                <a:gd name="T17" fmla="*/ 2147483646 h 99"/>
                <a:gd name="T18" fmla="*/ 2147483646 w 99"/>
                <a:gd name="T19" fmla="*/ 2147483646 h 99"/>
                <a:gd name="T20" fmla="*/ 2147483646 w 99"/>
                <a:gd name="T21" fmla="*/ 2147483646 h 99"/>
                <a:gd name="T22" fmla="*/ 2147483646 w 99"/>
                <a:gd name="T23" fmla="*/ 2147483646 h 99"/>
                <a:gd name="T24" fmla="*/ 2147483646 w 99"/>
                <a:gd name="T25" fmla="*/ 2147483646 h 99"/>
                <a:gd name="T26" fmla="*/ 2147483646 w 99"/>
                <a:gd name="T27" fmla="*/ 2147483646 h 99"/>
                <a:gd name="T28" fmla="*/ 2147483646 w 99"/>
                <a:gd name="T29" fmla="*/ 2147483646 h 99"/>
                <a:gd name="T30" fmla="*/ 2147483646 w 99"/>
                <a:gd name="T31" fmla="*/ 2147483646 h 99"/>
                <a:gd name="T32" fmla="*/ 2147483646 w 99"/>
                <a:gd name="T33" fmla="*/ 2147483646 h 99"/>
                <a:gd name="T34" fmla="*/ 0 w 99"/>
                <a:gd name="T35" fmla="*/ 2147483646 h 99"/>
                <a:gd name="T36" fmla="*/ 2147483646 w 99"/>
                <a:gd name="T37" fmla="*/ 2147483646 h 99"/>
                <a:gd name="T38" fmla="*/ 2147483646 w 99"/>
                <a:gd name="T39" fmla="*/ 2147483646 h 99"/>
                <a:gd name="T40" fmla="*/ 2147483646 w 99"/>
                <a:gd name="T41" fmla="*/ 2147483646 h 99"/>
                <a:gd name="T42" fmla="*/ 2147483646 w 99"/>
                <a:gd name="T43" fmla="*/ 2147483646 h 99"/>
                <a:gd name="T44" fmla="*/ 2147483646 w 99"/>
                <a:gd name="T45" fmla="*/ 2147483646 h 99"/>
                <a:gd name="T46" fmla="*/ 2147483646 w 99"/>
                <a:gd name="T47" fmla="*/ 0 h 99"/>
                <a:gd name="T48" fmla="*/ 2147483646 w 99"/>
                <a:gd name="T49" fmla="*/ 2147483646 h 99"/>
                <a:gd name="T50" fmla="*/ 2147483646 w 99"/>
                <a:gd name="T51" fmla="*/ 2147483646 h 99"/>
                <a:gd name="T52" fmla="*/ 2147483646 w 99"/>
                <a:gd name="T53" fmla="*/ 2147483646 h 99"/>
                <a:gd name="T54" fmla="*/ 2147483646 w 99"/>
                <a:gd name="T55" fmla="*/ 2147483646 h 99"/>
                <a:gd name="T56" fmla="*/ 2147483646 w 99"/>
                <a:gd name="T57" fmla="*/ 2147483646 h 99"/>
                <a:gd name="T58" fmla="*/ 2147483646 w 99"/>
                <a:gd name="T59" fmla="*/ 2147483646 h 99"/>
                <a:gd name="T60" fmla="*/ 2147483646 w 99"/>
                <a:gd name="T61" fmla="*/ 2147483646 h 99"/>
                <a:gd name="T62" fmla="*/ 2147483646 w 99"/>
                <a:gd name="T63" fmla="*/ 2147483646 h 99"/>
                <a:gd name="T64" fmla="*/ 2147483646 w 99"/>
                <a:gd name="T65" fmla="*/ 2147483646 h 99"/>
                <a:gd name="T66" fmla="*/ 2147483646 w 99"/>
                <a:gd name="T67" fmla="*/ 2147483646 h 99"/>
                <a:gd name="T68" fmla="*/ 2147483646 w 99"/>
                <a:gd name="T69" fmla="*/ 2147483646 h 99"/>
                <a:gd name="T70" fmla="*/ 2147483646 w 99"/>
                <a:gd name="T71" fmla="*/ 2147483646 h 99"/>
                <a:gd name="T72" fmla="*/ 2147483646 w 99"/>
                <a:gd name="T73" fmla="*/ 2147483646 h 99"/>
                <a:gd name="T74" fmla="*/ 2147483646 w 99"/>
                <a:gd name="T75" fmla="*/ 2147483646 h 99"/>
                <a:gd name="T76" fmla="*/ 2147483646 w 99"/>
                <a:gd name="T77" fmla="*/ 2147483646 h 99"/>
                <a:gd name="T78" fmla="*/ 2147483646 w 99"/>
                <a:gd name="T79" fmla="*/ 2147483646 h 99"/>
                <a:gd name="T80" fmla="*/ 2147483646 w 99"/>
                <a:gd name="T81" fmla="*/ 2147483646 h 99"/>
                <a:gd name="T82" fmla="*/ 2147483646 w 99"/>
                <a:gd name="T83" fmla="*/ 2147483646 h 99"/>
                <a:gd name="T84" fmla="*/ 2147483646 w 99"/>
                <a:gd name="T85" fmla="*/ 2147483646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圆角矩形 40">
              <a:extLst>
                <a:ext uri="{FF2B5EF4-FFF2-40B4-BE49-F238E27FC236}">
                  <a16:creationId xmlns:a16="http://schemas.microsoft.com/office/drawing/2014/main" id="{1B5A152F-1E9B-48ED-A0BE-BC348EEB9F5F}"/>
                </a:ext>
              </a:extLst>
            </p:cNvPr>
            <p:cNvSpPr/>
            <p:nvPr/>
          </p:nvSpPr>
          <p:spPr>
            <a:xfrm>
              <a:off x="6903720" y="2362906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6766161B-DBED-4242-92ED-E9D07B68105D}"/>
              </a:ext>
            </a:extLst>
          </p:cNvPr>
          <p:cNvSpPr txBox="1"/>
          <p:nvPr/>
        </p:nvSpPr>
        <p:spPr bwMode="auto">
          <a:xfrm>
            <a:off x="2155637" y="3150073"/>
            <a:ext cx="4317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更安全的服务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95E5A5E8-B218-4ED4-93DA-FB5195542EAC}"/>
              </a:ext>
            </a:extLst>
          </p:cNvPr>
          <p:cNvGrpSpPr/>
          <p:nvPr/>
        </p:nvGrpSpPr>
        <p:grpSpPr bwMode="auto">
          <a:xfrm>
            <a:off x="944375" y="4190997"/>
            <a:ext cx="1081087" cy="1082675"/>
            <a:chOff x="6903720" y="3734349"/>
            <a:chExt cx="1082040" cy="1082040"/>
          </a:xfrm>
        </p:grpSpPr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8FA7A1C7-44D1-44C2-AE4E-579AB8DD3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3469" y="4020744"/>
              <a:ext cx="402542" cy="529054"/>
            </a:xfrm>
            <a:custGeom>
              <a:avLst/>
              <a:gdLst>
                <a:gd name="T0" fmla="*/ 2147483646 w 74"/>
                <a:gd name="T1" fmla="*/ 0 h 97"/>
                <a:gd name="T2" fmla="*/ 2147483646 w 74"/>
                <a:gd name="T3" fmla="*/ 2147483646 h 97"/>
                <a:gd name="T4" fmla="*/ 2147483646 w 74"/>
                <a:gd name="T5" fmla="*/ 2147483646 h 97"/>
                <a:gd name="T6" fmla="*/ 2147483646 w 74"/>
                <a:gd name="T7" fmla="*/ 2147483646 h 97"/>
                <a:gd name="T8" fmla="*/ 2147483646 w 74"/>
                <a:gd name="T9" fmla="*/ 2147483646 h 97"/>
                <a:gd name="T10" fmla="*/ 2147483646 w 74"/>
                <a:gd name="T11" fmla="*/ 2147483646 h 97"/>
                <a:gd name="T12" fmla="*/ 2147483646 w 74"/>
                <a:gd name="T13" fmla="*/ 2147483646 h 97"/>
                <a:gd name="T14" fmla="*/ 2147483646 w 74"/>
                <a:gd name="T15" fmla="*/ 2147483646 h 97"/>
                <a:gd name="T16" fmla="*/ 2147483646 w 74"/>
                <a:gd name="T17" fmla="*/ 2147483646 h 97"/>
                <a:gd name="T18" fmla="*/ 2147483646 w 74"/>
                <a:gd name="T19" fmla="*/ 2147483646 h 97"/>
                <a:gd name="T20" fmla="*/ 2147483646 w 74"/>
                <a:gd name="T21" fmla="*/ 2147483646 h 97"/>
                <a:gd name="T22" fmla="*/ 2147483646 w 74"/>
                <a:gd name="T23" fmla="*/ 2147483646 h 97"/>
                <a:gd name="T24" fmla="*/ 2147483646 w 74"/>
                <a:gd name="T25" fmla="*/ 2147483646 h 97"/>
                <a:gd name="T26" fmla="*/ 2147483646 w 74"/>
                <a:gd name="T27" fmla="*/ 2147483646 h 97"/>
                <a:gd name="T28" fmla="*/ 2147483646 w 74"/>
                <a:gd name="T29" fmla="*/ 2147483646 h 97"/>
                <a:gd name="T30" fmla="*/ 0 w 74"/>
                <a:gd name="T31" fmla="*/ 2147483646 h 97"/>
                <a:gd name="T32" fmla="*/ 2147483646 w 74"/>
                <a:gd name="T33" fmla="*/ 2147483646 h 97"/>
                <a:gd name="T34" fmla="*/ 2147483646 w 74"/>
                <a:gd name="T35" fmla="*/ 0 h 97"/>
                <a:gd name="T36" fmla="*/ 2147483646 w 74"/>
                <a:gd name="T37" fmla="*/ 2147483646 h 97"/>
                <a:gd name="T38" fmla="*/ 2147483646 w 74"/>
                <a:gd name="T39" fmla="*/ 2147483646 h 97"/>
                <a:gd name="T40" fmla="*/ 2147483646 w 74"/>
                <a:gd name="T41" fmla="*/ 2147483646 h 97"/>
                <a:gd name="T42" fmla="*/ 2147483646 w 74"/>
                <a:gd name="T43" fmla="*/ 2147483646 h 97"/>
                <a:gd name="T44" fmla="*/ 2147483646 w 74"/>
                <a:gd name="T45" fmla="*/ 2147483646 h 97"/>
                <a:gd name="T46" fmla="*/ 2147483646 w 74"/>
                <a:gd name="T47" fmla="*/ 2147483646 h 97"/>
                <a:gd name="T48" fmla="*/ 2147483646 w 74"/>
                <a:gd name="T49" fmla="*/ 2147483646 h 97"/>
                <a:gd name="T50" fmla="*/ 2147483646 w 74"/>
                <a:gd name="T51" fmla="*/ 2147483646 h 97"/>
                <a:gd name="T52" fmla="*/ 2147483646 w 74"/>
                <a:gd name="T53" fmla="*/ 2147483646 h 97"/>
                <a:gd name="T54" fmla="*/ 2147483646 w 74"/>
                <a:gd name="T55" fmla="*/ 2147483646 h 97"/>
                <a:gd name="T56" fmla="*/ 2147483646 w 74"/>
                <a:gd name="T57" fmla="*/ 2147483646 h 97"/>
                <a:gd name="T58" fmla="*/ 2147483646 w 74"/>
                <a:gd name="T59" fmla="*/ 2147483646 h 97"/>
                <a:gd name="T60" fmla="*/ 2147483646 w 74"/>
                <a:gd name="T61" fmla="*/ 2147483646 h 97"/>
                <a:gd name="T62" fmla="*/ 2147483646 w 74"/>
                <a:gd name="T63" fmla="*/ 2147483646 h 97"/>
                <a:gd name="T64" fmla="*/ 2147483646 w 74"/>
                <a:gd name="T65" fmla="*/ 2147483646 h 97"/>
                <a:gd name="T66" fmla="*/ 2147483646 w 74"/>
                <a:gd name="T67" fmla="*/ 2147483646 h 97"/>
                <a:gd name="T68" fmla="*/ 2147483646 w 74"/>
                <a:gd name="T69" fmla="*/ 2147483646 h 97"/>
                <a:gd name="T70" fmla="*/ 2147483646 w 74"/>
                <a:gd name="T71" fmla="*/ 2147483646 h 97"/>
                <a:gd name="T72" fmla="*/ 2147483646 w 74"/>
                <a:gd name="T73" fmla="*/ 2147483646 h 97"/>
                <a:gd name="T74" fmla="*/ 2147483646 w 74"/>
                <a:gd name="T75" fmla="*/ 2147483646 h 97"/>
                <a:gd name="T76" fmla="*/ 2147483646 w 74"/>
                <a:gd name="T77" fmla="*/ 2147483646 h 97"/>
                <a:gd name="T78" fmla="*/ 2147483646 w 74"/>
                <a:gd name="T79" fmla="*/ 2147483646 h 97"/>
                <a:gd name="T80" fmla="*/ 2147483646 w 74"/>
                <a:gd name="T81" fmla="*/ 2147483646 h 97"/>
                <a:gd name="T82" fmla="*/ 2147483646 w 74"/>
                <a:gd name="T83" fmla="*/ 2147483646 h 97"/>
                <a:gd name="T84" fmla="*/ 2147483646 w 74"/>
                <a:gd name="T85" fmla="*/ 2147483646 h 97"/>
                <a:gd name="T86" fmla="*/ 2147483646 w 74"/>
                <a:gd name="T87" fmla="*/ 2147483646 h 97"/>
                <a:gd name="T88" fmla="*/ 2147483646 w 74"/>
                <a:gd name="T89" fmla="*/ 2147483646 h 97"/>
                <a:gd name="T90" fmla="*/ 2147483646 w 74"/>
                <a:gd name="T91" fmla="*/ 2147483646 h 97"/>
                <a:gd name="T92" fmla="*/ 2147483646 w 74"/>
                <a:gd name="T93" fmla="*/ 2147483646 h 97"/>
                <a:gd name="T94" fmla="*/ 2147483646 w 74"/>
                <a:gd name="T95" fmla="*/ 2147483646 h 97"/>
                <a:gd name="T96" fmla="*/ 2147483646 w 74"/>
                <a:gd name="T97" fmla="*/ 2147483646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圆角矩形 48">
              <a:extLst>
                <a:ext uri="{FF2B5EF4-FFF2-40B4-BE49-F238E27FC236}">
                  <a16:creationId xmlns:a16="http://schemas.microsoft.com/office/drawing/2014/main" id="{F66DC35D-0F17-4ACD-A51F-AC7A6D5A1750}"/>
                </a:ext>
              </a:extLst>
            </p:cNvPr>
            <p:cNvSpPr/>
            <p:nvPr/>
          </p:nvSpPr>
          <p:spPr>
            <a:xfrm>
              <a:off x="6903720" y="3734349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FEF0EE3-4E07-46AE-9D32-3B9406FF79A7}"/>
              </a:ext>
            </a:extLst>
          </p:cNvPr>
          <p:cNvGrpSpPr/>
          <p:nvPr/>
        </p:nvGrpSpPr>
        <p:grpSpPr bwMode="auto">
          <a:xfrm>
            <a:off x="2155637" y="4575167"/>
            <a:ext cx="3694112" cy="695000"/>
            <a:chOff x="6744447" y="987847"/>
            <a:chExt cx="3694144" cy="694588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D8B28E1C-0A91-4787-AD02-8CD343287847}"/>
                </a:ext>
              </a:extLst>
            </p:cNvPr>
            <p:cNvSpPr txBox="1"/>
            <p:nvPr/>
          </p:nvSpPr>
          <p:spPr>
            <a:xfrm>
              <a:off x="6744447" y="987847"/>
              <a:ext cx="3322103" cy="5844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Calibri Light" panose="020F0302020204030204"/>
                  <a:ea typeface="宋体" panose="02010600030101010101" pitchFamily="2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更完善的功能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1D66C606-1AC1-428F-9298-60AAB3D248A7}"/>
                </a:ext>
              </a:extLst>
            </p:cNvPr>
            <p:cNvSpPr txBox="1"/>
            <p:nvPr/>
          </p:nvSpPr>
          <p:spPr bwMode="auto">
            <a:xfrm>
              <a:off x="6833347" y="1372278"/>
              <a:ext cx="3605244" cy="3101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54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1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项目回顾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34830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项目回顾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C1625C-5AF8-4B4F-83AB-92E4EF10C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509" y="1205267"/>
            <a:ext cx="7517732" cy="44474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34830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项目回顾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1191E3-0D2F-4665-BC59-AA1D93C1C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065" y="2028773"/>
            <a:ext cx="9131869" cy="30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15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Cuckoo</a:t>
            </a:r>
            <a:endParaRPr lang="zh-CN" altLang="en-US" sz="20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 bwMode="auto">
          <a:xfrm>
            <a:off x="312738" y="2593975"/>
            <a:ext cx="4843462" cy="712788"/>
            <a:chOff x="6298049" y="1397569"/>
            <a:chExt cx="4842391" cy="712882"/>
          </a:xfrm>
        </p:grpSpPr>
        <p:sp>
          <p:nvSpPr>
            <p:cNvPr id="20" name="Freeform 74"/>
            <p:cNvSpPr>
              <a:spLocks noEditPoints="1"/>
            </p:cNvSpPr>
            <p:nvPr/>
          </p:nvSpPr>
          <p:spPr bwMode="auto">
            <a:xfrm>
              <a:off x="7321760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68" name="文本框 20"/>
            <p:cNvSpPr txBox="1">
              <a:spLocks noChangeArrowheads="1"/>
            </p:cNvSpPr>
            <p:nvPr/>
          </p:nvSpPr>
          <p:spPr bwMode="auto">
            <a:xfrm>
              <a:off x="8181210" y="1506484"/>
              <a:ext cx="28404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应用场景和定位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71" name="组合 68"/>
            <p:cNvGrpSpPr/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73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4875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 bwMode="auto">
          <a:xfrm>
            <a:off x="312738" y="3724275"/>
            <a:ext cx="4843462" cy="712788"/>
            <a:chOff x="309691" y="3938645"/>
            <a:chExt cx="4842391" cy="712882"/>
          </a:xfrm>
        </p:grpSpPr>
        <p:grpSp>
          <p:nvGrpSpPr>
            <p:cNvPr id="17459" name="组合 79"/>
            <p:cNvGrpSpPr/>
            <p:nvPr/>
          </p:nvGrpSpPr>
          <p:grpSpPr bwMode="auto">
            <a:xfrm>
              <a:off x="309691" y="3938645"/>
              <a:ext cx="4842391" cy="712882"/>
              <a:chOff x="6298049" y="1397569"/>
              <a:chExt cx="4842391" cy="712882"/>
            </a:xfrm>
          </p:grpSpPr>
          <p:sp>
            <p:nvSpPr>
              <p:cNvPr id="17461" name="文本框 81"/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487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技术方案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64" name="组合 84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66" name="文本框 86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44875"/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宋体" panose="02010600030101010101" pitchFamily="2" charset="-122"/>
                      <a:cs typeface="+mn-cs"/>
                    </a:rPr>
                    <a:t>03</a:t>
                  </a:r>
                  <a:endParaRPr kumimoji="0" lang="zh-CN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44875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41" name="Freeform 71"/>
            <p:cNvSpPr>
              <a:spLocks noEditPoints="1"/>
            </p:cNvSpPr>
            <p:nvPr/>
          </p:nvSpPr>
          <p:spPr bwMode="auto">
            <a:xfrm>
              <a:off x="1344512" y="4024381"/>
              <a:ext cx="511062" cy="54140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312738" y="4854575"/>
            <a:ext cx="4843462" cy="712788"/>
            <a:chOff x="6535248" y="4281002"/>
            <a:chExt cx="4842391" cy="712882"/>
          </a:xfrm>
        </p:grpSpPr>
        <p:grpSp>
          <p:nvGrpSpPr>
            <p:cNvPr id="17451" name="组合 116"/>
            <p:cNvGrpSpPr/>
            <p:nvPr/>
          </p:nvGrpSpPr>
          <p:grpSpPr bwMode="auto">
            <a:xfrm>
              <a:off x="6535248" y="4281002"/>
              <a:ext cx="4842391" cy="712882"/>
              <a:chOff x="6298049" y="1397569"/>
              <a:chExt cx="4842391" cy="712882"/>
            </a:xfrm>
          </p:grpSpPr>
          <p:sp>
            <p:nvSpPr>
              <p:cNvPr id="17453" name="文本框 126"/>
              <p:cNvSpPr txBox="1">
                <a:spLocks noChangeArrowheads="1"/>
              </p:cNvSpPr>
              <p:nvPr/>
            </p:nvSpPr>
            <p:spPr bwMode="auto">
              <a:xfrm>
                <a:off x="8200260" y="1506483"/>
                <a:ext cx="2840404" cy="523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dirty="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产品缺陷及未来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56" name="组合 129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58" name="文本框 131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44875"/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宋体" panose="02010600030101010101" pitchFamily="2" charset="-122"/>
                      <a:cs typeface="+mn-cs"/>
                    </a:rPr>
                    <a:t>05</a:t>
                  </a:r>
                  <a:endParaRPr kumimoji="0" lang="zh-CN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44875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43" name="Freeform 306"/>
            <p:cNvSpPr>
              <a:spLocks noEditPoints="1"/>
            </p:cNvSpPr>
            <p:nvPr/>
          </p:nvSpPr>
          <p:spPr bwMode="auto">
            <a:xfrm>
              <a:off x="7601812" y="4390554"/>
              <a:ext cx="539631" cy="536646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6916738" y="2593975"/>
            <a:ext cx="4843462" cy="712788"/>
            <a:chOff x="309691" y="2998271"/>
            <a:chExt cx="4842391" cy="712882"/>
          </a:xfrm>
        </p:grpSpPr>
        <p:grpSp>
          <p:nvGrpSpPr>
            <p:cNvPr id="17443" name="组合 71"/>
            <p:cNvGrpSpPr/>
            <p:nvPr/>
          </p:nvGrpSpPr>
          <p:grpSpPr bwMode="auto">
            <a:xfrm>
              <a:off x="309691" y="2998271"/>
              <a:ext cx="4842391" cy="712882"/>
              <a:chOff x="6298049" y="1397569"/>
              <a:chExt cx="4842391" cy="712882"/>
            </a:xfrm>
          </p:grpSpPr>
          <p:sp>
            <p:nvSpPr>
              <p:cNvPr id="17445" name="文本框 73"/>
              <p:cNvSpPr txBox="1">
                <a:spLocks noChangeArrowheads="1"/>
              </p:cNvSpPr>
              <p:nvPr/>
            </p:nvSpPr>
            <p:spPr bwMode="auto">
              <a:xfrm>
                <a:off x="800976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487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产品目标</a:t>
                </a: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48" name="组合 76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50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44875"/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宋体" panose="02010600030101010101" pitchFamily="2" charset="-122"/>
                      <a:cs typeface="+mn-cs"/>
                    </a:rPr>
                    <a:t>02</a:t>
                  </a:r>
                  <a:endParaRPr kumimoji="0" lang="zh-CN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44875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40" name="Freeform 30"/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916738" y="3724275"/>
            <a:ext cx="4843462" cy="712788"/>
            <a:chOff x="6535248" y="3340628"/>
            <a:chExt cx="4842391" cy="712882"/>
          </a:xfrm>
        </p:grpSpPr>
        <p:grpSp>
          <p:nvGrpSpPr>
            <p:cNvPr id="17435" name="组合 115"/>
            <p:cNvGrpSpPr/>
            <p:nvPr/>
          </p:nvGrpSpPr>
          <p:grpSpPr bwMode="auto">
            <a:xfrm>
              <a:off x="6535248" y="3340628"/>
              <a:ext cx="4842391" cy="712882"/>
              <a:chOff x="6298049" y="1397569"/>
              <a:chExt cx="4842391" cy="712882"/>
            </a:xfrm>
          </p:grpSpPr>
          <p:sp>
            <p:nvSpPr>
              <p:cNvPr id="17437" name="文本框 133"/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dirty="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产品测试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36" name="直接连接符 13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40" name="组合 136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42" name="文本框 13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44875"/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宋体" panose="02010600030101010101" pitchFamily="2" charset="-122"/>
                      <a:cs typeface="+mn-cs"/>
                    </a:rPr>
                    <a:t>04</a:t>
                  </a:r>
                  <a:endParaRPr kumimoji="0" lang="zh-CN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44875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42" name="Freeform 59"/>
            <p:cNvSpPr>
              <a:spLocks noEditPoints="1"/>
            </p:cNvSpPr>
            <p:nvPr/>
          </p:nvSpPr>
          <p:spPr bwMode="auto">
            <a:xfrm>
              <a:off x="7538326" y="3469233"/>
              <a:ext cx="606291" cy="457260"/>
            </a:xfrm>
            <a:custGeom>
              <a:avLst/>
              <a:gdLst>
                <a:gd name="T0" fmla="*/ 17 w 111"/>
                <a:gd name="T1" fmla="*/ 2 h 84"/>
                <a:gd name="T2" fmla="*/ 29 w 111"/>
                <a:gd name="T3" fmla="*/ 4 h 84"/>
                <a:gd name="T4" fmla="*/ 20 w 111"/>
                <a:gd name="T5" fmla="*/ 51 h 84"/>
                <a:gd name="T6" fmla="*/ 5 w 111"/>
                <a:gd name="T7" fmla="*/ 48 h 84"/>
                <a:gd name="T8" fmla="*/ 17 w 111"/>
                <a:gd name="T9" fmla="*/ 2 h 84"/>
                <a:gd name="T10" fmla="*/ 20 w 111"/>
                <a:gd name="T11" fmla="*/ 68 h 84"/>
                <a:gd name="T12" fmla="*/ 17 w 111"/>
                <a:gd name="T13" fmla="*/ 76 h 84"/>
                <a:gd name="T14" fmla="*/ 107 w 111"/>
                <a:gd name="T15" fmla="*/ 76 h 84"/>
                <a:gd name="T16" fmla="*/ 111 w 111"/>
                <a:gd name="T17" fmla="*/ 76 h 84"/>
                <a:gd name="T18" fmla="*/ 111 w 111"/>
                <a:gd name="T19" fmla="*/ 72 h 84"/>
                <a:gd name="T20" fmla="*/ 111 w 111"/>
                <a:gd name="T21" fmla="*/ 27 h 84"/>
                <a:gd name="T22" fmla="*/ 111 w 111"/>
                <a:gd name="T23" fmla="*/ 26 h 84"/>
                <a:gd name="T24" fmla="*/ 110 w 111"/>
                <a:gd name="T25" fmla="*/ 24 h 84"/>
                <a:gd name="T26" fmla="*/ 96 w 111"/>
                <a:gd name="T27" fmla="*/ 11 h 84"/>
                <a:gd name="T28" fmla="*/ 95 w 111"/>
                <a:gd name="T29" fmla="*/ 10 h 84"/>
                <a:gd name="T30" fmla="*/ 93 w 111"/>
                <a:gd name="T31" fmla="*/ 10 h 84"/>
                <a:gd name="T32" fmla="*/ 33 w 111"/>
                <a:gd name="T33" fmla="*/ 10 h 84"/>
                <a:gd name="T34" fmla="*/ 33 w 111"/>
                <a:gd name="T35" fmla="*/ 17 h 84"/>
                <a:gd name="T36" fmla="*/ 89 w 111"/>
                <a:gd name="T37" fmla="*/ 17 h 84"/>
                <a:gd name="T38" fmla="*/ 88 w 111"/>
                <a:gd name="T39" fmla="*/ 29 h 84"/>
                <a:gd name="T40" fmla="*/ 88 w 111"/>
                <a:gd name="T41" fmla="*/ 31 h 84"/>
                <a:gd name="T42" fmla="*/ 90 w 111"/>
                <a:gd name="T43" fmla="*/ 31 h 84"/>
                <a:gd name="T44" fmla="*/ 104 w 111"/>
                <a:gd name="T45" fmla="*/ 31 h 84"/>
                <a:gd name="T46" fmla="*/ 104 w 111"/>
                <a:gd name="T47" fmla="*/ 68 h 84"/>
                <a:gd name="T48" fmla="*/ 20 w 111"/>
                <a:gd name="T49" fmla="*/ 68 h 84"/>
                <a:gd name="T50" fmla="*/ 102 w 111"/>
                <a:gd name="T51" fmla="*/ 27 h 84"/>
                <a:gd name="T52" fmla="*/ 92 w 111"/>
                <a:gd name="T53" fmla="*/ 27 h 84"/>
                <a:gd name="T54" fmla="*/ 93 w 111"/>
                <a:gd name="T55" fmla="*/ 19 h 84"/>
                <a:gd name="T56" fmla="*/ 102 w 111"/>
                <a:gd name="T57" fmla="*/ 27 h 84"/>
                <a:gd name="T58" fmla="*/ 34 w 111"/>
                <a:gd name="T59" fmla="*/ 45 h 84"/>
                <a:gd name="T60" fmla="*/ 79 w 111"/>
                <a:gd name="T61" fmla="*/ 45 h 84"/>
                <a:gd name="T62" fmla="*/ 79 w 111"/>
                <a:gd name="T63" fmla="*/ 48 h 84"/>
                <a:gd name="T64" fmla="*/ 34 w 111"/>
                <a:gd name="T65" fmla="*/ 48 h 84"/>
                <a:gd name="T66" fmla="*/ 34 w 111"/>
                <a:gd name="T67" fmla="*/ 45 h 84"/>
                <a:gd name="T68" fmla="*/ 34 w 111"/>
                <a:gd name="T69" fmla="*/ 34 h 84"/>
                <a:gd name="T70" fmla="*/ 75 w 111"/>
                <a:gd name="T71" fmla="*/ 34 h 84"/>
                <a:gd name="T72" fmla="*/ 75 w 111"/>
                <a:gd name="T73" fmla="*/ 37 h 84"/>
                <a:gd name="T74" fmla="*/ 34 w 111"/>
                <a:gd name="T75" fmla="*/ 37 h 84"/>
                <a:gd name="T76" fmla="*/ 34 w 111"/>
                <a:gd name="T77" fmla="*/ 34 h 84"/>
                <a:gd name="T78" fmla="*/ 34 w 111"/>
                <a:gd name="T79" fmla="*/ 23 h 84"/>
                <a:gd name="T80" fmla="*/ 75 w 111"/>
                <a:gd name="T81" fmla="*/ 23 h 84"/>
                <a:gd name="T82" fmla="*/ 75 w 111"/>
                <a:gd name="T83" fmla="*/ 26 h 84"/>
                <a:gd name="T84" fmla="*/ 34 w 111"/>
                <a:gd name="T85" fmla="*/ 26 h 84"/>
                <a:gd name="T86" fmla="*/ 34 w 111"/>
                <a:gd name="T87" fmla="*/ 23 h 84"/>
                <a:gd name="T88" fmla="*/ 4 w 111"/>
                <a:gd name="T89" fmla="*/ 70 h 84"/>
                <a:gd name="T90" fmla="*/ 10 w 111"/>
                <a:gd name="T91" fmla="*/ 72 h 84"/>
                <a:gd name="T92" fmla="*/ 10 w 111"/>
                <a:gd name="T93" fmla="*/ 79 h 84"/>
                <a:gd name="T94" fmla="*/ 5 w 111"/>
                <a:gd name="T95" fmla="*/ 84 h 84"/>
                <a:gd name="T96" fmla="*/ 2 w 111"/>
                <a:gd name="T97" fmla="*/ 83 h 84"/>
                <a:gd name="T98" fmla="*/ 0 w 111"/>
                <a:gd name="T99" fmla="*/ 76 h 84"/>
                <a:gd name="T100" fmla="*/ 4 w 111"/>
                <a:gd name="T101" fmla="*/ 70 h 84"/>
                <a:gd name="T102" fmla="*/ 4 w 111"/>
                <a:gd name="T103" fmla="*/ 51 h 84"/>
                <a:gd name="T104" fmla="*/ 2 w 111"/>
                <a:gd name="T105" fmla="*/ 68 h 84"/>
                <a:gd name="T106" fmla="*/ 13 w 111"/>
                <a:gd name="T107" fmla="*/ 71 h 84"/>
                <a:gd name="T108" fmla="*/ 18 w 111"/>
                <a:gd name="T109" fmla="*/ 54 h 84"/>
                <a:gd name="T110" fmla="*/ 4 w 111"/>
                <a:gd name="T111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6916738" y="4854575"/>
            <a:ext cx="4843462" cy="712788"/>
            <a:chOff x="6535248" y="5221376"/>
            <a:chExt cx="4842391" cy="712882"/>
          </a:xfrm>
        </p:grpSpPr>
        <p:grpSp>
          <p:nvGrpSpPr>
            <p:cNvPr id="17427" name="组合 117"/>
            <p:cNvGrpSpPr/>
            <p:nvPr/>
          </p:nvGrpSpPr>
          <p:grpSpPr bwMode="auto">
            <a:xfrm>
              <a:off x="6535248" y="5221376"/>
              <a:ext cx="4842391" cy="712882"/>
              <a:chOff x="6298049" y="1397569"/>
              <a:chExt cx="4842391" cy="712882"/>
            </a:xfrm>
          </p:grpSpPr>
          <p:sp>
            <p:nvSpPr>
              <p:cNvPr id="17429" name="文本框 119"/>
              <p:cNvSpPr txBox="1">
                <a:spLocks noChangeArrowheads="1"/>
              </p:cNvSpPr>
              <p:nvPr/>
            </p:nvSpPr>
            <p:spPr bwMode="auto">
              <a:xfrm>
                <a:off x="8009760" y="1499906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dirty="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项目回顾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32" name="组合 122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24" name="矩形 123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34" name="文本框 124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44875"/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宋体" panose="02010600030101010101" pitchFamily="2" charset="-122"/>
                      <a:cs typeface="+mn-cs"/>
                    </a:rPr>
                    <a:t>06</a:t>
                  </a:r>
                  <a:endParaRPr kumimoji="0" lang="zh-CN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44875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44" name="Freeform 48"/>
            <p:cNvSpPr>
              <a:spLocks noEditPoints="1"/>
            </p:cNvSpPr>
            <p:nvPr/>
          </p:nvSpPr>
          <p:spPr bwMode="auto">
            <a:xfrm>
              <a:off x="7670059" y="5303937"/>
              <a:ext cx="363458" cy="576339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08" name="直接连接符 107"/>
          <p:cNvCxnSpPr/>
          <p:nvPr/>
        </p:nvCxnSpPr>
        <p:spPr>
          <a:xfrm flipH="1">
            <a:off x="5534025" y="295592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5534025" y="40719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H="1">
            <a:off x="5534025" y="51895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43200" y="582613"/>
            <a:ext cx="668813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n-cs"/>
              </a:rPr>
              <a:t>THE MAIN CONTENTS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3" name="组合 162"/>
          <p:cNvGrpSpPr/>
          <p:nvPr/>
        </p:nvGrpSpPr>
        <p:grpSpPr bwMode="auto">
          <a:xfrm>
            <a:off x="3455988" y="1511300"/>
            <a:ext cx="5262562" cy="376238"/>
            <a:chOff x="3455443" y="1512024"/>
            <a:chExt cx="5263600" cy="375186"/>
          </a:xfrm>
        </p:grpSpPr>
        <p:sp>
          <p:nvSpPr>
            <p:cNvPr id="155" name="文本框 154"/>
            <p:cNvSpPr txBox="1"/>
            <p:nvPr/>
          </p:nvSpPr>
          <p:spPr>
            <a:xfrm>
              <a:off x="3455443" y="1518356"/>
              <a:ext cx="5263600" cy="3688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Calibri Light" panose="020F0302020204030204"/>
                  <a:ea typeface="宋体" panose="02010600030101010101" pitchFamily="2" charset="-122"/>
                  <a:cs typeface="+mn-cs"/>
                </a:rPr>
                <a:t>Do you know Cuckoo ?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V="1">
              <a:off x="3699966" y="1512024"/>
              <a:ext cx="477455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34830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项目回顾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21D07A-0471-4391-A130-23AE070F83F1}"/>
              </a:ext>
            </a:extLst>
          </p:cNvPr>
          <p:cNvSpPr txBox="1"/>
          <p:nvPr/>
        </p:nvSpPr>
        <p:spPr>
          <a:xfrm>
            <a:off x="1614495" y="1485041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647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对于项目最先许诺的功能已</a:t>
            </a:r>
            <a:r>
              <a:rPr lang="zh-CN" altLang="en-US" sz="40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全部完成</a:t>
            </a:r>
            <a:r>
              <a:rPr lang="en-US" altLang="zh-CN" sz="2000" dirty="0"/>
              <a:t>	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5C68BD-5C4D-4837-9297-452CBE4C1F9C}"/>
              </a:ext>
            </a:extLst>
          </p:cNvPr>
          <p:cNvGrpSpPr/>
          <p:nvPr/>
        </p:nvGrpSpPr>
        <p:grpSpPr>
          <a:xfrm>
            <a:off x="2498609" y="2556746"/>
            <a:ext cx="3216507" cy="523220"/>
            <a:chOff x="2259733" y="2377440"/>
            <a:chExt cx="3216507" cy="5232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CE34E9F-C43E-4DA6-BE3D-A02BFB02956B}"/>
                </a:ext>
              </a:extLst>
            </p:cNvPr>
            <p:cNvSpPr txBox="1"/>
            <p:nvPr/>
          </p:nvSpPr>
          <p:spPr>
            <a:xfrm>
              <a:off x="3027680" y="2377440"/>
              <a:ext cx="2448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收藏功能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FD6A234-0E4C-4674-9CEE-CFBF6025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59733" y="2438345"/>
              <a:ext cx="401409" cy="401409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7810224-63AE-4D62-B440-BB3F2482E9BA}"/>
              </a:ext>
            </a:extLst>
          </p:cNvPr>
          <p:cNvGrpSpPr/>
          <p:nvPr/>
        </p:nvGrpSpPr>
        <p:grpSpPr>
          <a:xfrm>
            <a:off x="2498608" y="3310132"/>
            <a:ext cx="3216508" cy="523220"/>
            <a:chOff x="2259732" y="3130826"/>
            <a:chExt cx="3216508" cy="52322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1CD5828-4C99-49E7-9E76-53E420D16DC1}"/>
                </a:ext>
              </a:extLst>
            </p:cNvPr>
            <p:cNvSpPr txBox="1"/>
            <p:nvPr/>
          </p:nvSpPr>
          <p:spPr>
            <a:xfrm>
              <a:off x="3027680" y="3130826"/>
              <a:ext cx="2448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黑夜模式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FED441B-F8F1-43B9-88D9-25F362F46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59732" y="3174236"/>
              <a:ext cx="401409" cy="40140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C859F8A-3F00-4432-8F2E-08D8F3748057}"/>
              </a:ext>
            </a:extLst>
          </p:cNvPr>
          <p:cNvGrpSpPr/>
          <p:nvPr/>
        </p:nvGrpSpPr>
        <p:grpSpPr>
          <a:xfrm>
            <a:off x="2498607" y="3951071"/>
            <a:ext cx="3216509" cy="523220"/>
            <a:chOff x="2259731" y="3771765"/>
            <a:chExt cx="3216509" cy="52322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559540F-1C9B-4D3B-A4DC-BC83BDB3FBA0}"/>
                </a:ext>
              </a:extLst>
            </p:cNvPr>
            <p:cNvSpPr txBox="1"/>
            <p:nvPr/>
          </p:nvSpPr>
          <p:spPr>
            <a:xfrm>
              <a:off x="3027680" y="3771765"/>
              <a:ext cx="2448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模糊搜索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43EDC39-959B-4DB8-B789-E9BB6687A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59731" y="3832670"/>
              <a:ext cx="401409" cy="401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59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3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34830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项目回顾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C47DB9-7EC2-4897-8ABD-6260E2D39CF4}"/>
              </a:ext>
            </a:extLst>
          </p:cNvPr>
          <p:cNvSpPr txBox="1"/>
          <p:nvPr/>
        </p:nvSpPr>
        <p:spPr>
          <a:xfrm>
            <a:off x="1617980" y="1374492"/>
            <a:ext cx="7827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3200" b="1" dirty="0">
                <a:solidFill>
                  <a:srgbClr val="647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没有事后看来没必要或没多大价值的事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9E54932-9708-4495-8BE1-3FF3056989E8}"/>
              </a:ext>
            </a:extLst>
          </p:cNvPr>
          <p:cNvGrpSpPr/>
          <p:nvPr/>
        </p:nvGrpSpPr>
        <p:grpSpPr>
          <a:xfrm>
            <a:off x="2663480" y="2580680"/>
            <a:ext cx="5546912" cy="954107"/>
            <a:chOff x="2145478" y="3612533"/>
            <a:chExt cx="5546912" cy="95410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A0BC02F-DA64-4D52-A7A4-A9823DB8B0CD}"/>
                </a:ext>
              </a:extLst>
            </p:cNvPr>
            <p:cNvSpPr txBox="1"/>
            <p:nvPr/>
          </p:nvSpPr>
          <p:spPr>
            <a:xfrm>
              <a:off x="2747010" y="3612533"/>
              <a:ext cx="49453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过于要求，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耗费大量精力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8CBBBE4-A90E-4E8F-BF27-FA9F0041719B}"/>
                </a:ext>
              </a:extLst>
            </p:cNvPr>
            <p:cNvGrpSpPr/>
            <p:nvPr/>
          </p:nvGrpSpPr>
          <p:grpSpPr>
            <a:xfrm>
              <a:off x="2145478" y="3727726"/>
              <a:ext cx="304800" cy="320041"/>
              <a:chOff x="8453120" y="3037840"/>
              <a:chExt cx="812800" cy="788987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8A647644-62C1-4DC2-9F33-DAC09D581234}"/>
                  </a:ext>
                </a:extLst>
              </p:cNvPr>
              <p:cNvGrpSpPr/>
              <p:nvPr/>
            </p:nvGrpSpPr>
            <p:grpSpPr>
              <a:xfrm>
                <a:off x="8453120" y="3037840"/>
                <a:ext cx="812800" cy="788987"/>
                <a:chOff x="8453120" y="3037840"/>
                <a:chExt cx="812800" cy="788987"/>
              </a:xfrm>
            </p:grpSpPr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E6BAA66A-C3C5-498C-B8FE-5FC54B84EEAD}"/>
                    </a:ext>
                  </a:extLst>
                </p:cNvPr>
                <p:cNvSpPr/>
                <p:nvPr/>
              </p:nvSpPr>
              <p:spPr>
                <a:xfrm>
                  <a:off x="8453120" y="3037840"/>
                  <a:ext cx="812800" cy="788987"/>
                </a:xfrm>
                <a:prstGeom prst="ellipse">
                  <a:avLst/>
                </a:prstGeom>
                <a:solidFill>
                  <a:srgbClr val="647C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流程图: 接点 35">
                  <a:extLst>
                    <a:ext uri="{FF2B5EF4-FFF2-40B4-BE49-F238E27FC236}">
                      <a16:creationId xmlns:a16="http://schemas.microsoft.com/office/drawing/2014/main" id="{9BCF3CA5-1AAD-4E95-8772-3CE213B92C14}"/>
                    </a:ext>
                  </a:extLst>
                </p:cNvPr>
                <p:cNvSpPr/>
                <p:nvPr/>
              </p:nvSpPr>
              <p:spPr>
                <a:xfrm>
                  <a:off x="8599170" y="3154888"/>
                  <a:ext cx="520700" cy="548224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流程图: 接点 33">
                <a:extLst>
                  <a:ext uri="{FF2B5EF4-FFF2-40B4-BE49-F238E27FC236}">
                    <a16:creationId xmlns:a16="http://schemas.microsoft.com/office/drawing/2014/main" id="{7B780FB9-5BB0-48BD-BDA8-836A894D741D}"/>
                  </a:ext>
                </a:extLst>
              </p:cNvPr>
              <p:cNvSpPr/>
              <p:nvPr/>
            </p:nvSpPr>
            <p:spPr>
              <a:xfrm>
                <a:off x="8707120" y="3255255"/>
                <a:ext cx="304800" cy="325772"/>
              </a:xfrm>
              <a:prstGeom prst="flowChartConnector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9969074-136E-4203-B9B1-9FBC8D304FA2}"/>
              </a:ext>
            </a:extLst>
          </p:cNvPr>
          <p:cNvGrpSpPr/>
          <p:nvPr/>
        </p:nvGrpSpPr>
        <p:grpSpPr>
          <a:xfrm>
            <a:off x="2667358" y="4033089"/>
            <a:ext cx="5601680" cy="954107"/>
            <a:chOff x="2090710" y="4837178"/>
            <a:chExt cx="5601680" cy="95410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DC53376-5B2D-4814-A6BB-77244017DACD}"/>
                </a:ext>
              </a:extLst>
            </p:cNvPr>
            <p:cNvSpPr txBox="1"/>
            <p:nvPr/>
          </p:nvSpPr>
          <p:spPr>
            <a:xfrm>
              <a:off x="2747010" y="4837178"/>
              <a:ext cx="49453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缺乏项目经验，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模块划分不够独立</a:t>
              </a: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AE5B5CD-3D71-4E47-931E-484B0BC930A9}"/>
                </a:ext>
              </a:extLst>
            </p:cNvPr>
            <p:cNvGrpSpPr/>
            <p:nvPr/>
          </p:nvGrpSpPr>
          <p:grpSpPr>
            <a:xfrm>
              <a:off x="2090710" y="4949041"/>
              <a:ext cx="304800" cy="320041"/>
              <a:chOff x="8453120" y="3037840"/>
              <a:chExt cx="812800" cy="78898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0E0508F0-F8F6-42AE-8AE8-67E934456594}"/>
                  </a:ext>
                </a:extLst>
              </p:cNvPr>
              <p:cNvGrpSpPr/>
              <p:nvPr/>
            </p:nvGrpSpPr>
            <p:grpSpPr>
              <a:xfrm>
                <a:off x="8453120" y="3037840"/>
                <a:ext cx="812800" cy="788987"/>
                <a:chOff x="8453120" y="3037840"/>
                <a:chExt cx="812800" cy="788987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225A5E12-7DEB-4AB2-B077-088ED6B10509}"/>
                    </a:ext>
                  </a:extLst>
                </p:cNvPr>
                <p:cNvSpPr/>
                <p:nvPr/>
              </p:nvSpPr>
              <p:spPr>
                <a:xfrm>
                  <a:off x="8453120" y="3037840"/>
                  <a:ext cx="812800" cy="788987"/>
                </a:xfrm>
                <a:prstGeom prst="ellipse">
                  <a:avLst/>
                </a:prstGeom>
                <a:solidFill>
                  <a:srgbClr val="647C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流程图: 接点 40">
                  <a:extLst>
                    <a:ext uri="{FF2B5EF4-FFF2-40B4-BE49-F238E27FC236}">
                      <a16:creationId xmlns:a16="http://schemas.microsoft.com/office/drawing/2014/main" id="{475F2542-8D51-4E08-9663-9A3721B4A8F5}"/>
                    </a:ext>
                  </a:extLst>
                </p:cNvPr>
                <p:cNvSpPr/>
                <p:nvPr/>
              </p:nvSpPr>
              <p:spPr>
                <a:xfrm>
                  <a:off x="8599170" y="3154888"/>
                  <a:ext cx="520700" cy="548224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E2F9D033-8BA3-45AC-9E1E-6469FD5CA8AA}"/>
                  </a:ext>
                </a:extLst>
              </p:cNvPr>
              <p:cNvSpPr/>
              <p:nvPr/>
            </p:nvSpPr>
            <p:spPr>
              <a:xfrm>
                <a:off x="8707120" y="3255255"/>
                <a:ext cx="304800" cy="325772"/>
              </a:xfrm>
              <a:prstGeom prst="flowChartConnector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548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32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34830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项目回顾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C004C4-8788-479D-B18E-4A060FC1F83E}"/>
              </a:ext>
            </a:extLst>
          </p:cNvPr>
          <p:cNvSpPr txBox="1"/>
          <p:nvPr/>
        </p:nvSpPr>
        <p:spPr>
          <a:xfrm>
            <a:off x="1617980" y="1374492"/>
            <a:ext cx="7827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3200" b="1" dirty="0">
                <a:solidFill>
                  <a:srgbClr val="647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什么风险是开始没想到的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F77F44-380C-45CE-864A-0C1D191DB8E7}"/>
              </a:ext>
            </a:extLst>
          </p:cNvPr>
          <p:cNvSpPr txBox="1"/>
          <p:nvPr/>
        </p:nvSpPr>
        <p:spPr>
          <a:xfrm>
            <a:off x="2584609" y="2643189"/>
            <a:ext cx="3440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对前端开发不了解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知识的掌握程度不够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直接上手操作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DB7099-0D8F-4686-BC66-B63AAEB743DA}"/>
              </a:ext>
            </a:extLst>
          </p:cNvPr>
          <p:cNvSpPr txBox="1"/>
          <p:nvPr/>
        </p:nvSpPr>
        <p:spPr>
          <a:xfrm>
            <a:off x="2524521" y="4719054"/>
            <a:ext cx="8189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在整个软件代码中可以看出我们的成长过程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18BE04-0DBE-4A06-AF47-D0729FF7EE80}"/>
              </a:ext>
            </a:extLst>
          </p:cNvPr>
          <p:cNvSpPr txBox="1"/>
          <p:nvPr/>
        </p:nvSpPr>
        <p:spPr>
          <a:xfrm>
            <a:off x="7377589" y="2771123"/>
            <a:ext cx="36372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代码结构混乱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走了很多弯路</a:t>
            </a:r>
          </a:p>
          <a:p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EF17C20-4C57-4E4A-BF98-84CFCB42BC2A}"/>
              </a:ext>
            </a:extLst>
          </p:cNvPr>
          <p:cNvSpPr/>
          <p:nvPr/>
        </p:nvSpPr>
        <p:spPr>
          <a:xfrm>
            <a:off x="6233160" y="3102721"/>
            <a:ext cx="772161" cy="375920"/>
          </a:xfrm>
          <a:prstGeom prst="rightArrow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46C63B77-6AC6-4DBC-8AE2-2DBC0D597616}"/>
              </a:ext>
            </a:extLst>
          </p:cNvPr>
          <p:cNvSpPr/>
          <p:nvPr/>
        </p:nvSpPr>
        <p:spPr>
          <a:xfrm>
            <a:off x="1477804" y="3461567"/>
            <a:ext cx="838438" cy="1428373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14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32" grpId="0"/>
      <p:bldP spid="11" grpId="0"/>
      <p:bldP spid="12" grpId="0"/>
      <p:bldP spid="13" grpId="0"/>
      <p:bldP spid="4" grpId="0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34830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项目回顾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A54EEC-86CE-4D0F-8A73-624F72FB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913" y="2700428"/>
            <a:ext cx="5580952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81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34830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项目回顾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AF7E5C-0AC4-4CF9-B068-F0615002F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89"/>
          <a:stretch/>
        </p:blipFill>
        <p:spPr>
          <a:xfrm>
            <a:off x="814014" y="1820779"/>
            <a:ext cx="4941664" cy="30319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5C6065-CA1E-406E-8E44-42B26A73A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295" y="1217101"/>
            <a:ext cx="5771429" cy="45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918571-2829-407B-BD66-4221325D3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011" y="4217029"/>
            <a:ext cx="2123810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11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34830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项目回顾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883447-E1B8-4E01-81DA-DC5D29B9F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81" y="1291431"/>
            <a:ext cx="55816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0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92313" y="252888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60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谢谢您的观看与聆听</a:t>
            </a: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94724" y="1908154"/>
            <a:ext cx="5967202" cy="584775"/>
          </a:xfrm>
          <a:prstGeom prst="rect">
            <a:avLst/>
          </a:prstGeom>
          <a:blipFill dpi="0" rotWithShape="1">
            <a:blip r:embed="rId3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n-cs"/>
              </a:rPr>
              <a:t>Do you like Cuckoo?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文本框 26"/>
          <p:cNvSpPr txBox="1">
            <a:spLocks noChangeArrowheads="1"/>
          </p:cNvSpPr>
          <p:nvPr/>
        </p:nvSpPr>
        <p:spPr bwMode="auto">
          <a:xfrm>
            <a:off x="4922837" y="5191125"/>
            <a:ext cx="2309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4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 animBg="1"/>
      <p:bldP spid="42" grpId="0" animBg="1"/>
      <p:bldP spid="43" grpId="0" animBg="1"/>
      <p:bldP spid="44" grpId="0" animBg="1"/>
      <p:bldP spid="45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应用场景和定位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5983288" y="2281238"/>
            <a:ext cx="5903912" cy="3305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07104" y="2564947"/>
            <a:ext cx="5903912" cy="27982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ts val="2500"/>
              </a:lnSpc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提供给电影行业人员近年来行业内公开电影数据的可视化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SzTx/>
              <a:defRPr/>
            </a:pPr>
            <a:endParaRPr kumimoji="0" lang="en-US" altLang="zh-CN" sz="1800" b="0" i="0" u="none" strike="noStrike" kern="1200" cap="none" spc="0" normalizeH="0" baseline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提供给电影爱好者及追星族最个性化最科学的公开数据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SzTx/>
              <a:defRPr/>
            </a:pP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SzTx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lnSpc>
                <a:spcPts val="2500"/>
              </a:lnSpc>
              <a:spcBef>
                <a:spcPts val="600"/>
              </a:spcBef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解决电影行业数据繁琐问题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20506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应用场景和定位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Cuckoo</a:t>
            </a:r>
            <a:endParaRPr lang="zh-CN" altLang="en-US" sz="20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636270-8F5A-44CF-BCE8-4F050BA22FA8}"/>
              </a:ext>
            </a:extLst>
          </p:cNvPr>
          <p:cNvGrpSpPr/>
          <p:nvPr/>
        </p:nvGrpSpPr>
        <p:grpSpPr>
          <a:xfrm>
            <a:off x="6007104" y="1798978"/>
            <a:ext cx="6977062" cy="522288"/>
            <a:chOff x="6007104" y="1798978"/>
            <a:chExt cx="6977062" cy="522288"/>
          </a:xfrm>
        </p:grpSpPr>
        <p:sp>
          <p:nvSpPr>
            <p:cNvPr id="53" name="矩形 52"/>
            <p:cNvSpPr/>
            <p:nvPr/>
          </p:nvSpPr>
          <p:spPr bwMode="auto">
            <a:xfrm>
              <a:off x="6007104" y="1798978"/>
              <a:ext cx="3211509" cy="52228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5" name="文本框 53"/>
            <p:cNvSpPr txBox="1">
              <a:spLocks noChangeArrowheads="1"/>
            </p:cNvSpPr>
            <p:nvPr/>
          </p:nvSpPr>
          <p:spPr bwMode="auto">
            <a:xfrm>
              <a:off x="6007104" y="1873225"/>
              <a:ext cx="6977062" cy="364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800" dirty="0">
                  <a:solidFill>
                    <a:prstClr val="white"/>
                  </a:solidFill>
                  <a:cs typeface="Arial" panose="020B0604020202020204" pitchFamily="34" charset="0"/>
                </a:rPr>
                <a:t>Hello, I am Cuckoo. 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 bwMode="auto">
          <a:xfrm>
            <a:off x="5983288" y="1071563"/>
            <a:ext cx="3235325" cy="522287"/>
            <a:chOff x="5982652" y="1305878"/>
            <a:chExt cx="3235645" cy="523220"/>
          </a:xfrm>
        </p:grpSpPr>
        <p:sp>
          <p:nvSpPr>
            <p:cNvPr id="56" name="矩形 55"/>
            <p:cNvSpPr/>
            <p:nvPr/>
          </p:nvSpPr>
          <p:spPr>
            <a:xfrm>
              <a:off x="5982652" y="1305878"/>
              <a:ext cx="3235645" cy="5232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82653" y="1336094"/>
              <a:ext cx="2989558" cy="462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电影数据可视化系统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550863" y="4484688"/>
            <a:ext cx="5432425" cy="1638300"/>
            <a:chOff x="551544" y="4747260"/>
            <a:chExt cx="5431107" cy="1638300"/>
          </a:xfrm>
        </p:grpSpPr>
        <p:sp>
          <p:nvSpPr>
            <p:cNvPr id="68" name="矩形 67"/>
            <p:cNvSpPr/>
            <p:nvPr/>
          </p:nvSpPr>
          <p:spPr>
            <a:xfrm>
              <a:off x="551544" y="4747260"/>
              <a:ext cx="5431107" cy="163830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1" name="文本框 60"/>
            <p:cNvSpPr txBox="1">
              <a:spLocks noChangeArrowheads="1"/>
            </p:cNvSpPr>
            <p:nvPr/>
          </p:nvSpPr>
          <p:spPr bwMode="auto">
            <a:xfrm>
              <a:off x="612028" y="4897839"/>
              <a:ext cx="5346812" cy="1374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Cuckoo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是一个电影数据可视化分析系统</a:t>
              </a:r>
            </a:p>
            <a:p>
              <a:pPr lvl="0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在这，不仅仅汇聚着大量的电影信息</a:t>
              </a:r>
            </a:p>
            <a:p>
              <a:pPr lvl="0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还有着轻巧的电影信息图形化</a:t>
              </a:r>
            </a:p>
            <a:p>
              <a:pPr lvl="0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我们尽可能的将有价值的信息进行梳理</a:t>
              </a:r>
            </a:p>
            <a:p>
              <a:pPr lvl="0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传递到你的眼前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74" name="直接连接符 73"/>
          <p:cNvCxnSpPr/>
          <p:nvPr/>
        </p:nvCxnSpPr>
        <p:spPr>
          <a:xfrm>
            <a:off x="6354763" y="3486150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354763" y="4646062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9F2F888A-6538-4454-8C33-B3EB69D1AD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1071563"/>
            <a:ext cx="5402727" cy="30572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" grpId="0" animBg="1"/>
      <p:bldP spid="3" grpId="0" animBg="1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产品目标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2465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主要功能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302160" y="1462474"/>
            <a:ext cx="6026447" cy="5178000"/>
            <a:chOff x="238407" y="997041"/>
            <a:chExt cx="5755726" cy="1740942"/>
          </a:xfrm>
        </p:grpSpPr>
        <p:grpSp>
          <p:nvGrpSpPr>
            <p:cNvPr id="24643" name="组合 3"/>
            <p:cNvGrpSpPr/>
            <p:nvPr/>
          </p:nvGrpSpPr>
          <p:grpSpPr bwMode="auto">
            <a:xfrm>
              <a:off x="238407" y="997041"/>
              <a:ext cx="5712642" cy="1668998"/>
              <a:chOff x="238407" y="997041"/>
              <a:chExt cx="5712639" cy="166899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4650" name="组合 78"/>
              <p:cNvGrpSpPr/>
              <p:nvPr/>
            </p:nvGrpSpPr>
            <p:grpSpPr bwMode="auto">
              <a:xfrm>
                <a:off x="5349921" y="2371601"/>
                <a:ext cx="457983" cy="294438"/>
                <a:chOff x="5502606" y="2498096"/>
                <a:chExt cx="343942" cy="221121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5610110" y="2498096"/>
                  <a:ext cx="236438" cy="22112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502606" y="2552546"/>
                  <a:ext cx="236438" cy="85627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24644" name="文本框 79"/>
            <p:cNvSpPr txBox="1">
              <a:spLocks noChangeArrowheads="1"/>
            </p:cNvSpPr>
            <p:nvPr/>
          </p:nvSpPr>
          <p:spPr bwMode="auto">
            <a:xfrm>
              <a:off x="5515809" y="2337873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980B967-5878-40BA-81C0-7FC15C2F5F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482" y="2262866"/>
            <a:ext cx="5462676" cy="28407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9A79DA-DFB0-4C12-A168-6FDE28623646}"/>
              </a:ext>
            </a:extLst>
          </p:cNvPr>
          <p:cNvSpPr txBox="1"/>
          <p:nvPr/>
        </p:nvSpPr>
        <p:spPr>
          <a:xfrm>
            <a:off x="489930" y="1583115"/>
            <a:ext cx="579356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D73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榜单电影，随心排序</a:t>
            </a:r>
            <a:endParaRPr lang="en-US" altLang="zh-CN" sz="2800" dirty="0">
              <a:solidFill>
                <a:srgbClr val="5D73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例：投资人 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流行电影类型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最佳上映日期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优秀制作地区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5D73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5D73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鸡鸣而起，劳模榜样</a:t>
            </a:r>
            <a:endParaRPr lang="en-US" altLang="zh-CN" sz="2400" dirty="0">
              <a:solidFill>
                <a:srgbClr val="5D73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例：经纪公司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广告公司 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影星参演电影水平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5D73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5D73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solidFill>
                  <a:srgbClr val="5D73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电影趋势，一键了解</a:t>
            </a:r>
            <a:endParaRPr lang="en-US" altLang="zh-CN" sz="2800" dirty="0">
              <a:solidFill>
                <a:srgbClr val="5D73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近年来的电影趋势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5D73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solidFill>
                  <a:srgbClr val="5D73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票房占比，轻松查阅</a:t>
            </a:r>
            <a:endParaRPr lang="en-US" altLang="zh-CN" sz="2800" dirty="0">
              <a:solidFill>
                <a:srgbClr val="5D73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→ 最新的票房数据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C147823-B385-4DC4-8410-5CE847A4BC15}"/>
              </a:ext>
            </a:extLst>
          </p:cNvPr>
          <p:cNvGrpSpPr/>
          <p:nvPr/>
        </p:nvGrpSpPr>
        <p:grpSpPr>
          <a:xfrm>
            <a:off x="604472" y="1710830"/>
            <a:ext cx="229429" cy="220752"/>
            <a:chOff x="7599680" y="1086945"/>
            <a:chExt cx="568959" cy="50637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74C6279-1E4A-496C-9E90-CC430DEEE59C}"/>
                </a:ext>
              </a:extLst>
            </p:cNvPr>
            <p:cNvSpPr/>
            <p:nvPr/>
          </p:nvSpPr>
          <p:spPr>
            <a:xfrm>
              <a:off x="7599680" y="1086945"/>
              <a:ext cx="568959" cy="238126"/>
            </a:xfrm>
            <a:prstGeom prst="rect">
              <a:avLst/>
            </a:prstGeom>
            <a:solidFill>
              <a:srgbClr val="64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FD98BD0-53F5-409C-AF20-0DEAAE96FAC6}"/>
                </a:ext>
              </a:extLst>
            </p:cNvPr>
            <p:cNvSpPr/>
            <p:nvPr/>
          </p:nvSpPr>
          <p:spPr>
            <a:xfrm>
              <a:off x="7599680" y="1355194"/>
              <a:ext cx="568959" cy="2381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433AAB1-DE93-4BDA-9C63-702C27744619}"/>
              </a:ext>
            </a:extLst>
          </p:cNvPr>
          <p:cNvSpPr txBox="1"/>
          <p:nvPr/>
        </p:nvSpPr>
        <p:spPr>
          <a:xfrm>
            <a:off x="1274763" y="23411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57EBAD5-C663-424D-95F2-3ACDFB9E0F9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4487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3422" y="2044212"/>
            <a:ext cx="977336" cy="927073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3FC9C8FB-A363-46F4-828B-328049AD295E}"/>
              </a:ext>
            </a:extLst>
          </p:cNvPr>
          <p:cNvGrpSpPr/>
          <p:nvPr/>
        </p:nvGrpSpPr>
        <p:grpSpPr>
          <a:xfrm>
            <a:off x="604472" y="3274434"/>
            <a:ext cx="229429" cy="220752"/>
            <a:chOff x="7599680" y="1086945"/>
            <a:chExt cx="568959" cy="506375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FE28C25-5059-444A-A859-14A8F6A29895}"/>
                </a:ext>
              </a:extLst>
            </p:cNvPr>
            <p:cNvSpPr/>
            <p:nvPr/>
          </p:nvSpPr>
          <p:spPr>
            <a:xfrm>
              <a:off x="7599680" y="1086945"/>
              <a:ext cx="568959" cy="238126"/>
            </a:xfrm>
            <a:prstGeom prst="rect">
              <a:avLst/>
            </a:prstGeom>
            <a:solidFill>
              <a:srgbClr val="64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36AB907-2AFC-4BED-82DA-FEA53C5C39E1}"/>
                </a:ext>
              </a:extLst>
            </p:cNvPr>
            <p:cNvSpPr/>
            <p:nvPr/>
          </p:nvSpPr>
          <p:spPr>
            <a:xfrm>
              <a:off x="7599680" y="1355194"/>
              <a:ext cx="568959" cy="2381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DDFBC71-B406-4FDC-9AE9-ED1259817DA1}"/>
              </a:ext>
            </a:extLst>
          </p:cNvPr>
          <p:cNvGrpSpPr/>
          <p:nvPr/>
        </p:nvGrpSpPr>
        <p:grpSpPr>
          <a:xfrm>
            <a:off x="604471" y="4172380"/>
            <a:ext cx="229429" cy="220752"/>
            <a:chOff x="7599680" y="1086945"/>
            <a:chExt cx="568959" cy="506375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1CFD849-5D16-457F-8E09-6273CE363DE3}"/>
                </a:ext>
              </a:extLst>
            </p:cNvPr>
            <p:cNvSpPr/>
            <p:nvPr/>
          </p:nvSpPr>
          <p:spPr>
            <a:xfrm>
              <a:off x="7599680" y="1086945"/>
              <a:ext cx="568959" cy="238126"/>
            </a:xfrm>
            <a:prstGeom prst="rect">
              <a:avLst/>
            </a:prstGeom>
            <a:solidFill>
              <a:srgbClr val="64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2A632E1-FEF8-42B8-9E8D-4EDB8DDA56D9}"/>
                </a:ext>
              </a:extLst>
            </p:cNvPr>
            <p:cNvSpPr/>
            <p:nvPr/>
          </p:nvSpPr>
          <p:spPr>
            <a:xfrm>
              <a:off x="7599680" y="1355194"/>
              <a:ext cx="568959" cy="2381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1B67050-793C-4804-B085-E2C14831D692}"/>
              </a:ext>
            </a:extLst>
          </p:cNvPr>
          <p:cNvGrpSpPr/>
          <p:nvPr/>
        </p:nvGrpSpPr>
        <p:grpSpPr>
          <a:xfrm>
            <a:off x="604471" y="5110203"/>
            <a:ext cx="229429" cy="220752"/>
            <a:chOff x="7599680" y="1086945"/>
            <a:chExt cx="568959" cy="506375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173D6BE-2C0C-4E96-8CAA-E3E7253F6DC0}"/>
                </a:ext>
              </a:extLst>
            </p:cNvPr>
            <p:cNvSpPr/>
            <p:nvPr/>
          </p:nvSpPr>
          <p:spPr>
            <a:xfrm>
              <a:off x="7599680" y="1086945"/>
              <a:ext cx="568959" cy="238126"/>
            </a:xfrm>
            <a:prstGeom prst="rect">
              <a:avLst/>
            </a:prstGeom>
            <a:solidFill>
              <a:srgbClr val="64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19051EB-8347-4619-841D-3F909EA82C5E}"/>
                </a:ext>
              </a:extLst>
            </p:cNvPr>
            <p:cNvSpPr/>
            <p:nvPr/>
          </p:nvSpPr>
          <p:spPr>
            <a:xfrm>
              <a:off x="7599680" y="1355194"/>
              <a:ext cx="568959" cy="2381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2465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附加功能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4B101F9-5CC8-4993-83B5-26354F72E7E5}"/>
              </a:ext>
            </a:extLst>
          </p:cNvPr>
          <p:cNvGrpSpPr/>
          <p:nvPr/>
        </p:nvGrpSpPr>
        <p:grpSpPr>
          <a:xfrm>
            <a:off x="1274763" y="1654071"/>
            <a:ext cx="5180017" cy="3413417"/>
            <a:chOff x="1274763" y="1654071"/>
            <a:chExt cx="5180017" cy="341341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77C3977-3E3A-4498-9D81-045BA07F1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763" y="1654071"/>
              <a:ext cx="5180017" cy="2302599"/>
            </a:xfrm>
            <a:prstGeom prst="rect">
              <a:avLst/>
            </a:prstGeom>
          </p:spPr>
        </p:pic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7A80C8F-32D7-4C76-A5BB-4559868DD953}"/>
                </a:ext>
              </a:extLst>
            </p:cNvPr>
            <p:cNvGrpSpPr/>
            <p:nvPr/>
          </p:nvGrpSpPr>
          <p:grpSpPr>
            <a:xfrm>
              <a:off x="2703702" y="4298047"/>
              <a:ext cx="2322137" cy="769441"/>
              <a:chOff x="1958300" y="4827219"/>
              <a:chExt cx="2322137" cy="769441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1AC9FC-08B2-4DD8-9D58-D73E61D6C1AA}"/>
                  </a:ext>
                </a:extLst>
              </p:cNvPr>
              <p:cNvSpPr txBox="1"/>
              <p:nvPr/>
            </p:nvSpPr>
            <p:spPr>
              <a:xfrm>
                <a:off x="2300408" y="4827219"/>
                <a:ext cx="19800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5D739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收藏功能</a:t>
                </a:r>
                <a:endParaRPr lang="en-US" altLang="zh-CN" sz="2400" dirty="0">
                  <a:solidFill>
                    <a:srgbClr val="5D73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→锁定心动电影</a:t>
                </a:r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FA8A2EC-B200-4FCC-9B75-0D505C7C322C}"/>
                  </a:ext>
                </a:extLst>
              </p:cNvPr>
              <p:cNvGrpSpPr/>
              <p:nvPr/>
            </p:nvGrpSpPr>
            <p:grpSpPr>
              <a:xfrm>
                <a:off x="1958300" y="4935583"/>
                <a:ext cx="229431" cy="220752"/>
                <a:chOff x="7624876" y="1180168"/>
                <a:chExt cx="568964" cy="506375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DCCAE33-E70B-4AB6-89AF-3D12B401765F}"/>
                    </a:ext>
                  </a:extLst>
                </p:cNvPr>
                <p:cNvSpPr/>
                <p:nvPr/>
              </p:nvSpPr>
              <p:spPr>
                <a:xfrm>
                  <a:off x="7624881" y="1180168"/>
                  <a:ext cx="568959" cy="238126"/>
                </a:xfrm>
                <a:prstGeom prst="rect">
                  <a:avLst/>
                </a:prstGeom>
                <a:solidFill>
                  <a:srgbClr val="647C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C23D63D3-3693-4834-BCF7-DA4CE702BA1E}"/>
                    </a:ext>
                  </a:extLst>
                </p:cNvPr>
                <p:cNvSpPr/>
                <p:nvPr/>
              </p:nvSpPr>
              <p:spPr>
                <a:xfrm>
                  <a:off x="7624876" y="1448417"/>
                  <a:ext cx="568959" cy="238126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66E4720-B881-4C95-890A-5C2EC88D8139}"/>
              </a:ext>
            </a:extLst>
          </p:cNvPr>
          <p:cNvGrpSpPr/>
          <p:nvPr/>
        </p:nvGrpSpPr>
        <p:grpSpPr>
          <a:xfrm>
            <a:off x="6959538" y="1537933"/>
            <a:ext cx="3907960" cy="3591111"/>
            <a:chOff x="6959538" y="1537933"/>
            <a:chExt cx="3907960" cy="359111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9808D0F-63B3-4727-BA34-68675492D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9538" y="1537933"/>
              <a:ext cx="3907960" cy="2418737"/>
            </a:xfrm>
            <a:prstGeom prst="rect">
              <a:avLst/>
            </a:prstGeom>
          </p:spPr>
        </p:pic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3BC8772-DC6F-40C6-92B9-78AF018A8A5D}"/>
                </a:ext>
              </a:extLst>
            </p:cNvPr>
            <p:cNvGrpSpPr/>
            <p:nvPr/>
          </p:nvGrpSpPr>
          <p:grpSpPr>
            <a:xfrm>
              <a:off x="7703792" y="4298047"/>
              <a:ext cx="2419452" cy="830997"/>
              <a:chOff x="7983181" y="4827219"/>
              <a:chExt cx="2419452" cy="830997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D8E3B4F-4108-4ED3-B566-CD4FD78F5405}"/>
                  </a:ext>
                </a:extLst>
              </p:cNvPr>
              <p:cNvSpPr txBox="1"/>
              <p:nvPr/>
            </p:nvSpPr>
            <p:spPr>
              <a:xfrm>
                <a:off x="8212610" y="4827219"/>
                <a:ext cx="21900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5D739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“黑夜”模式</a:t>
                </a:r>
                <a:endParaRPr lang="en-US" altLang="zh-CN" sz="2400" dirty="0">
                  <a:solidFill>
                    <a:srgbClr val="5D73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solidFill>
                      <a:srgbClr val="5D739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→告别眼“累”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B57F154-003B-41EB-B0FF-BE60DC64BDF9}"/>
                  </a:ext>
                </a:extLst>
              </p:cNvPr>
              <p:cNvSpPr/>
              <p:nvPr/>
            </p:nvSpPr>
            <p:spPr>
              <a:xfrm>
                <a:off x="7983181" y="4929093"/>
                <a:ext cx="229429" cy="103810"/>
              </a:xfrm>
              <a:prstGeom prst="rect">
                <a:avLst/>
              </a:prstGeom>
              <a:solidFill>
                <a:srgbClr val="647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3AD397C-D906-4665-A593-D57430A69FAD}"/>
                  </a:ext>
                </a:extLst>
              </p:cNvPr>
              <p:cNvSpPr/>
              <p:nvPr/>
            </p:nvSpPr>
            <p:spPr>
              <a:xfrm>
                <a:off x="7983181" y="5046035"/>
                <a:ext cx="229429" cy="10381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8146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2465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附加功能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54FBEE-4131-4642-B969-BEC3AC7C4E0F}"/>
              </a:ext>
            </a:extLst>
          </p:cNvPr>
          <p:cNvGrpSpPr/>
          <p:nvPr/>
        </p:nvGrpSpPr>
        <p:grpSpPr>
          <a:xfrm>
            <a:off x="906837" y="975045"/>
            <a:ext cx="2916707" cy="5085338"/>
            <a:chOff x="906837" y="975045"/>
            <a:chExt cx="2916707" cy="508533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C1AC9FC-08B2-4DD8-9D58-D73E61D6C1AA}"/>
                </a:ext>
              </a:extLst>
            </p:cNvPr>
            <p:cNvSpPr txBox="1"/>
            <p:nvPr/>
          </p:nvSpPr>
          <p:spPr>
            <a:xfrm>
              <a:off x="1511693" y="5290942"/>
              <a:ext cx="23118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5D73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历史图表</a:t>
              </a:r>
              <a:endParaRPr lang="en-US" altLang="zh-CN" sz="2400" dirty="0">
                <a:solidFill>
                  <a:srgbClr val="5D73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→ 没有什么找不到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9DED9D2-71C8-4E18-8B90-D0B9D89D4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5" t="39381" r="3713" b="1"/>
            <a:stretch/>
          </p:blipFill>
          <p:spPr>
            <a:xfrm>
              <a:off x="906837" y="975045"/>
              <a:ext cx="2213969" cy="4157135"/>
            </a:xfrm>
            <a:prstGeom prst="rect">
              <a:avLst/>
            </a:prstGeom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70A9D31-A4EE-42D3-A91A-5EB3F7D01478}"/>
                </a:ext>
              </a:extLst>
            </p:cNvPr>
            <p:cNvGrpSpPr/>
            <p:nvPr/>
          </p:nvGrpSpPr>
          <p:grpSpPr>
            <a:xfrm>
              <a:off x="1111348" y="5417965"/>
              <a:ext cx="229431" cy="220752"/>
              <a:chOff x="1045332" y="5885821"/>
              <a:chExt cx="229431" cy="22075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BC8ADD0-FBDB-4725-ABD1-4E667E474609}"/>
                  </a:ext>
                </a:extLst>
              </p:cNvPr>
              <p:cNvSpPr/>
              <p:nvPr/>
            </p:nvSpPr>
            <p:spPr>
              <a:xfrm>
                <a:off x="1045334" y="5885821"/>
                <a:ext cx="229429" cy="103810"/>
              </a:xfrm>
              <a:prstGeom prst="rect">
                <a:avLst/>
              </a:prstGeom>
              <a:solidFill>
                <a:srgbClr val="647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67D5FFC-08C7-432D-92A7-B14E1438B1E2}"/>
                  </a:ext>
                </a:extLst>
              </p:cNvPr>
              <p:cNvSpPr/>
              <p:nvPr/>
            </p:nvSpPr>
            <p:spPr>
              <a:xfrm>
                <a:off x="1045332" y="6002763"/>
                <a:ext cx="229429" cy="10381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0F32AFF-5B35-4520-9A5C-1ED1963C2318}"/>
              </a:ext>
            </a:extLst>
          </p:cNvPr>
          <p:cNvGrpSpPr/>
          <p:nvPr/>
        </p:nvGrpSpPr>
        <p:grpSpPr>
          <a:xfrm>
            <a:off x="3595972" y="1014337"/>
            <a:ext cx="7294569" cy="1714286"/>
            <a:chOff x="3595972" y="1014337"/>
            <a:chExt cx="7294569" cy="171428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6C4E15A-64CB-4A88-AB04-E24BD5B12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5972" y="1014337"/>
              <a:ext cx="3657143" cy="1714286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3410785-609C-47F4-90E7-0B1D7D53613F}"/>
                </a:ext>
              </a:extLst>
            </p:cNvPr>
            <p:cNvSpPr txBox="1"/>
            <p:nvPr/>
          </p:nvSpPr>
          <p:spPr>
            <a:xfrm>
              <a:off x="8104201" y="1354929"/>
              <a:ext cx="278634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5D73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模糊搜索</a:t>
              </a:r>
              <a:endParaRPr lang="en-US" altLang="zh-CN" sz="2400" dirty="0">
                <a:solidFill>
                  <a:srgbClr val="5D73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→ 演员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导演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制作地区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76D0C4E-132D-4A8C-94D9-66F1DD6F87F0}"/>
                </a:ext>
              </a:extLst>
            </p:cNvPr>
            <p:cNvGrpSpPr/>
            <p:nvPr/>
          </p:nvGrpSpPr>
          <p:grpSpPr>
            <a:xfrm>
              <a:off x="7741852" y="1474871"/>
              <a:ext cx="229431" cy="220752"/>
              <a:chOff x="1045332" y="5885821"/>
              <a:chExt cx="229431" cy="22075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D37C236-BB64-464E-8CAF-7A912F7EE788}"/>
                  </a:ext>
                </a:extLst>
              </p:cNvPr>
              <p:cNvSpPr/>
              <p:nvPr/>
            </p:nvSpPr>
            <p:spPr>
              <a:xfrm>
                <a:off x="1045334" y="5885821"/>
                <a:ext cx="229429" cy="103810"/>
              </a:xfrm>
              <a:prstGeom prst="rect">
                <a:avLst/>
              </a:prstGeom>
              <a:solidFill>
                <a:srgbClr val="647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A6EB992-133B-4AFC-B0DD-42701B72EBFB}"/>
                  </a:ext>
                </a:extLst>
              </p:cNvPr>
              <p:cNvSpPr/>
              <p:nvPr/>
            </p:nvSpPr>
            <p:spPr>
              <a:xfrm>
                <a:off x="1045332" y="6002763"/>
                <a:ext cx="229429" cy="10381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2F07F3B-0210-448C-831F-657C7DCC69C9}"/>
              </a:ext>
            </a:extLst>
          </p:cNvPr>
          <p:cNvGrpSpPr/>
          <p:nvPr/>
        </p:nvGrpSpPr>
        <p:grpSpPr>
          <a:xfrm>
            <a:off x="3595972" y="3184344"/>
            <a:ext cx="7874300" cy="2199781"/>
            <a:chOff x="3595972" y="3184344"/>
            <a:chExt cx="7874300" cy="219978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D8E3B4F-4108-4ED3-B566-CD4FD78F5405}"/>
                </a:ext>
              </a:extLst>
            </p:cNvPr>
            <p:cNvSpPr txBox="1"/>
            <p:nvPr/>
          </p:nvSpPr>
          <p:spPr>
            <a:xfrm>
              <a:off x="5234225" y="4614684"/>
              <a:ext cx="17235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5D7391"/>
                  </a:solidFill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多标签整理</a:t>
              </a:r>
              <a:endParaRPr lang="en-US" altLang="zh-CN" sz="2400" dirty="0">
                <a:solidFill>
                  <a:srgbClr val="5D739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  <a:p>
              <a:r>
                <a:rPr lang="zh-CN" altLang="en-US" sz="2000" dirty="0"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→ 随心所欲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3ABFE12-31EF-4440-B98B-3C06A922A3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51" b="77320"/>
            <a:stretch/>
          </p:blipFill>
          <p:spPr>
            <a:xfrm>
              <a:off x="3595972" y="3184344"/>
              <a:ext cx="7874300" cy="1205452"/>
            </a:xfrm>
            <a:prstGeom prst="rect">
              <a:avLst/>
            </a:prstGeom>
          </p:spPr>
        </p:pic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1CE0683-E96A-43F0-9E35-380DFBC04631}"/>
                </a:ext>
              </a:extLst>
            </p:cNvPr>
            <p:cNvGrpSpPr/>
            <p:nvPr/>
          </p:nvGrpSpPr>
          <p:grpSpPr>
            <a:xfrm>
              <a:off x="4878229" y="4720576"/>
              <a:ext cx="229431" cy="220752"/>
              <a:chOff x="1045332" y="5885821"/>
              <a:chExt cx="229431" cy="22075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F24E7B-D84B-4774-9231-317F8BB22245}"/>
                  </a:ext>
                </a:extLst>
              </p:cNvPr>
              <p:cNvSpPr/>
              <p:nvPr/>
            </p:nvSpPr>
            <p:spPr>
              <a:xfrm>
                <a:off x="1045334" y="5885821"/>
                <a:ext cx="229429" cy="103810"/>
              </a:xfrm>
              <a:prstGeom prst="rect">
                <a:avLst/>
              </a:prstGeom>
              <a:solidFill>
                <a:srgbClr val="647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7CDEF98-69C0-42EE-83C2-2403871C57F8}"/>
                  </a:ext>
                </a:extLst>
              </p:cNvPr>
              <p:cNvSpPr/>
              <p:nvPr/>
            </p:nvSpPr>
            <p:spPr>
              <a:xfrm>
                <a:off x="1045332" y="6002763"/>
                <a:ext cx="229429" cy="10381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855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03F5826-210E-4BA0-A5F5-D8BE2F1018A7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9DDC97-4F24-47A3-97CB-BD385C804C7D}"/>
              </a:ext>
            </a:extLst>
          </p:cNvPr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E312DC2-279B-4EA8-83FD-61EADF5DD548}"/>
              </a:ext>
            </a:extLst>
          </p:cNvPr>
          <p:cNvGrpSpPr/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5" name="文本框 12">
              <a:extLst>
                <a:ext uri="{FF2B5EF4-FFF2-40B4-BE49-F238E27FC236}">
                  <a16:creationId xmlns:a16="http://schemas.microsoft.com/office/drawing/2014/main" id="{DE56837D-287E-4817-ACBE-150C57791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功能性需求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BD459FE-787F-4F3B-8875-2783B725F06D}"/>
                </a:ext>
              </a:extLst>
            </p:cNvPr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AF08BB8-AA59-4684-9768-B0DF3CA86D3A}"/>
              </a:ext>
            </a:extLst>
          </p:cNvPr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D1956-5571-4E8A-B8C2-5B14D88153A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17D655F-DFC3-4E35-91D1-01D1077967CD}"/>
              </a:ext>
            </a:extLst>
          </p:cNvPr>
          <p:cNvGrpSpPr/>
          <p:nvPr/>
        </p:nvGrpSpPr>
        <p:grpSpPr bwMode="auto">
          <a:xfrm>
            <a:off x="463818" y="1476773"/>
            <a:ext cx="11264364" cy="5153246"/>
            <a:chOff x="238407" y="997041"/>
            <a:chExt cx="11675160" cy="1732619"/>
          </a:xfrm>
        </p:grpSpPr>
        <p:grpSp>
          <p:nvGrpSpPr>
            <p:cNvPr id="10" name="组合 3">
              <a:extLst>
                <a:ext uri="{FF2B5EF4-FFF2-40B4-BE49-F238E27FC236}">
                  <a16:creationId xmlns:a16="http://schemas.microsoft.com/office/drawing/2014/main" id="{D6C90094-4201-480B-83C3-96A319EF21C8}"/>
                </a:ext>
              </a:extLst>
            </p:cNvPr>
            <p:cNvGrpSpPr/>
            <p:nvPr/>
          </p:nvGrpSpPr>
          <p:grpSpPr bwMode="auto">
            <a:xfrm>
              <a:off x="238407" y="997041"/>
              <a:ext cx="11675160" cy="1666595"/>
              <a:chOff x="238407" y="997041"/>
              <a:chExt cx="11675160" cy="166659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9E7429C-9D19-4A35-9555-ACE172327381}"/>
                  </a:ext>
                </a:extLst>
              </p:cNvPr>
              <p:cNvSpPr/>
              <p:nvPr/>
            </p:nvSpPr>
            <p:spPr>
              <a:xfrm>
                <a:off x="238407" y="997041"/>
                <a:ext cx="11675160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5" name="组合 78">
                <a:extLst>
                  <a:ext uri="{FF2B5EF4-FFF2-40B4-BE49-F238E27FC236}">
                    <a16:creationId xmlns:a16="http://schemas.microsoft.com/office/drawing/2014/main" id="{04879478-4DC9-46BB-A29F-A9F750ACFFD7}"/>
                  </a:ext>
                </a:extLst>
              </p:cNvPr>
              <p:cNvGrpSpPr/>
              <p:nvPr/>
            </p:nvGrpSpPr>
            <p:grpSpPr bwMode="auto">
              <a:xfrm>
                <a:off x="10905152" y="2369198"/>
                <a:ext cx="496937" cy="294438"/>
                <a:chOff x="9674540" y="2496291"/>
                <a:chExt cx="373196" cy="221121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E61895F-3631-401F-99F3-EBDCACB0F2D4}"/>
                    </a:ext>
                  </a:extLst>
                </p:cNvPr>
                <p:cNvSpPr/>
                <p:nvPr/>
              </p:nvSpPr>
              <p:spPr>
                <a:xfrm>
                  <a:off x="9811298" y="2496291"/>
                  <a:ext cx="236438" cy="22112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9875736-490E-4413-9022-23C6BE25F0AD}"/>
                    </a:ext>
                  </a:extLst>
                </p:cNvPr>
                <p:cNvSpPr/>
                <p:nvPr/>
              </p:nvSpPr>
              <p:spPr>
                <a:xfrm>
                  <a:off x="9674540" y="2546296"/>
                  <a:ext cx="236438" cy="85627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1" name="文本框 79">
              <a:extLst>
                <a:ext uri="{FF2B5EF4-FFF2-40B4-BE49-F238E27FC236}">
                  <a16:creationId xmlns:a16="http://schemas.microsoft.com/office/drawing/2014/main" id="{E50B6FAB-CA78-4258-9349-B3D2BDB38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1037" y="2329550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B848DA9-AE7D-403D-B296-1D9E1F33D188}"/>
              </a:ext>
            </a:extLst>
          </p:cNvPr>
          <p:cNvGrpSpPr/>
          <p:nvPr/>
        </p:nvGrpSpPr>
        <p:grpSpPr>
          <a:xfrm>
            <a:off x="1799749" y="2343634"/>
            <a:ext cx="3777992" cy="2677656"/>
            <a:chOff x="1799749" y="2343634"/>
            <a:chExt cx="3777992" cy="267765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CEA4263-22F8-44B6-A324-545796187D5B}"/>
                </a:ext>
              </a:extLst>
            </p:cNvPr>
            <p:cNvSpPr txBox="1"/>
            <p:nvPr/>
          </p:nvSpPr>
          <p:spPr>
            <a:xfrm>
              <a:off x="2315309" y="2343634"/>
              <a:ext cx="326243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5D73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功能权限隔离</a:t>
              </a:r>
              <a:endParaRPr lang="en-US" altLang="zh-CN" sz="2400" dirty="0">
                <a:solidFill>
                  <a:srgbClr val="5D73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dirty="0">
                <a:solidFill>
                  <a:srgbClr val="5D73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rgbClr val="5D73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用户登录信息加密处理</a:t>
              </a:r>
              <a:endParaRPr lang="en-US" altLang="zh-CN" sz="2400" dirty="0">
                <a:solidFill>
                  <a:srgbClr val="5D73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dirty="0">
                <a:solidFill>
                  <a:srgbClr val="5D73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rgbClr val="5D73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反应速度快速</a:t>
              </a:r>
              <a:endParaRPr lang="en-US" altLang="zh-CN" sz="2400" dirty="0">
                <a:solidFill>
                  <a:srgbClr val="5D73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dirty="0">
                <a:solidFill>
                  <a:srgbClr val="5D73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rgbClr val="5D73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支持多人同时使用</a:t>
              </a:r>
              <a:endParaRPr lang="en-US" altLang="zh-CN" sz="2400" dirty="0">
                <a:solidFill>
                  <a:srgbClr val="5D73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861DDBB-71CF-49B1-971D-1C263419C72B}"/>
                </a:ext>
              </a:extLst>
            </p:cNvPr>
            <p:cNvGrpSpPr/>
            <p:nvPr/>
          </p:nvGrpSpPr>
          <p:grpSpPr>
            <a:xfrm>
              <a:off x="1799749" y="2465056"/>
              <a:ext cx="229431" cy="220752"/>
              <a:chOff x="4878229" y="4720576"/>
              <a:chExt cx="229431" cy="220752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3AE1BE9-6E8D-4526-888D-9190E576EA63}"/>
                  </a:ext>
                </a:extLst>
              </p:cNvPr>
              <p:cNvSpPr/>
              <p:nvPr/>
            </p:nvSpPr>
            <p:spPr>
              <a:xfrm>
                <a:off x="4878231" y="4720576"/>
                <a:ext cx="229429" cy="103810"/>
              </a:xfrm>
              <a:prstGeom prst="rect">
                <a:avLst/>
              </a:prstGeom>
              <a:solidFill>
                <a:srgbClr val="647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7678424-87E9-4AE6-AB7E-EFD57CC0DE43}"/>
                  </a:ext>
                </a:extLst>
              </p:cNvPr>
              <p:cNvSpPr/>
              <p:nvPr/>
            </p:nvSpPr>
            <p:spPr>
              <a:xfrm>
                <a:off x="4878229" y="4837518"/>
                <a:ext cx="229429" cy="10381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FF6EE820-E21C-413F-BDD7-646201301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Cuckoo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74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2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522</Words>
  <Application>Microsoft Office PowerPoint</Application>
  <PresentationFormat>宽屏</PresentationFormat>
  <Paragraphs>213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Adobe 繁黑體 Std B</vt:lpstr>
      <vt:lpstr>微软雅黑</vt:lpstr>
      <vt:lpstr>等线 Light</vt:lpstr>
      <vt:lpstr>Calibri Light</vt:lpstr>
      <vt:lpstr>Impact</vt:lpstr>
      <vt:lpstr>等线</vt:lpstr>
      <vt:lpstr>Calibri</vt:lpstr>
      <vt:lpstr>Wingdings</vt:lpstr>
      <vt:lpstr>Arial</vt:lpstr>
      <vt:lpstr>Office 主题​​</vt:lpstr>
      <vt:lpstr>Office 主题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Seven-</cp:lastModifiedBy>
  <cp:revision>40</cp:revision>
  <dcterms:created xsi:type="dcterms:W3CDTF">2018-12-10T13:40:24Z</dcterms:created>
  <dcterms:modified xsi:type="dcterms:W3CDTF">2018-12-27T06:34:14Z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2052-11.1.0.8013</vt:lpwstr>
  </property>
</Properties>
</file>