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20" r:id="rId3"/>
    <p:sldMasterId id="2147483738" r:id="rId4"/>
  </p:sldMasterIdLst>
  <p:sldIdLst>
    <p:sldId id="257" r:id="rId5"/>
    <p:sldId id="258" r:id="rId6"/>
    <p:sldId id="260" r:id="rId7"/>
    <p:sldId id="261" r:id="rId8"/>
    <p:sldId id="262" r:id="rId9"/>
    <p:sldId id="266" r:id="rId10"/>
    <p:sldId id="263" r:id="rId11"/>
    <p:sldId id="268" r:id="rId12"/>
    <p:sldId id="267" r:id="rId13"/>
    <p:sldId id="264" r:id="rId14"/>
    <p:sldId id="274" r:id="rId15"/>
    <p:sldId id="271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Kumar" userId="419bb791f8e5eb8c" providerId="LiveId" clId="{5B19C798-9AD3-4DD8-8325-978DC7C69286}"/>
    <pc:docChg chg="undo redo custSel addSld delSld modSld sldOrd">
      <pc:chgData name="Sahil Kumar" userId="419bb791f8e5eb8c" providerId="LiveId" clId="{5B19C798-9AD3-4DD8-8325-978DC7C69286}" dt="2024-01-12T10:34:48.703" v="11834" actId="20577"/>
      <pc:docMkLst>
        <pc:docMk/>
      </pc:docMkLst>
      <pc:sldChg chg="addSp delSp modSp new del mod ord modClrScheme chgLayout">
        <pc:chgData name="Sahil Kumar" userId="419bb791f8e5eb8c" providerId="LiveId" clId="{5B19C798-9AD3-4DD8-8325-978DC7C69286}" dt="2024-01-12T06:45:10.058" v="11316" actId="47"/>
        <pc:sldMkLst>
          <pc:docMk/>
          <pc:sldMk cId="2719809982" sldId="256"/>
        </pc:sldMkLst>
        <pc:spChg chg="del mod ord">
          <ac:chgData name="Sahil Kumar" userId="419bb791f8e5eb8c" providerId="LiveId" clId="{5B19C798-9AD3-4DD8-8325-978DC7C69286}" dt="2024-01-09T04:48:50.519" v="1" actId="700"/>
          <ac:spMkLst>
            <pc:docMk/>
            <pc:sldMk cId="2719809982" sldId="256"/>
            <ac:spMk id="2" creationId="{78D3A361-4BDB-431B-824D-7461B80EB79E}"/>
          </ac:spMkLst>
        </pc:spChg>
        <pc:spChg chg="del mod ord">
          <ac:chgData name="Sahil Kumar" userId="419bb791f8e5eb8c" providerId="LiveId" clId="{5B19C798-9AD3-4DD8-8325-978DC7C69286}" dt="2024-01-09T04:48:50.519" v="1" actId="700"/>
          <ac:spMkLst>
            <pc:docMk/>
            <pc:sldMk cId="2719809982" sldId="256"/>
            <ac:spMk id="3" creationId="{798E9CD3-C2E6-43AE-B6F1-0EB9EAB8C5E7}"/>
          </ac:spMkLst>
        </pc:spChg>
        <pc:spChg chg="add mod ord">
          <ac:chgData name="Sahil Kumar" userId="419bb791f8e5eb8c" providerId="LiveId" clId="{5B19C798-9AD3-4DD8-8325-978DC7C69286}" dt="2024-01-11T17:00:35.554" v="6655" actId="700"/>
          <ac:spMkLst>
            <pc:docMk/>
            <pc:sldMk cId="2719809982" sldId="256"/>
            <ac:spMk id="4" creationId="{D4319CCB-F7DB-4B36-B572-28A04D7EA09F}"/>
          </ac:spMkLst>
        </pc:spChg>
        <pc:spChg chg="add mod ord">
          <ac:chgData name="Sahil Kumar" userId="419bb791f8e5eb8c" providerId="LiveId" clId="{5B19C798-9AD3-4DD8-8325-978DC7C69286}" dt="2024-01-12T06:44:09.402" v="11314" actId="400"/>
          <ac:spMkLst>
            <pc:docMk/>
            <pc:sldMk cId="2719809982" sldId="256"/>
            <ac:spMk id="5" creationId="{9E18A0D7-A6F6-4332-B880-AF306746F5DF}"/>
          </ac:spMkLst>
        </pc:spChg>
      </pc:sldChg>
      <pc:sldChg chg="addSp delSp modSp new mod modTransition setBg modClrScheme chgLayout">
        <pc:chgData name="Sahil Kumar" userId="419bb791f8e5eb8c" providerId="LiveId" clId="{5B19C798-9AD3-4DD8-8325-978DC7C69286}" dt="2024-01-12T09:30:48.321" v="11705"/>
        <pc:sldMkLst>
          <pc:docMk/>
          <pc:sldMk cId="1803436725" sldId="257"/>
        </pc:sldMkLst>
        <pc:spChg chg="del mod ord">
          <ac:chgData name="Sahil Kumar" userId="419bb791f8e5eb8c" providerId="LiveId" clId="{5B19C798-9AD3-4DD8-8325-978DC7C69286}" dt="2024-01-09T04:49:49.036" v="15" actId="700"/>
          <ac:spMkLst>
            <pc:docMk/>
            <pc:sldMk cId="1803436725" sldId="257"/>
            <ac:spMk id="2" creationId="{C6A859DD-219B-4874-9B75-AFFB98CBFF90}"/>
          </ac:spMkLst>
        </pc:spChg>
        <pc:spChg chg="del mod ord">
          <ac:chgData name="Sahil Kumar" userId="419bb791f8e5eb8c" providerId="LiveId" clId="{5B19C798-9AD3-4DD8-8325-978DC7C69286}" dt="2024-01-09T04:49:49.036" v="15" actId="700"/>
          <ac:spMkLst>
            <pc:docMk/>
            <pc:sldMk cId="1803436725" sldId="257"/>
            <ac:spMk id="3" creationId="{16210C00-8A93-4838-9F67-D76199075F5D}"/>
          </ac:spMkLst>
        </pc:spChg>
        <pc:spChg chg="add mod ord">
          <ac:chgData name="Sahil Kumar" userId="419bb791f8e5eb8c" providerId="LiveId" clId="{5B19C798-9AD3-4DD8-8325-978DC7C69286}" dt="2024-01-11T05:06:42.548" v="2856" actId="27636"/>
          <ac:spMkLst>
            <pc:docMk/>
            <pc:sldMk cId="1803436725" sldId="257"/>
            <ac:spMk id="4" creationId="{2C64E508-87E4-4559-97C6-6D94149ECF5F}"/>
          </ac:spMkLst>
        </pc:spChg>
        <pc:spChg chg="add del mod ord">
          <ac:chgData name="Sahil Kumar" userId="419bb791f8e5eb8c" providerId="LiveId" clId="{5B19C798-9AD3-4DD8-8325-978DC7C69286}" dt="2024-01-09T04:59:03.203" v="119" actId="478"/>
          <ac:spMkLst>
            <pc:docMk/>
            <pc:sldMk cId="1803436725" sldId="257"/>
            <ac:spMk id="5" creationId="{BCBD2D9D-9647-4845-A01F-C3DFB4234747}"/>
          </ac:spMkLst>
        </pc:spChg>
      </pc:sldChg>
      <pc:sldChg chg="modSp new mod modTransition setBg">
        <pc:chgData name="Sahil Kumar" userId="419bb791f8e5eb8c" providerId="LiveId" clId="{5B19C798-9AD3-4DD8-8325-978DC7C69286}" dt="2024-01-12T09:30:01.392" v="11702"/>
        <pc:sldMkLst>
          <pc:docMk/>
          <pc:sldMk cId="2952202172" sldId="258"/>
        </pc:sldMkLst>
        <pc:spChg chg="mod">
          <ac:chgData name="Sahil Kumar" userId="419bb791f8e5eb8c" providerId="LiveId" clId="{5B19C798-9AD3-4DD8-8325-978DC7C69286}" dt="2024-01-11T05:07:00.439" v="2878" actId="20577"/>
          <ac:spMkLst>
            <pc:docMk/>
            <pc:sldMk cId="2952202172" sldId="258"/>
            <ac:spMk id="2" creationId="{573064A2-692F-4548-83B7-A48B596EECE4}"/>
          </ac:spMkLst>
        </pc:spChg>
        <pc:spChg chg="mod">
          <ac:chgData name="Sahil Kumar" userId="419bb791f8e5eb8c" providerId="LiveId" clId="{5B19C798-9AD3-4DD8-8325-978DC7C69286}" dt="2024-01-09T06:11:20.544" v="944" actId="20577"/>
          <ac:spMkLst>
            <pc:docMk/>
            <pc:sldMk cId="2952202172" sldId="258"/>
            <ac:spMk id="3" creationId="{C886F932-563E-446A-97E9-04D69E93D403}"/>
          </ac:spMkLst>
        </pc:spChg>
      </pc:sldChg>
      <pc:sldChg chg="modSp new del mod ord">
        <pc:chgData name="Sahil Kumar" userId="419bb791f8e5eb8c" providerId="LiveId" clId="{5B19C798-9AD3-4DD8-8325-978DC7C69286}" dt="2024-01-12T06:45:07.560" v="11315" actId="47"/>
        <pc:sldMkLst>
          <pc:docMk/>
          <pc:sldMk cId="1402120677" sldId="259"/>
        </pc:sldMkLst>
        <pc:spChg chg="mod">
          <ac:chgData name="Sahil Kumar" userId="419bb791f8e5eb8c" providerId="LiveId" clId="{5B19C798-9AD3-4DD8-8325-978DC7C69286}" dt="2024-01-12T04:27:26.581" v="9325" actId="3626"/>
          <ac:spMkLst>
            <pc:docMk/>
            <pc:sldMk cId="1402120677" sldId="259"/>
            <ac:spMk id="2" creationId="{CCEADC68-D091-4409-9602-45EAAE1FBF58}"/>
          </ac:spMkLst>
        </pc:spChg>
        <pc:spChg chg="mod">
          <ac:chgData name="Sahil Kumar" userId="419bb791f8e5eb8c" providerId="LiveId" clId="{5B19C798-9AD3-4DD8-8325-978DC7C69286}" dt="2024-01-10T03:01:07.278" v="1150" actId="21"/>
          <ac:spMkLst>
            <pc:docMk/>
            <pc:sldMk cId="1402120677" sldId="259"/>
            <ac:spMk id="3" creationId="{99BDE509-3042-4D87-B6F5-4361A3B077D2}"/>
          </ac:spMkLst>
        </pc:spChg>
      </pc:sldChg>
      <pc:sldChg chg="modSp new mod modTransition">
        <pc:chgData name="Sahil Kumar" userId="419bb791f8e5eb8c" providerId="LiveId" clId="{5B19C798-9AD3-4DD8-8325-978DC7C69286}" dt="2024-01-12T09:30:10.826" v="11703"/>
        <pc:sldMkLst>
          <pc:docMk/>
          <pc:sldMk cId="2143920408" sldId="260"/>
        </pc:sldMkLst>
        <pc:spChg chg="mod">
          <ac:chgData name="Sahil Kumar" userId="419bb791f8e5eb8c" providerId="LiveId" clId="{5B19C798-9AD3-4DD8-8325-978DC7C69286}" dt="2024-01-11T05:07:18.179" v="2912" actId="20577"/>
          <ac:spMkLst>
            <pc:docMk/>
            <pc:sldMk cId="2143920408" sldId="260"/>
            <ac:spMk id="2" creationId="{D0E00E9B-E365-47EB-AE51-5C89778C2999}"/>
          </ac:spMkLst>
        </pc:spChg>
        <pc:spChg chg="mod">
          <ac:chgData name="Sahil Kumar" userId="419bb791f8e5eb8c" providerId="LiveId" clId="{5B19C798-9AD3-4DD8-8325-978DC7C69286}" dt="2024-01-10T04:08:23.827" v="1868" actId="20577"/>
          <ac:spMkLst>
            <pc:docMk/>
            <pc:sldMk cId="2143920408" sldId="260"/>
            <ac:spMk id="3" creationId="{DADFBFAD-8522-4475-B547-4B65ED0C8E06}"/>
          </ac:spMkLst>
        </pc:spChg>
      </pc:sldChg>
      <pc:sldChg chg="addSp delSp modSp new mod modTransition setBg modClrScheme chgLayout">
        <pc:chgData name="Sahil Kumar" userId="419bb791f8e5eb8c" providerId="LiveId" clId="{5B19C798-9AD3-4DD8-8325-978DC7C69286}" dt="2024-01-12T09:32:06.780" v="11710"/>
        <pc:sldMkLst>
          <pc:docMk/>
          <pc:sldMk cId="296890375" sldId="261"/>
        </pc:sldMkLst>
        <pc:spChg chg="del mod ord">
          <ac:chgData name="Sahil Kumar" userId="419bb791f8e5eb8c" providerId="LiveId" clId="{5B19C798-9AD3-4DD8-8325-978DC7C69286}" dt="2024-01-10T05:37:17.172" v="1872" actId="700"/>
          <ac:spMkLst>
            <pc:docMk/>
            <pc:sldMk cId="296890375" sldId="261"/>
            <ac:spMk id="2" creationId="{542185F8-57E8-4CB6-A9E2-0B6EC73109D7}"/>
          </ac:spMkLst>
        </pc:spChg>
        <pc:spChg chg="del mod ord">
          <ac:chgData name="Sahil Kumar" userId="419bb791f8e5eb8c" providerId="LiveId" clId="{5B19C798-9AD3-4DD8-8325-978DC7C69286}" dt="2024-01-10T05:37:17.172" v="1872" actId="700"/>
          <ac:spMkLst>
            <pc:docMk/>
            <pc:sldMk cId="296890375" sldId="261"/>
            <ac:spMk id="3" creationId="{6CFFC0E3-97B4-4456-9093-5466E28F49FA}"/>
          </ac:spMkLst>
        </pc:spChg>
        <pc:spChg chg="add mod ord">
          <ac:chgData name="Sahil Kumar" userId="419bb791f8e5eb8c" providerId="LiveId" clId="{5B19C798-9AD3-4DD8-8325-978DC7C69286}" dt="2024-01-11T05:08:22.777" v="3014" actId="20577"/>
          <ac:spMkLst>
            <pc:docMk/>
            <pc:sldMk cId="296890375" sldId="261"/>
            <ac:spMk id="4" creationId="{1262C399-8D41-4EB4-9315-D856CD1BB631}"/>
          </ac:spMkLst>
        </pc:spChg>
        <pc:spChg chg="add del mod ord">
          <ac:chgData name="Sahil Kumar" userId="419bb791f8e5eb8c" providerId="LiveId" clId="{5B19C798-9AD3-4DD8-8325-978DC7C69286}" dt="2024-01-10T05:37:30.667" v="1873" actId="478"/>
          <ac:spMkLst>
            <pc:docMk/>
            <pc:sldMk cId="296890375" sldId="261"/>
            <ac:spMk id="5" creationId="{33671F5F-7F0B-4077-9C6A-F5C76A673E19}"/>
          </ac:spMkLst>
        </pc:spChg>
      </pc:sldChg>
      <pc:sldChg chg="modSp new mod modTransition setBg">
        <pc:chgData name="Sahil Kumar" userId="419bb791f8e5eb8c" providerId="LiveId" clId="{5B19C798-9AD3-4DD8-8325-978DC7C69286}" dt="2024-01-12T09:31:25.645" v="11707"/>
        <pc:sldMkLst>
          <pc:docMk/>
          <pc:sldMk cId="845366016" sldId="262"/>
        </pc:sldMkLst>
        <pc:spChg chg="mod">
          <ac:chgData name="Sahil Kumar" userId="419bb791f8e5eb8c" providerId="LiveId" clId="{5B19C798-9AD3-4DD8-8325-978DC7C69286}" dt="2024-01-11T06:34:03.771" v="6319" actId="1036"/>
          <ac:spMkLst>
            <pc:docMk/>
            <pc:sldMk cId="845366016" sldId="262"/>
            <ac:spMk id="2" creationId="{F57A090E-249E-4746-8337-3F23A56BDBE2}"/>
          </ac:spMkLst>
        </pc:spChg>
        <pc:spChg chg="mod">
          <ac:chgData name="Sahil Kumar" userId="419bb791f8e5eb8c" providerId="LiveId" clId="{5B19C798-9AD3-4DD8-8325-978DC7C69286}" dt="2024-01-11T06:34:50.954" v="6337" actId="1036"/>
          <ac:spMkLst>
            <pc:docMk/>
            <pc:sldMk cId="845366016" sldId="262"/>
            <ac:spMk id="3" creationId="{4281DC54-7D5E-4788-BF35-2450085476B1}"/>
          </ac:spMkLst>
        </pc:spChg>
      </pc:sldChg>
      <pc:sldChg chg="modSp add mod ord modTransition setBg">
        <pc:chgData name="Sahil Kumar" userId="419bb791f8e5eb8c" providerId="LiveId" clId="{5B19C798-9AD3-4DD8-8325-978DC7C69286}" dt="2024-01-12T10:31:01.839" v="11742" actId="20577"/>
        <pc:sldMkLst>
          <pc:docMk/>
          <pc:sldMk cId="1596677417" sldId="263"/>
        </pc:sldMkLst>
        <pc:spChg chg="mod">
          <ac:chgData name="Sahil Kumar" userId="419bb791f8e5eb8c" providerId="LiveId" clId="{5B19C798-9AD3-4DD8-8325-978DC7C69286}" dt="2024-01-12T10:31:01.839" v="11742" actId="20577"/>
          <ac:spMkLst>
            <pc:docMk/>
            <pc:sldMk cId="1596677417" sldId="263"/>
            <ac:spMk id="4" creationId="{1262C399-8D41-4EB4-9315-D856CD1BB631}"/>
          </ac:spMkLst>
        </pc:spChg>
      </pc:sldChg>
      <pc:sldChg chg="modSp add del mod ord">
        <pc:chgData name="Sahil Kumar" userId="419bb791f8e5eb8c" providerId="LiveId" clId="{5B19C798-9AD3-4DD8-8325-978DC7C69286}" dt="2024-01-10T17:21:06.022" v="2161" actId="47"/>
        <pc:sldMkLst>
          <pc:docMk/>
          <pc:sldMk cId="2620620793" sldId="264"/>
        </pc:sldMkLst>
        <pc:spChg chg="mod">
          <ac:chgData name="Sahil Kumar" userId="419bb791f8e5eb8c" providerId="LiveId" clId="{5B19C798-9AD3-4DD8-8325-978DC7C69286}" dt="2024-01-10T17:20:07.228" v="2160" actId="20577"/>
          <ac:spMkLst>
            <pc:docMk/>
            <pc:sldMk cId="2620620793" sldId="264"/>
            <ac:spMk id="4" creationId="{1262C399-8D41-4EB4-9315-D856CD1BB631}"/>
          </ac:spMkLst>
        </pc:spChg>
      </pc:sldChg>
      <pc:sldChg chg="modSp new mod ord modTransition setBg">
        <pc:chgData name="Sahil Kumar" userId="419bb791f8e5eb8c" providerId="LiveId" clId="{5B19C798-9AD3-4DD8-8325-978DC7C69286}" dt="2024-01-12T09:38:16.391" v="11722"/>
        <pc:sldMkLst>
          <pc:docMk/>
          <pc:sldMk cId="3230551813" sldId="264"/>
        </pc:sldMkLst>
        <pc:spChg chg="mod">
          <ac:chgData name="Sahil Kumar" userId="419bb791f8e5eb8c" providerId="LiveId" clId="{5B19C798-9AD3-4DD8-8325-978DC7C69286}" dt="2024-01-11T05:10:39.467" v="3234" actId="20577"/>
          <ac:spMkLst>
            <pc:docMk/>
            <pc:sldMk cId="3230551813" sldId="264"/>
            <ac:spMk id="2" creationId="{E43AA4FB-B983-474B-AE81-FE69569F9C7D}"/>
          </ac:spMkLst>
        </pc:spChg>
        <pc:spChg chg="mod">
          <ac:chgData name="Sahil Kumar" userId="419bb791f8e5eb8c" providerId="LiveId" clId="{5B19C798-9AD3-4DD8-8325-978DC7C69286}" dt="2024-01-10T17:34:02.460" v="2738" actId="20577"/>
          <ac:spMkLst>
            <pc:docMk/>
            <pc:sldMk cId="3230551813" sldId="264"/>
            <ac:spMk id="3" creationId="{984D7780-2360-434B-9862-57EEEADBC2B1}"/>
          </ac:spMkLst>
        </pc:spChg>
      </pc:sldChg>
      <pc:sldChg chg="addSp delSp modSp add del mod">
        <pc:chgData name="Sahil Kumar" userId="419bb791f8e5eb8c" providerId="LiveId" clId="{5B19C798-9AD3-4DD8-8325-978DC7C69286}" dt="2024-01-11T06:05:52.691" v="4931" actId="47"/>
        <pc:sldMkLst>
          <pc:docMk/>
          <pc:sldMk cId="3410381005" sldId="265"/>
        </pc:sldMkLst>
        <pc:spChg chg="del">
          <ac:chgData name="Sahil Kumar" userId="419bb791f8e5eb8c" providerId="LiveId" clId="{5B19C798-9AD3-4DD8-8325-978DC7C69286}" dt="2024-01-11T05:44:57.624" v="4182" actId="478"/>
          <ac:spMkLst>
            <pc:docMk/>
            <pc:sldMk cId="3410381005" sldId="265"/>
            <ac:spMk id="2" creationId="{F57A090E-249E-4746-8337-3F23A56BDBE2}"/>
          </ac:spMkLst>
        </pc:spChg>
        <pc:spChg chg="add del mod">
          <ac:chgData name="Sahil Kumar" userId="419bb791f8e5eb8c" providerId="LiveId" clId="{5B19C798-9AD3-4DD8-8325-978DC7C69286}" dt="2024-01-11T06:05:35.035" v="4929" actId="20577"/>
          <ac:spMkLst>
            <pc:docMk/>
            <pc:sldMk cId="3410381005" sldId="265"/>
            <ac:spMk id="3" creationId="{4281DC54-7D5E-4788-BF35-2450085476B1}"/>
          </ac:spMkLst>
        </pc:spChg>
        <pc:spChg chg="add del mod">
          <ac:chgData name="Sahil Kumar" userId="419bb791f8e5eb8c" providerId="LiveId" clId="{5B19C798-9AD3-4DD8-8325-978DC7C69286}" dt="2024-01-11T06:04:58.513" v="4810" actId="478"/>
          <ac:spMkLst>
            <pc:docMk/>
            <pc:sldMk cId="3410381005" sldId="265"/>
            <ac:spMk id="4" creationId="{DD95AD98-4B21-4D4C-955C-E912A2A6698B}"/>
          </ac:spMkLst>
        </pc:spChg>
        <pc:spChg chg="add del mod">
          <ac:chgData name="Sahil Kumar" userId="419bb791f8e5eb8c" providerId="LiveId" clId="{5B19C798-9AD3-4DD8-8325-978DC7C69286}" dt="2024-01-11T05:45:00.067" v="4183" actId="478"/>
          <ac:spMkLst>
            <pc:docMk/>
            <pc:sldMk cId="3410381005" sldId="265"/>
            <ac:spMk id="5" creationId="{0EDEA5CC-C2D8-4F60-861F-FFE166D74D74}"/>
          </ac:spMkLst>
        </pc:spChg>
        <pc:spChg chg="add del mod">
          <ac:chgData name="Sahil Kumar" userId="419bb791f8e5eb8c" providerId="LiveId" clId="{5B19C798-9AD3-4DD8-8325-978DC7C69286}" dt="2024-01-11T06:05:07.976" v="4812" actId="478"/>
          <ac:spMkLst>
            <pc:docMk/>
            <pc:sldMk cId="3410381005" sldId="265"/>
            <ac:spMk id="6" creationId="{2D0D42EA-19B1-4F83-88F2-E06EDA4E797C}"/>
          </ac:spMkLst>
        </pc:spChg>
      </pc:sldChg>
      <pc:sldChg chg="modSp add mod modTransition setBg">
        <pc:chgData name="Sahil Kumar" userId="419bb791f8e5eb8c" providerId="LiveId" clId="{5B19C798-9AD3-4DD8-8325-978DC7C69286}" dt="2024-01-12T10:28:09.941" v="11725" actId="1035"/>
        <pc:sldMkLst>
          <pc:docMk/>
          <pc:sldMk cId="3288833792" sldId="266"/>
        </pc:sldMkLst>
        <pc:spChg chg="mod">
          <ac:chgData name="Sahil Kumar" userId="419bb791f8e5eb8c" providerId="LiveId" clId="{5B19C798-9AD3-4DD8-8325-978DC7C69286}" dt="2024-01-12T10:28:09.941" v="11725" actId="1035"/>
          <ac:spMkLst>
            <pc:docMk/>
            <pc:sldMk cId="3288833792" sldId="266"/>
            <ac:spMk id="3" creationId="{4281DC54-7D5E-4788-BF35-2450085476B1}"/>
          </ac:spMkLst>
        </pc:spChg>
      </pc:sldChg>
      <pc:sldChg chg="addSp delSp modSp new mod modTransition setBg">
        <pc:chgData name="Sahil Kumar" userId="419bb791f8e5eb8c" providerId="LiveId" clId="{5B19C798-9AD3-4DD8-8325-978DC7C69286}" dt="2024-01-12T09:32:38.139" v="11712"/>
        <pc:sldMkLst>
          <pc:docMk/>
          <pc:sldMk cId="1824733637" sldId="267"/>
        </pc:sldMkLst>
        <pc:picChg chg="add del mod modCrop">
          <ac:chgData name="Sahil Kumar" userId="419bb791f8e5eb8c" providerId="LiveId" clId="{5B19C798-9AD3-4DD8-8325-978DC7C69286}" dt="2024-01-12T07:49:52.662" v="11339" actId="478"/>
          <ac:picMkLst>
            <pc:docMk/>
            <pc:sldMk cId="1824733637" sldId="267"/>
            <ac:picMk id="3" creationId="{E4AEBA63-8627-42B1-BCA8-9B4D34BF18CD}"/>
          </ac:picMkLst>
        </pc:picChg>
        <pc:picChg chg="add mod">
          <ac:chgData name="Sahil Kumar" userId="419bb791f8e5eb8c" providerId="LiveId" clId="{5B19C798-9AD3-4DD8-8325-978DC7C69286}" dt="2024-01-12T07:56:36.900" v="11359" actId="1076"/>
          <ac:picMkLst>
            <pc:docMk/>
            <pc:sldMk cId="1824733637" sldId="267"/>
            <ac:picMk id="5" creationId="{0B7EC477-FA8B-4D1C-983F-71CB1CA413C0}"/>
          </ac:picMkLst>
        </pc:picChg>
        <pc:picChg chg="add mod">
          <ac:chgData name="Sahil Kumar" userId="419bb791f8e5eb8c" providerId="LiveId" clId="{5B19C798-9AD3-4DD8-8325-978DC7C69286}" dt="2024-01-12T07:56:32.483" v="11358" actId="1036"/>
          <ac:picMkLst>
            <pc:docMk/>
            <pc:sldMk cId="1824733637" sldId="267"/>
            <ac:picMk id="7" creationId="{6F649DDD-97AF-4533-B8DD-6A54B6CCDF80}"/>
          </ac:picMkLst>
        </pc:picChg>
        <pc:picChg chg="add mod">
          <ac:chgData name="Sahil Kumar" userId="419bb791f8e5eb8c" providerId="LiveId" clId="{5B19C798-9AD3-4DD8-8325-978DC7C69286}" dt="2024-01-12T07:56:56.961" v="11368" actId="208"/>
          <ac:picMkLst>
            <pc:docMk/>
            <pc:sldMk cId="1824733637" sldId="267"/>
            <ac:picMk id="9" creationId="{F28088B5-9EF6-4DC6-BD8A-311AF0C71A66}"/>
          </ac:picMkLst>
        </pc:picChg>
      </pc:sldChg>
      <pc:sldChg chg="addSp modSp new mod ord modTransition setBg">
        <pc:chgData name="Sahil Kumar" userId="419bb791f8e5eb8c" providerId="LiveId" clId="{5B19C798-9AD3-4DD8-8325-978DC7C69286}" dt="2024-01-12T09:32:50.386" v="11713"/>
        <pc:sldMkLst>
          <pc:docMk/>
          <pc:sldMk cId="3342920375" sldId="268"/>
        </pc:sldMkLst>
        <pc:picChg chg="add mod">
          <ac:chgData name="Sahil Kumar" userId="419bb791f8e5eb8c" providerId="LiveId" clId="{5B19C798-9AD3-4DD8-8325-978DC7C69286}" dt="2024-01-12T08:13:33.990" v="11540" actId="1076"/>
          <ac:picMkLst>
            <pc:docMk/>
            <pc:sldMk cId="3342920375" sldId="268"/>
            <ac:picMk id="3" creationId="{2FA8904A-E899-4014-ADBA-384B9ACCEC88}"/>
          </ac:picMkLst>
        </pc:picChg>
        <pc:picChg chg="add mod">
          <ac:chgData name="Sahil Kumar" userId="419bb791f8e5eb8c" providerId="LiveId" clId="{5B19C798-9AD3-4DD8-8325-978DC7C69286}" dt="2024-01-12T08:13:44.693" v="11543" actId="208"/>
          <ac:picMkLst>
            <pc:docMk/>
            <pc:sldMk cId="3342920375" sldId="268"/>
            <ac:picMk id="5" creationId="{D7FE3563-EACF-4CA5-B592-CD6E517DE917}"/>
          </ac:picMkLst>
        </pc:picChg>
      </pc:sldChg>
      <pc:sldChg chg="addSp delSp modSp new mod ord modTransition setBg">
        <pc:chgData name="Sahil Kumar" userId="419bb791f8e5eb8c" providerId="LiveId" clId="{5B19C798-9AD3-4DD8-8325-978DC7C69286}" dt="2024-01-12T09:33:54.833" v="11717"/>
        <pc:sldMkLst>
          <pc:docMk/>
          <pc:sldMk cId="775977867" sldId="269"/>
        </pc:sldMkLst>
        <pc:spChg chg="mod">
          <ac:chgData name="Sahil Kumar" userId="419bb791f8e5eb8c" providerId="LiveId" clId="{5B19C798-9AD3-4DD8-8325-978DC7C69286}" dt="2024-01-11T18:01:27.610" v="7168" actId="1076"/>
          <ac:spMkLst>
            <pc:docMk/>
            <pc:sldMk cId="775977867" sldId="269"/>
            <ac:spMk id="2" creationId="{B8AAAB03-6B16-44CE-818E-12C194FE53E8}"/>
          </ac:spMkLst>
        </pc:spChg>
        <pc:spChg chg="del mod">
          <ac:chgData name="Sahil Kumar" userId="419bb791f8e5eb8c" providerId="LiveId" clId="{5B19C798-9AD3-4DD8-8325-978DC7C69286}" dt="2024-01-11T17:41:34.106" v="6704" actId="3680"/>
          <ac:spMkLst>
            <pc:docMk/>
            <pc:sldMk cId="775977867" sldId="269"/>
            <ac:spMk id="3" creationId="{B7B48A92-63E0-4F11-B563-F2BA7F49EABC}"/>
          </ac:spMkLst>
        </pc:spChg>
        <pc:graphicFrameChg chg="add mod ord modGraphic">
          <ac:chgData name="Sahil Kumar" userId="419bb791f8e5eb8c" providerId="LiveId" clId="{5B19C798-9AD3-4DD8-8325-978DC7C69286}" dt="2024-01-12T04:21:03.573" v="9289" actId="242"/>
          <ac:graphicFrameMkLst>
            <pc:docMk/>
            <pc:sldMk cId="775977867" sldId="269"/>
            <ac:graphicFrameMk id="4" creationId="{B81D98CF-4740-49B0-ACDA-49527BB6CE21}"/>
          </ac:graphicFrameMkLst>
        </pc:graphicFrameChg>
      </pc:sldChg>
      <pc:sldChg chg="modSp new mod ord modTransition setBg">
        <pc:chgData name="Sahil Kumar" userId="419bb791f8e5eb8c" providerId="LiveId" clId="{5B19C798-9AD3-4DD8-8325-978DC7C69286}" dt="2024-01-12T09:34:02.418" v="11718"/>
        <pc:sldMkLst>
          <pc:docMk/>
          <pc:sldMk cId="749820501" sldId="270"/>
        </pc:sldMkLst>
        <pc:spChg chg="mod">
          <ac:chgData name="Sahil Kumar" userId="419bb791f8e5eb8c" providerId="LiveId" clId="{5B19C798-9AD3-4DD8-8325-978DC7C69286}" dt="2024-01-11T18:28:54.356" v="7469" actId="20577"/>
          <ac:spMkLst>
            <pc:docMk/>
            <pc:sldMk cId="749820501" sldId="270"/>
            <ac:spMk id="2" creationId="{B1524EC9-9C10-4DD3-BF1C-60989D200A6C}"/>
          </ac:spMkLst>
        </pc:spChg>
        <pc:spChg chg="mod">
          <ac:chgData name="Sahil Kumar" userId="419bb791f8e5eb8c" providerId="LiveId" clId="{5B19C798-9AD3-4DD8-8325-978DC7C69286}" dt="2024-01-12T04:18:42.379" v="9286" actId="255"/>
          <ac:spMkLst>
            <pc:docMk/>
            <pc:sldMk cId="749820501" sldId="270"/>
            <ac:spMk id="3" creationId="{64D2D3FB-F617-4F2B-BA75-1A4432BF6BD9}"/>
          </ac:spMkLst>
        </pc:spChg>
      </pc:sldChg>
      <pc:sldChg chg="modSp new mod modTransition setBg">
        <pc:chgData name="Sahil Kumar" userId="419bb791f8e5eb8c" providerId="LiveId" clId="{5B19C798-9AD3-4DD8-8325-978DC7C69286}" dt="2024-01-12T10:34:48.703" v="11834" actId="20577"/>
        <pc:sldMkLst>
          <pc:docMk/>
          <pc:sldMk cId="1179783362" sldId="271"/>
        </pc:sldMkLst>
        <pc:spChg chg="mod">
          <ac:chgData name="Sahil Kumar" userId="419bb791f8e5eb8c" providerId="LiveId" clId="{5B19C798-9AD3-4DD8-8325-978DC7C69286}" dt="2024-01-12T05:55:27.011" v="10493" actId="1035"/>
          <ac:spMkLst>
            <pc:docMk/>
            <pc:sldMk cId="1179783362" sldId="271"/>
            <ac:spMk id="2" creationId="{D96F93F6-2D34-4AF0-BC45-ECC8EE7B931F}"/>
          </ac:spMkLst>
        </pc:spChg>
        <pc:spChg chg="mod">
          <ac:chgData name="Sahil Kumar" userId="419bb791f8e5eb8c" providerId="LiveId" clId="{5B19C798-9AD3-4DD8-8325-978DC7C69286}" dt="2024-01-12T10:34:48.703" v="11834" actId="20577"/>
          <ac:spMkLst>
            <pc:docMk/>
            <pc:sldMk cId="1179783362" sldId="271"/>
            <ac:spMk id="3" creationId="{ACF880D2-BEF5-493E-9E49-8020D7211DE6}"/>
          </ac:spMkLst>
        </pc:spChg>
      </pc:sldChg>
      <pc:sldChg chg="modSp new mod modTransition">
        <pc:chgData name="Sahil Kumar" userId="419bb791f8e5eb8c" providerId="LiveId" clId="{5B19C798-9AD3-4DD8-8325-978DC7C69286}" dt="2024-01-12T09:38:08.396" v="11721"/>
        <pc:sldMkLst>
          <pc:docMk/>
          <pc:sldMk cId="1364838170" sldId="272"/>
        </pc:sldMkLst>
        <pc:spChg chg="mod">
          <ac:chgData name="Sahil Kumar" userId="419bb791f8e5eb8c" providerId="LiveId" clId="{5B19C798-9AD3-4DD8-8325-978DC7C69286}" dt="2024-01-12T06:37:06.955" v="11274" actId="207"/>
          <ac:spMkLst>
            <pc:docMk/>
            <pc:sldMk cId="1364838170" sldId="272"/>
            <ac:spMk id="2" creationId="{A637ED2C-EF7D-42E1-8CD0-396A73838EF4}"/>
          </ac:spMkLst>
        </pc:spChg>
        <pc:spChg chg="mod">
          <ac:chgData name="Sahil Kumar" userId="419bb791f8e5eb8c" providerId="LiveId" clId="{5B19C798-9AD3-4DD8-8325-978DC7C69286}" dt="2024-01-12T06:32:13.653" v="11184" actId="20577"/>
          <ac:spMkLst>
            <pc:docMk/>
            <pc:sldMk cId="1364838170" sldId="272"/>
            <ac:spMk id="3" creationId="{2E27CAA2-A8B3-4BC8-931A-0EA72B70E7FA}"/>
          </ac:spMkLst>
        </pc:spChg>
      </pc:sldChg>
      <pc:sldChg chg="delSp modSp new mod modTransition setBg">
        <pc:chgData name="Sahil Kumar" userId="419bb791f8e5eb8c" providerId="LiveId" clId="{5B19C798-9AD3-4DD8-8325-978DC7C69286}" dt="2024-01-12T09:35:19.005" v="11720"/>
        <pc:sldMkLst>
          <pc:docMk/>
          <pc:sldMk cId="3148241484" sldId="273"/>
        </pc:sldMkLst>
        <pc:spChg chg="mod">
          <ac:chgData name="Sahil Kumar" userId="419bb791f8e5eb8c" providerId="LiveId" clId="{5B19C798-9AD3-4DD8-8325-978DC7C69286}" dt="2024-01-12T06:43:30.095" v="11310" actId="207"/>
          <ac:spMkLst>
            <pc:docMk/>
            <pc:sldMk cId="3148241484" sldId="273"/>
            <ac:spMk id="2" creationId="{D5468213-C42B-4A10-81BA-B38AAB773D39}"/>
          </ac:spMkLst>
        </pc:spChg>
        <pc:spChg chg="del">
          <ac:chgData name="Sahil Kumar" userId="419bb791f8e5eb8c" providerId="LiveId" clId="{5B19C798-9AD3-4DD8-8325-978DC7C69286}" dt="2024-01-12T06:35:19.923" v="11201" actId="478"/>
          <ac:spMkLst>
            <pc:docMk/>
            <pc:sldMk cId="3148241484" sldId="273"/>
            <ac:spMk id="3" creationId="{14E03B95-3CAD-4B6E-B83B-C1005ADD6BA9}"/>
          </ac:spMkLst>
        </pc:spChg>
      </pc:sldChg>
      <pc:sldChg chg="addSp delSp modSp new mod modTransition setBg">
        <pc:chgData name="Sahil Kumar" userId="419bb791f8e5eb8c" providerId="LiveId" clId="{5B19C798-9AD3-4DD8-8325-978DC7C69286}" dt="2024-01-12T09:33:13.406" v="11715"/>
        <pc:sldMkLst>
          <pc:docMk/>
          <pc:sldMk cId="3295599305" sldId="274"/>
        </pc:sldMkLst>
        <pc:picChg chg="add del mod">
          <ac:chgData name="Sahil Kumar" userId="419bb791f8e5eb8c" providerId="LiveId" clId="{5B19C798-9AD3-4DD8-8325-978DC7C69286}" dt="2024-01-12T08:23:11.894" v="11551" actId="478"/>
          <ac:picMkLst>
            <pc:docMk/>
            <pc:sldMk cId="3295599305" sldId="274"/>
            <ac:picMk id="3" creationId="{29F64451-7C01-4CE4-875D-3D1725A38FC3}"/>
          </ac:picMkLst>
        </pc:picChg>
        <pc:picChg chg="add mod">
          <ac:chgData name="Sahil Kumar" userId="419bb791f8e5eb8c" providerId="LiveId" clId="{5B19C798-9AD3-4DD8-8325-978DC7C69286}" dt="2024-01-12T08:39:58.550" v="11696" actId="1037"/>
          <ac:picMkLst>
            <pc:docMk/>
            <pc:sldMk cId="3295599305" sldId="274"/>
            <ac:picMk id="5" creationId="{371C4761-D582-4CE0-80A4-DC7CB85CDDBA}"/>
          </ac:picMkLst>
        </pc:picChg>
        <pc:picChg chg="add mod">
          <ac:chgData name="Sahil Kumar" userId="419bb791f8e5eb8c" providerId="LiveId" clId="{5B19C798-9AD3-4DD8-8325-978DC7C69286}" dt="2024-01-12T08:40:01.249" v="11697" actId="1076"/>
          <ac:picMkLst>
            <pc:docMk/>
            <pc:sldMk cId="3295599305" sldId="274"/>
            <ac:picMk id="7" creationId="{41BBB6E3-0908-4672-BD06-E84194FBF2DC}"/>
          </ac:picMkLst>
        </pc:picChg>
        <pc:picChg chg="add mod">
          <ac:chgData name="Sahil Kumar" userId="419bb791f8e5eb8c" providerId="LiveId" clId="{5B19C798-9AD3-4DD8-8325-978DC7C69286}" dt="2024-01-12T08:39:38.440" v="11614" actId="1036"/>
          <ac:picMkLst>
            <pc:docMk/>
            <pc:sldMk cId="3295599305" sldId="274"/>
            <ac:picMk id="9" creationId="{9F87CF2D-EDB4-48AF-9375-43CFADEC05A7}"/>
          </ac:picMkLst>
        </pc:picChg>
      </pc:sldChg>
      <pc:sldChg chg="new del setBg">
        <pc:chgData name="Sahil Kumar" userId="419bb791f8e5eb8c" providerId="LiveId" clId="{5B19C798-9AD3-4DD8-8325-978DC7C69286}" dt="2024-01-12T08:06:34.304" v="11371" actId="47"/>
        <pc:sldMkLst>
          <pc:docMk/>
          <pc:sldMk cId="3338983301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0D98-113A-438A-9109-5265C6B0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EB41C-4888-4737-A9E2-7F332B11E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AB5F-9C78-428E-80CF-18B171EB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7C2EB-F428-421D-80DD-03D4FC5B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579AA-A9FD-4E8F-B326-2C2A366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A34E-EFC2-4500-B1B2-7B32BD1D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5B5F0-746D-4330-B778-C512A452C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D1E0-FC90-49AE-9CA1-F517AF14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1916-8200-47D8-91E2-61CA0281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54D2-9015-40DF-961F-F6655AC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A623C-B59B-4E2E-A312-F2B8958C7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4F872-C4F7-4025-A3E7-E64BDFCB1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5CAA-0C2C-4A72-98E3-46657D8C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BFC7-7997-4E67-B751-6C69E8FB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17F8-A141-42B9-8B8C-87416447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5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1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2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2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88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E489-7B9F-47A8-8B16-8761BD8C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8DCF-77F5-4E13-AA27-47CCB1D1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F07D-D625-47FA-8EA0-71637BA1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DB16-7EC0-4AB6-BFFD-1D2BDAE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0C55-662E-4892-95A0-B65D7C3A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8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2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75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66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5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6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96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39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9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4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641D-52DC-4DCE-BB25-7C73D5D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A25BD-6D62-467A-ACCD-99B67652F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EE40-0B7A-473A-94D3-C29F6CC3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FFB1-4FC5-4287-A569-58730063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2410-C02A-484B-9FC6-000CDBAE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84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9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1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76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6338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6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76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70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61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30A8-8A7B-4E43-9C6C-58145C0D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D5EB-FF6E-4196-971C-5577CE919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CDE98-9734-4BFA-B1A6-55DAE50A7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CC26-F857-4DBB-A770-D2CC6FB7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93A43-575B-45AA-89B4-318683EC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33CB0-7AF6-4BA5-9324-968EAED2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863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436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594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494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15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291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901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4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482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08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90AD-9271-4CA9-A66C-A208A8A4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31AAA-2259-419C-B174-89D1FC69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593B0-5DBE-4DC6-B20C-B73C4A63D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29B06-2AA4-4A66-A113-BB8E4BE92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87686-A74E-4CB4-B27F-EDC178440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51B47-91E5-4EF1-B7D7-5074C725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74242-6206-4DCB-9164-A333E912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ACE1B-381A-46EF-B5B3-4D7C6410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75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3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979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894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087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029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769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4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2B3E-4ADB-457E-91D3-14CB3E03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4704D-FF0E-4FA1-9114-4BF05106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C712F-1D46-4698-A197-8C6905DD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1CFB3-2685-41C5-AD76-60D83AA6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D5A9F-2633-414C-8E09-43AF41B5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DA393-8AC4-464E-8D9E-6249B29F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92138-ED0C-401D-9175-7743E63A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605-D878-46D5-802F-C8E924E1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0A35-7865-450C-A4CF-49E1B9F5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E9785-5DC9-42E4-A41F-BEE19CB2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9D23A-A056-4ACF-AB55-EBB71387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FA0DF-E4AE-4700-9E77-63B90AE2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31C12-C946-490D-BBDF-03942970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604B-B4A5-4289-B3CD-A328E1A0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F17C-6533-401D-9D5B-4BD9F903D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E35B9-06EE-4C88-8E05-B124A52A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C8D1-57BF-4DE0-AD54-4EE6E5ED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E8EC7-A234-4770-A0DE-3906E012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70D2-A59B-4082-9E08-E7E852E6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4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2F49E-E347-4A1E-8905-21814C8D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C371B-32D1-4D9F-82F7-B632CAE5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A7DE-B086-469E-A3C1-30A2B9259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A918-7FCD-4E9A-94D3-F1C354F5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7A58-EE33-4978-A17E-0601FECD8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0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834180-8372-410F-86B8-14DF948AC44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801849-FCDE-4E6B-BE7E-9F38EA2B6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7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kitverma2010/ecommerce-customer-churn-analysis-and-prediction" TargetMode="Externa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4E508-87E4-4559-97C6-6D94149EC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820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4800" u="sng" dirty="0">
                <a:latin typeface="Arial Black" panose="020B0A04020102020204" pitchFamily="34" charset="0"/>
                <a:cs typeface="Arial" panose="020B0604020202020204" pitchFamily="34" charset="0"/>
              </a:rPr>
              <a:t>E-COMMERCE CUSTOMER CHURN ANALYSIS &amp; PREDICTION</a:t>
            </a:r>
          </a:p>
        </p:txBody>
      </p:sp>
    </p:spTree>
    <p:extLst>
      <p:ext uri="{BB962C8B-B14F-4D97-AF65-F5344CB8AC3E}">
        <p14:creationId xmlns:p14="http://schemas.microsoft.com/office/powerpoint/2010/main" val="1803436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4000" t="-110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A4FB-B983-474B-AE81-FE69569F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6757"/>
            <a:ext cx="10515600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u="sng" dirty="0">
                <a:latin typeface="Arial Black" panose="020B0A04020102020204" pitchFamily="34" charset="0"/>
              </a:rPr>
              <a:t>SNAPSHOTS FOR STRUCTURED QUERY LANGUAGE (SQL)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7780-2360-434B-9862-57EEEADB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14779"/>
            <a:ext cx="10515600" cy="178911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project, Structured Query Language (SQL) has also been used for further analysis of e-commerce customer churn data. Data Definition Language (DDL) queries have been used for creating &amp; altering database, table &amp; view and Data Query Language (DQL) queries have been used for extracting data from the created tables in order to expand the analysis.</a:t>
            </a:r>
          </a:p>
        </p:txBody>
      </p:sp>
    </p:spTree>
    <p:extLst>
      <p:ext uri="{BB962C8B-B14F-4D97-AF65-F5344CB8AC3E}">
        <p14:creationId xmlns:p14="http://schemas.microsoft.com/office/powerpoint/2010/main" val="32305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1C4761-D582-4CE0-80A4-DC7CB85CD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" y="67669"/>
            <a:ext cx="4829449" cy="4922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BB6E3-0908-4672-BD06-E84194FBF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53" y="398240"/>
            <a:ext cx="6806331" cy="3781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87CF2D-EDB4-48AF-9375-43CFADEC0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75" y="4561879"/>
            <a:ext cx="9508309" cy="21547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559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93F6-2D34-4AF0-BC45-ECC8EE7B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681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Arial Black" panose="020B0A04020102020204" pitchFamily="34" charset="0"/>
                <a:cs typeface="Arial" panose="020B0604020202020204" pitchFamily="34" charset="0"/>
              </a:rPr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80D2-BEF5-493E-9E49-8020D721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53625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overall e-commerce customer churn rate is around 16.84%.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Around 71% of customers use MOBILE as their preferred login device.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Around 71.5% of customers have NO COMPLAINTS.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customers having COMPLAINTS have churn rate of around 31.7%.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CITY TIERS 1 &amp; 2 never preferred E-WALLET as payment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CITY TIER 2 has the LOWEST TOTAL in NUMBER OF COUPONS USED as well as in ORDER COUNT.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most preferred order category for MALE &amp; FEMALE are MOBILE PHONE and LAPTOP &amp; ACCESSORY respectively.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customers having preferred order category GROCERY has the LOWEST CHURN RATE as compared to other preferred order categories.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customers giving satisfaction score 5 out of 5 has the HIGHEST CHURN RATE as compared to other satisfaction score given.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TENURE has been the MOST IMPORTANT FEATURE in churn prediction as per Decision Tree Classifier.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83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AB03-6B16-44CE-818E-12C194FE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0766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Arial Black" panose="020B0A04020102020204" pitchFamily="34" charset="0"/>
                <a:cs typeface="Arial" panose="020B0604020202020204" pitchFamily="34" charset="0"/>
              </a:rPr>
              <a:t>TABULATED RESULT OF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1D98CF-4740-49B0-ACDA-49527BB6C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683642"/>
              </p:ext>
            </p:extLst>
          </p:nvPr>
        </p:nvGraphicFramePr>
        <p:xfrm>
          <a:off x="657225" y="1265120"/>
          <a:ext cx="10853738" cy="539961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257426">
                  <a:extLst>
                    <a:ext uri="{9D8B030D-6E8A-4147-A177-3AD203B41FA5}">
                      <a16:colId xmlns:a16="http://schemas.microsoft.com/office/drawing/2014/main" val="350472463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40353964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613164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854270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71143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1688326"/>
                    </a:ext>
                  </a:extLst>
                </a:gridCol>
              </a:tblGrid>
              <a:tr h="8113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Particulars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 (Bagging)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 Classifier (Bagging)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690039"/>
                  </a:ext>
                </a:extLst>
              </a:tr>
              <a:tr h="7208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Estimators (if any)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199468"/>
                  </a:ext>
                </a:extLst>
              </a:tr>
              <a:tr h="4705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80.71%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81.04%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505408"/>
                  </a:ext>
                </a:extLst>
              </a:tr>
              <a:tr h="4705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80.43%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98.47%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99.02%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345224"/>
                  </a:ext>
                </a:extLst>
              </a:tr>
              <a:tr h="4705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Fit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270880"/>
                  </a:ext>
                </a:extLst>
              </a:tr>
              <a:tr h="4705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Recall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818557"/>
                  </a:ext>
                </a:extLst>
              </a:tr>
              <a:tr h="4705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Precision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7795"/>
                  </a:ext>
                </a:extLst>
              </a:tr>
              <a:tr h="4705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Recall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443677"/>
                  </a:ext>
                </a:extLst>
              </a:tr>
              <a:tr h="4705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Precision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475037"/>
                  </a:ext>
                </a:extLst>
              </a:tr>
              <a:tr h="4705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92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9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4EC9-9C10-4DD3-BF1C-60989D20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BEST MODEL – </a:t>
            </a:r>
            <a:br>
              <a:rPr lang="en-US" sz="3600" dirty="0">
                <a:latin typeface="Arial Black" panose="020B0A04020102020204" pitchFamily="34" charset="0"/>
              </a:rPr>
            </a:br>
            <a:r>
              <a:rPr lang="en-US" sz="3600" u="sng" dirty="0">
                <a:latin typeface="Arial Black" panose="020B0A04020102020204" pitchFamily="34" charset="0"/>
              </a:rPr>
              <a:t>RANDOM FOREST CLASSIFIER</a:t>
            </a:r>
            <a:endParaRPr lang="en-US" sz="4000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D3FB-F617-4F2B-BA75-1A4432BF6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 is an ensemble machine learning algorithm that uses a collection of decision trees to make predictions. It belongs to the supervised machine learning technique.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Here, Random Forest Classifier is the best model in this project. The following steps explain the working of Random Forest Classifier: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creating the model and fitting it on training data, Random Forest Classifier constructs a decision tree for every different random subset (sample of records &amp; features) of training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Then, voting of predictions of all decision trees takes place on the basis of majority to produce the final prediction.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Moreover, no hyper-parameter tuning is required in this case as it is a generalized model with accuracy, recall &amp; precision all in the range of 98%-100%.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2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ED2C-EF7D-42E1-8CD0-396A7383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2671"/>
            <a:ext cx="10515600" cy="1500187"/>
          </a:xfrm>
        </p:spPr>
        <p:txBody>
          <a:bodyPr anchor="ctr">
            <a:normAutofit/>
          </a:bodyPr>
          <a:lstStyle/>
          <a:p>
            <a:pPr algn="ctr"/>
            <a:r>
              <a:rPr lang="en-US" u="sng" dirty="0">
                <a:solidFill>
                  <a:schemeClr val="accent4"/>
                </a:solidFill>
                <a:latin typeface="Arial Black" panose="020B0A04020102020204" pitchFamily="34" charset="0"/>
              </a:rPr>
              <a:t>LAST, BUT NOT THE LEAST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CAA2-A8B3-4BC8-931A-0EA72B7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33693"/>
            <a:ext cx="10515600" cy="24415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Power BI Dashboard is also created for quick analysis as well as for quick decision-making.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link of the dataset which is being used for this project is as follows: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https://www.kaggle.com/datasets/ankitverma2010/ecommerce-customer-churn-analysis-and-prediction#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3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8213-C42B-4A10-81BA-B38AAB773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7236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9600" u="sng" dirty="0">
                <a:solidFill>
                  <a:srgbClr val="FF000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82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64A2-692F-4548-83B7-A48B596E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u="sng" dirty="0">
                <a:latin typeface="Arial Black" panose="020B0A04020102020204" pitchFamily="34" charset="0"/>
              </a:rPr>
              <a:t>INTRODUCTION</a:t>
            </a:r>
            <a:endParaRPr lang="en-US" sz="3600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F932-563E-446A-97E9-04D69E93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26720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Churn means when either of the following occurs: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buAutoNum type="arabicPeriod"/>
            </a:pPr>
            <a:r>
              <a:rPr lang="en-US" sz="8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 customer stops buying from a company</a:t>
            </a:r>
          </a:p>
          <a:p>
            <a:pPr lvl="1">
              <a:lnSpc>
                <a:spcPct val="120000"/>
              </a:lnSpc>
              <a:buAutoNum type="arabicPeriod"/>
            </a:pPr>
            <a:r>
              <a:rPr lang="en-US" sz="8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customer leaves services of a company</a:t>
            </a:r>
          </a:p>
          <a:p>
            <a:pPr lvl="1">
              <a:lnSpc>
                <a:spcPct val="120000"/>
              </a:lnSpc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a customer/client takes his/her business elsewhere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loss of existing clients/customers</a:t>
            </a:r>
          </a:p>
          <a:p>
            <a:pPr>
              <a:lnSpc>
                <a:spcPct val="120000"/>
              </a:lnSpc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E-Commerce Customer Churn is the term used to describe the number of customers who stop buying from an online store.</a:t>
            </a:r>
          </a:p>
          <a:p>
            <a:pPr>
              <a:lnSpc>
                <a:spcPct val="120000"/>
              </a:lnSpc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The churn rate is the percentage of customers who stop doing business with a company over a predetermined period.</a:t>
            </a:r>
          </a:p>
          <a:p>
            <a:pPr>
              <a:lnSpc>
                <a:spcPct val="120000"/>
              </a:lnSpc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HIGHER THE CUSTOMER CHURN RATE, LOWER THE CUSTOMER RETENTION RATE</a:t>
            </a:r>
          </a:p>
          <a:p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AutoNum type="arabicPeriod"/>
            </a:pPr>
            <a:endParaRPr lang="en-US" sz="1200" b="0" i="0" dirty="0">
              <a:solidFill>
                <a:srgbClr val="7A7A7A"/>
              </a:solidFill>
              <a:effectLst/>
              <a:latin typeface="Messina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5220217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0E9B-E365-47EB-AE51-5C89778C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u="sng" dirty="0">
                <a:latin typeface="Arial Black" panose="020B0A04020102020204" pitchFamily="34" charset="0"/>
              </a:rPr>
              <a:t>MOTIVATION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BFAD-8522-4475-B547-4B65ED0C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63967" cy="4063927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churn affects the size of a company’s customer base and has a big impact on a company’s customer lifetime value. </a:t>
            </a:r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significant challenge for e-commerce businesses, as it leads to revenue loss and increased marketing costs. Most online marketplaces have insufficient awareness of the e-commerce customer churn rate that can be analyzed before conducting customer retention activities or management.</a:t>
            </a:r>
          </a:p>
          <a:p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this project is to predict customer churn, loss opportunity and provide recommendations to the business team, so that an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 enterprise can formulate effective customer retention measures and implement successful marketing strategies. It is crucial for an online marketplace to handle customer churn as it is more high-value to manage existing customers than to have new customers on the platform.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behind this project is that e-commerce gives a global platform to every seller, increases self-employment and requires less investment to start a business. It also saves customer’s time and gives them convenient shopping experience.</a:t>
            </a:r>
            <a:endParaRPr lang="en-US" sz="20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2040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2C399-8D41-4EB4-9315-D856CD1B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u="sng" dirty="0">
                <a:latin typeface="Arial Black" panose="020B0A04020102020204" pitchFamily="34" charset="0"/>
              </a:rPr>
              <a:t>EXPLORATORY DATA ANALYSIS (EDA) &amp; PRE-PROCESSING THROUGH PYTHON</a:t>
            </a:r>
          </a:p>
        </p:txBody>
      </p:sp>
    </p:spTree>
    <p:extLst>
      <p:ext uri="{BB962C8B-B14F-4D97-AF65-F5344CB8AC3E}">
        <p14:creationId xmlns:p14="http://schemas.microsoft.com/office/powerpoint/2010/main" val="2968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090E-249E-4746-8337-3F23A56B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4"/>
            <a:ext cx="10515600" cy="81438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Arial Black" panose="020B0A04020102020204" pitchFamily="34" charset="0"/>
                <a:cs typeface="Arial" panose="020B0604020202020204" pitchFamily="34" charset="0"/>
              </a:rPr>
              <a:t>STEPS USED IN EDA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DC54-7D5E-4788-BF35-24500854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31"/>
            <a:ext cx="10515600" cy="5472105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Pre-EDA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Imported necessary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Imported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Comprehended the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Created a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original dataset on which cleaning has been done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Checking bifurcation of columns into object datatype &amp; non-object datatype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Renaming some columns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Checking distinct values of each column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Fixing values of those columns having same values with different names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Analysis of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columns through FREQUENCY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Bivariate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Categorical – Categorical columns through CROSSTAB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Categorical – Numerical columns through GROUPBY – AGGREGATION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DC54-7D5E-4788-BF35-24500854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4"/>
            <a:ext cx="10515600" cy="652938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Missing Value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Treatment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Checked proportion of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missing values present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each column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Filled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missing values of columns having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nature by its MEAN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Filled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missing values of columns having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discrete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nature by its MEDIAN</a:t>
            </a:r>
          </a:p>
          <a:p>
            <a:pPr marL="914400" lvl="2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EXPORTED A COPY OF DATA (after missing value treatment) IN CSV FORMAT FOR FURTHER ANALYSIS IN SQL AND DASHBOARD IN POWER BI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Multi-Collinearity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Treatment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Analysis of non-object datatype columns through CORRELATION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Treatment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outliers in the data through PERCENTILE METHOD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Bifurcating the data into two parts – Part-1, which has only object datatype columns and Part-2, which has only non-object datatype columns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CAPPING lower side outliers at 0.3% &amp; upper side outliers at 99.7% in Part-2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Rejoining Part-1 &amp; Part-2 (Revised) into new data {and dropping unnecessary columns in model development, if exists}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Checking &amp; Treating Data Imbalance using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(over-sampling of minority records on the basis of target variable) in the new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Dummy Creation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all categorical columns having non-binary format in the new data, after which the data has been used for model development &amp; evaluation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+mj-lt"/>
              <a:buAutoNum type="alphaL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3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2C399-8D41-4EB4-9315-D856CD1BB6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rmAutofit/>
          </a:bodyPr>
          <a:lstStyle/>
          <a:p>
            <a:pPr algn="ctr"/>
            <a:r>
              <a:rPr lang="en-US" sz="4400" u="sng" dirty="0">
                <a:latin typeface="Arial Black" panose="020B0A04020102020204" pitchFamily="34" charset="0"/>
              </a:rPr>
              <a:t>SNAPSHOTS FOR 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5966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8904A-E899-4014-ADBA-384B9ACC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1" y="4678199"/>
            <a:ext cx="11485627" cy="1933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E3563-EACF-4CA5-B592-CD6E517DE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9" y="665857"/>
            <a:ext cx="10278909" cy="3381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2920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EC477-FA8B-4D1C-983F-71CB1CA41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4" y="94748"/>
            <a:ext cx="10307488" cy="3305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49DDD-97AF-4533-B8DD-6A54B6CCD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4" y="3620001"/>
            <a:ext cx="10307488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088B5-9EF6-4DC6-BD8A-311AF0C71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48" y="1990526"/>
            <a:ext cx="6830378" cy="2791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7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4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757</TotalTime>
  <Words>1139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Corbel</vt:lpstr>
      <vt:lpstr>Garamond</vt:lpstr>
      <vt:lpstr>Messina Sans Regular</vt:lpstr>
      <vt:lpstr>Trebuchet MS</vt:lpstr>
      <vt:lpstr>Office Theme</vt:lpstr>
      <vt:lpstr>Basis</vt:lpstr>
      <vt:lpstr>Berlin</vt:lpstr>
      <vt:lpstr>Organic</vt:lpstr>
      <vt:lpstr>E-COMMERCE CUSTOMER CHURN ANALYSIS &amp; PREDICTION</vt:lpstr>
      <vt:lpstr>INTRODUCTION</vt:lpstr>
      <vt:lpstr>MOTIVATION &amp; OBJECTIVE</vt:lpstr>
      <vt:lpstr>EXPLORATORY DATA ANALYSIS (EDA) &amp; PRE-PROCESSING THROUGH PYTHON</vt:lpstr>
      <vt:lpstr>STEPS USED IN EDA &amp; PRE-PROCESSING</vt:lpstr>
      <vt:lpstr>PowerPoint Presentation</vt:lpstr>
      <vt:lpstr>SNAPSHOTS FOR EXPLORATORY DATA ANALYSIS (EDA)</vt:lpstr>
      <vt:lpstr>PowerPoint Presentation</vt:lpstr>
      <vt:lpstr>PowerPoint Presentation</vt:lpstr>
      <vt:lpstr>SNAPSHOTS FOR STRUCTURED QUERY LANGUAGE (SQL) QUERIES</vt:lpstr>
      <vt:lpstr>PowerPoint Presentation</vt:lpstr>
      <vt:lpstr>DATA INSIGHTS</vt:lpstr>
      <vt:lpstr>TABULATED RESULT OF MODELS</vt:lpstr>
      <vt:lpstr>BEST MODEL –  RANDOM FOREST CLASSIFIER</vt:lpstr>
      <vt:lpstr>LAST, BUT NOT THE LEAST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Sahil Kumar</dc:creator>
  <cp:lastModifiedBy>Sahil Kumar</cp:lastModifiedBy>
  <cp:revision>15</cp:revision>
  <dcterms:created xsi:type="dcterms:W3CDTF">2024-01-09T04:47:53Z</dcterms:created>
  <dcterms:modified xsi:type="dcterms:W3CDTF">2024-01-12T10:34:53Z</dcterms:modified>
</cp:coreProperties>
</file>