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9EB3-9427-9141-9618-DF61355665F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B4C-1215-6649-9D7E-1795EF64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9EB3-9427-9141-9618-DF61355665F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B4C-1215-6649-9D7E-1795EF64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9EB3-9427-9141-9618-DF61355665F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B4C-1215-6649-9D7E-1795EF64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9EB3-9427-9141-9618-DF61355665F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B4C-1215-6649-9D7E-1795EF64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9EB3-9427-9141-9618-DF61355665F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B4C-1215-6649-9D7E-1795EF64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9EB3-9427-9141-9618-DF61355665F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B4C-1215-6649-9D7E-1795EF64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9EB3-9427-9141-9618-DF61355665F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B4C-1215-6649-9D7E-1795EF64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9EB3-9427-9141-9618-DF61355665F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B4C-1215-6649-9D7E-1795EF64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9EB3-9427-9141-9618-DF61355665F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B4C-1215-6649-9D7E-1795EF64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9EB3-9427-9141-9618-DF61355665F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B4C-1215-6649-9D7E-1795EF64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9EB3-9427-9141-9618-DF61355665F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8B4C-1215-6649-9D7E-1795EF64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fld id="{BD419EB3-9427-9141-9618-DF61355665F6}" type="datetimeFigureOut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fld id="{E1F88B4C-1215-6649-9D7E-1795EF6472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 Regular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 </a:t>
            </a:r>
            <a:r>
              <a:rPr lang="mr-IN" dirty="0" smtClean="0">
                <a:cs typeface="Times New Roman Regular" charset="0"/>
              </a:rPr>
              <a:t>–</a:t>
            </a:r>
            <a:r>
              <a:rPr lang="en-US" dirty="0" smtClean="0"/>
              <a:t> Harmonic Progressions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 112 </a:t>
            </a:r>
            <a:r>
              <a:rPr lang="mr-IN" dirty="0" smtClean="0">
                <a:cs typeface="Times New Roman Regular" charset="0"/>
              </a:rPr>
              <a:t>–</a:t>
            </a:r>
            <a:r>
              <a:rPr lang="en-US" dirty="0" smtClean="0"/>
              <a:t> Molloy College</a:t>
            </a:r>
          </a:p>
          <a:p>
            <a:r>
              <a:rPr lang="en-US" dirty="0" smtClean="0"/>
              <a:t>March 22,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IV chord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IV chord has a pre-dominant function and moves to V or viiº</a:t>
            </a:r>
          </a:p>
          <a:p>
            <a:pPr lvl="1"/>
            <a:r>
              <a:rPr lang="en-US" dirty="0" smtClean="0"/>
              <a:t>It can </a:t>
            </a:r>
            <a:r>
              <a:rPr lang="en-US" b="1" dirty="0" smtClean="0"/>
              <a:t>prolong</a:t>
            </a:r>
            <a:r>
              <a:rPr lang="en-US" dirty="0" smtClean="0"/>
              <a:t> the pre-dominant function by moving to ii before moving to V.</a:t>
            </a:r>
          </a:p>
          <a:p>
            <a:pPr lvl="1"/>
            <a:endParaRPr lang="en-US" dirty="0"/>
          </a:p>
          <a:p>
            <a:r>
              <a:rPr lang="en-US" dirty="0" smtClean="0"/>
              <a:t>On occasion it can move towards I in a </a:t>
            </a:r>
            <a:r>
              <a:rPr lang="en-US" b="1" dirty="0" smtClean="0"/>
              <a:t>plagal progression.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1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Deceptive cadence, V to vi</a:t>
            </a:r>
          </a:p>
          <a:p>
            <a:r>
              <a:rPr lang="en-US" dirty="0" smtClean="0"/>
              <a:t>iii to IV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&amp; 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Sequence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A pattern that is repeated immediately in the same voice but that begins on a different pitch class.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Tonal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keep the pattern in a single key, which means that modifiers of the intervals (major, minor, and so on)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Real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transposes the pattern to a new key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Modified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the repetitions of the pattern are neither tonal nor real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Imitation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Repetition between two or more voices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Can be tonal, real, or modified</a:t>
            </a:r>
          </a:p>
          <a:p>
            <a:pPr marL="1257300" lvl="2" indent="-34290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365125"/>
            <a:ext cx="11643159" cy="92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of  Fifths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sequential pattern where the roots of chords move be descending fifths.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 and V chords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root progression of down a 5</a:t>
            </a:r>
            <a:r>
              <a:rPr lang="en-US" baseline="30000" dirty="0" smtClean="0"/>
              <a:t>th</a:t>
            </a:r>
            <a:r>
              <a:rPr lang="en-US" dirty="0" smtClean="0"/>
              <a:t> is the most basic progression in tonal music. </a:t>
            </a:r>
          </a:p>
          <a:p>
            <a:r>
              <a:rPr lang="en-US" dirty="0" smtClean="0"/>
              <a:t>We find it when moving from V to I.</a:t>
            </a:r>
          </a:p>
          <a:p>
            <a:r>
              <a:rPr lang="en-US" dirty="0" smtClean="0"/>
              <a:t>or functionally speaking:  </a:t>
            </a:r>
            <a:r>
              <a:rPr lang="en-US" b="1" dirty="0" smtClean="0"/>
              <a:t>Dominant </a:t>
            </a:r>
            <a:r>
              <a:rPr lang="en-US" dirty="0" smtClean="0"/>
              <a:t>to </a:t>
            </a:r>
            <a:r>
              <a:rPr lang="en-US" b="1" dirty="0" smtClean="0"/>
              <a:t>Tonic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44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II Chord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extend our circle of fifths back one chord, we arrive at the II chord.</a:t>
            </a:r>
          </a:p>
          <a:p>
            <a:r>
              <a:rPr lang="en-US" dirty="0" smtClean="0"/>
              <a:t>II pulls so strongly to the dominant chord that it functions is called </a:t>
            </a:r>
            <a:r>
              <a:rPr lang="en-US" b="1" dirty="0" smtClean="0"/>
              <a:t>pre-dominant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 chord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extend our circle of fifths back one chord, we arrive the VI chord.</a:t>
            </a:r>
          </a:p>
          <a:p>
            <a:r>
              <a:rPr lang="en-US" dirty="0" smtClean="0"/>
              <a:t>It pulls strongly to the ii chord</a:t>
            </a:r>
          </a:p>
          <a:p>
            <a:endParaRPr lang="en-US" dirty="0"/>
          </a:p>
          <a:p>
            <a:r>
              <a:rPr lang="en-US" dirty="0" smtClean="0"/>
              <a:t>vi </a:t>
            </a:r>
            <a:r>
              <a:rPr lang="mr-IN" dirty="0" smtClean="0"/>
              <a:t>–</a:t>
            </a:r>
            <a:r>
              <a:rPr lang="en-US" dirty="0" smtClean="0"/>
              <a:t> ii </a:t>
            </a:r>
            <a:r>
              <a:rPr lang="mr-IN" dirty="0" smtClean="0"/>
              <a:t>–</a:t>
            </a:r>
            <a:r>
              <a:rPr lang="en-US" dirty="0" smtClean="0"/>
              <a:t>V </a:t>
            </a:r>
            <a:r>
              <a:rPr lang="mr-IN" dirty="0" smtClean="0"/>
              <a:t>–</a:t>
            </a:r>
            <a:r>
              <a:rPr lang="en-US" dirty="0" smtClean="0"/>
              <a:t> I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4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 chord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another 5</a:t>
            </a:r>
            <a:r>
              <a:rPr lang="en-US" baseline="30000" dirty="0" smtClean="0"/>
              <a:t>th</a:t>
            </a:r>
            <a:r>
              <a:rPr lang="en-US" dirty="0" smtClean="0"/>
              <a:t> brings us to the III chord</a:t>
            </a:r>
          </a:p>
          <a:p>
            <a:r>
              <a:rPr lang="en-US" dirty="0" smtClean="0"/>
              <a:t>III leads to VI </a:t>
            </a:r>
          </a:p>
          <a:p>
            <a:r>
              <a:rPr lang="en-US" dirty="0" smtClean="0"/>
              <a:t>iii </a:t>
            </a:r>
            <a:r>
              <a:rPr lang="mr-IN" dirty="0" smtClean="0"/>
              <a:t>–</a:t>
            </a:r>
            <a:r>
              <a:rPr lang="en-US" dirty="0" smtClean="0"/>
              <a:t> vi </a:t>
            </a:r>
            <a:r>
              <a:rPr lang="mr-IN" dirty="0" smtClean="0"/>
              <a:t>–</a:t>
            </a:r>
            <a:r>
              <a:rPr lang="en-US" dirty="0" smtClean="0"/>
              <a:t> ii </a:t>
            </a:r>
            <a:r>
              <a:rPr lang="mr-IN" dirty="0" smtClean="0"/>
              <a:t>–</a:t>
            </a:r>
            <a:r>
              <a:rPr lang="en-US" dirty="0" smtClean="0"/>
              <a:t> V </a:t>
            </a:r>
            <a:r>
              <a:rPr lang="mr-IN" dirty="0" smtClean="0"/>
              <a:t>–</a:t>
            </a:r>
            <a:r>
              <a:rPr lang="en-US" dirty="0" smtClean="0"/>
              <a:t> I</a:t>
            </a:r>
          </a:p>
          <a:p>
            <a:endParaRPr lang="en-US" dirty="0"/>
          </a:p>
          <a:p>
            <a:r>
              <a:rPr lang="en-US" dirty="0" smtClean="0"/>
              <a:t>HOWEVER!</a:t>
            </a:r>
          </a:p>
          <a:p>
            <a:r>
              <a:rPr lang="en-US" dirty="0" smtClean="0"/>
              <a:t>iii is a fairly rare harmony in the major mode. I</a:t>
            </a:r>
            <a:r>
              <a:rPr lang="en-US" baseline="30000" dirty="0" smtClean="0"/>
              <a:t>6</a:t>
            </a:r>
            <a:r>
              <a:rPr lang="en-US" dirty="0" smtClean="0"/>
              <a:t> is much more common</a:t>
            </a:r>
          </a:p>
          <a:p>
            <a:pPr lvl="1"/>
            <a:r>
              <a:rPr lang="en-US" dirty="0" smtClean="0"/>
              <a:t>Both have ^3 in the bass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9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 chord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another fifth bring us to the viiº chord</a:t>
            </a:r>
          </a:p>
          <a:p>
            <a:r>
              <a:rPr lang="en-US" dirty="0" smtClean="0"/>
              <a:t>This is where the pattern changes.</a:t>
            </a:r>
          </a:p>
          <a:p>
            <a:r>
              <a:rPr lang="en-US" dirty="0" smtClean="0"/>
              <a:t>viiº acts as a substitute for V, so it pulls towards I.</a:t>
            </a:r>
          </a:p>
          <a:p>
            <a:r>
              <a:rPr lang="en-US" dirty="0" smtClean="0"/>
              <a:t>viiº has a </a:t>
            </a:r>
            <a:r>
              <a:rPr lang="en-US" b="1" dirty="0" smtClean="0"/>
              <a:t>dominant function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440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360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Mangal</vt:lpstr>
      <vt:lpstr>Times New Roman Regular</vt:lpstr>
      <vt:lpstr>Arial</vt:lpstr>
      <vt:lpstr>Office Theme</vt:lpstr>
      <vt:lpstr>Chapter 7 – Harmonic Progressions</vt:lpstr>
      <vt:lpstr>Sequence &amp; Imitation</vt:lpstr>
      <vt:lpstr>PowerPoint Presentation</vt:lpstr>
      <vt:lpstr>Circle of  Fifths Progression</vt:lpstr>
      <vt:lpstr>The I and V chords</vt:lpstr>
      <vt:lpstr>The II Chord</vt:lpstr>
      <vt:lpstr>The VI chord</vt:lpstr>
      <vt:lpstr>III chord</vt:lpstr>
      <vt:lpstr>VII chord</vt:lpstr>
      <vt:lpstr>The IV chord</vt:lpstr>
      <vt:lpstr>Common Exceptions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Harmonic Progressions</dc:title>
  <dc:creator>Sam Wells</dc:creator>
  <cp:lastModifiedBy>Sam Wells</cp:lastModifiedBy>
  <cp:revision>5</cp:revision>
  <dcterms:created xsi:type="dcterms:W3CDTF">2017-03-22T13:58:27Z</dcterms:created>
  <dcterms:modified xsi:type="dcterms:W3CDTF">2017-03-22T16:41:22Z</dcterms:modified>
</cp:coreProperties>
</file>