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3" name="Shape 63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Shape 65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0" name="Shape 70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Shape 7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78" name="Shape 7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9" name="Shape 7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Shape 8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5" name="Shape 85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Shape 8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esson-pla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7" name="Shape 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Shape 3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360"/>
              </a:spcBef>
              <a:buClr>
                <a:schemeClr val="dk2"/>
              </a:buClr>
              <a:buSzPct val="100000"/>
              <a:buChar char="○"/>
              <a:defRPr sz="1800">
                <a:solidFill>
                  <a:schemeClr val="dk2"/>
                </a:solidFill>
              </a:defRPr>
            </a:lvl2pPr>
            <a:lvl3pPr lvl="2">
              <a:spcBef>
                <a:spcPts val="360"/>
              </a:spcBef>
              <a:buClr>
                <a:schemeClr val="dk2"/>
              </a:buClr>
              <a:buSzPct val="100000"/>
              <a:buChar char="■"/>
              <a:defRPr sz="1800">
                <a:solidFill>
                  <a:schemeClr val="dk2"/>
                </a:solidFill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buChar char="○"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buChar char="■"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buChar char="○"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4" name="Shape 34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5" name="Shape 35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Shape 60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AST 20613 Presentation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ISD 02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Computer System Development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V.Calendar (Voice Calendar)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Read Aloud Schedule 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Application: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-&gt;This function relies on </a:t>
            </a:r>
            <a:r>
              <a:rPr b="1" lang="en-GB"/>
              <a:t>webkit server</a:t>
            </a:r>
            <a:r>
              <a:rPr lang="en-GB"/>
              <a:t> as script are </a:t>
            </a:r>
            <a:r>
              <a:rPr b="1" lang="en-GB"/>
              <a:t>unpredicted</a:t>
            </a:r>
            <a:r>
              <a:rPr lang="en-GB"/>
              <a:t> and </a:t>
            </a:r>
            <a:r>
              <a:rPr b="1" lang="en-GB"/>
              <a:t>too long</a:t>
            </a:r>
            <a:r>
              <a:rPr lang="en-GB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-&gt;After user input the events,the datum could </a:t>
            </a:r>
            <a:r>
              <a:rPr b="1" lang="en-GB"/>
              <a:t>transmit</a:t>
            </a:r>
            <a:r>
              <a:rPr lang="en-GB"/>
              <a:t> to database.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-&gt;Loaded the datum from database and generate sounds after the current hours.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 sz="800"/>
              <a:t>Remark:Voice Guideline could used google tts to generate soundtrack instead of webkit as well as prevent bottleneck effect happen.(In memory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800"/>
              <a:t>computing)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3807" y="3869074"/>
            <a:ext cx="1485791" cy="12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oice output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250" y="294100"/>
            <a:ext cx="25527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Email System 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Assume: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-&gt;hired an </a:t>
            </a:r>
            <a:r>
              <a:rPr b="1" lang="en-GB"/>
              <a:t>administrator</a:t>
            </a:r>
            <a:r>
              <a:rPr lang="en-GB"/>
              <a:t> for managed the system development.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The users have right for asked questions and problems for </a:t>
            </a:r>
            <a:r>
              <a:rPr b="1" lang="en-GB"/>
              <a:t>using VCal</a:t>
            </a:r>
            <a:r>
              <a:rPr lang="en-GB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-&gt;Calendar Event adding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-&gt;Edit the user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The Email could send to </a:t>
            </a:r>
            <a:r>
              <a:rPr b="1" lang="en-GB"/>
              <a:t>administrator email account</a:t>
            </a:r>
            <a:r>
              <a:rPr lang="en-GB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075" y="2991625"/>
            <a:ext cx="1844600" cy="18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900" y="436324"/>
            <a:ext cx="4887875" cy="442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600" y="436325"/>
            <a:ext cx="3488350" cy="442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Administration System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</a:t>
            </a:r>
            <a:r>
              <a:rPr b="1" lang="en-GB"/>
              <a:t>administrator</a:t>
            </a:r>
            <a:r>
              <a:rPr lang="en-GB"/>
              <a:t> have right for edit the account and delete the account of the users.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It could coordinate with the timetable for </a:t>
            </a:r>
            <a:r>
              <a:rPr b="1" lang="en-GB"/>
              <a:t>appropriate users</a:t>
            </a:r>
            <a:r>
              <a:rPr lang="en-GB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The Administrator system could also support </a:t>
            </a:r>
            <a:r>
              <a:rPr b="1" lang="en-GB"/>
              <a:t>dump</a:t>
            </a:r>
            <a:r>
              <a:rPr lang="en-GB"/>
              <a:t> function.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3475" y="2753775"/>
            <a:ext cx="2155049" cy="215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50" y="620900"/>
            <a:ext cx="4269499" cy="35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275" y="620900"/>
            <a:ext cx="4444300" cy="35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Check personal information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23625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While users speak “info” or click information button,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The system could </a:t>
            </a:r>
            <a:r>
              <a:rPr b="1" lang="en-GB"/>
              <a:t>read aloud</a:t>
            </a:r>
            <a:r>
              <a:rPr lang="en-GB"/>
              <a:t> and </a:t>
            </a:r>
            <a:r>
              <a:rPr b="1" lang="en-GB"/>
              <a:t>show</a:t>
            </a:r>
            <a:r>
              <a:rPr lang="en-GB"/>
              <a:t> the information since users registered.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The system could </a:t>
            </a:r>
            <a:r>
              <a:rPr b="1" lang="en-GB"/>
              <a:t>automatics</a:t>
            </a:r>
            <a:r>
              <a:rPr lang="en-GB"/>
              <a:t> back to main page after read aloud.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700" y="637675"/>
            <a:ext cx="3363299" cy="407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AIMS of our Project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3600"/>
              <a:t>      NO NEED TO USE </a:t>
            </a:r>
            <a:r>
              <a:rPr b="1" lang="en-GB" sz="3600"/>
              <a:t>HAND</a:t>
            </a:r>
            <a:r>
              <a:rPr lang="en-GB" sz="3600"/>
              <a:t> FOR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GB" sz="3600"/>
              <a:t>READ</a:t>
            </a:r>
            <a:r>
              <a:rPr lang="en-GB" sz="3600"/>
              <a:t>,</a:t>
            </a:r>
            <a:r>
              <a:rPr b="1" lang="en-GB" sz="3600"/>
              <a:t>CONTROL</a:t>
            </a:r>
            <a:r>
              <a:rPr lang="en-GB" sz="3600"/>
              <a:t>,</a:t>
            </a:r>
            <a:r>
              <a:rPr b="1" lang="en-GB" sz="3600"/>
              <a:t>CREATE</a:t>
            </a:r>
            <a:r>
              <a:rPr lang="en-GB" sz="3600"/>
              <a:t> 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3600"/>
              <a:t>CALENDAR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3600"/>
              <a:t>YET BY </a:t>
            </a:r>
            <a:r>
              <a:rPr b="1" lang="en-GB" sz="3600"/>
              <a:t>VOICE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Objective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- making a voice calendar (voice input and output, voice control)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- to facilitate the use of visually-impaired users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 - to provide better function based on the current calendar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- to provide more user-friendly and configurable User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Account System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 user could register and login their account by voice.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For the voice aid users,system could run </a:t>
            </a:r>
            <a:r>
              <a:rPr b="1" lang="en-GB"/>
              <a:t>an array of automatics</a:t>
            </a:r>
            <a:r>
              <a:rPr lang="en-GB"/>
              <a:t> login procedure.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User </a:t>
            </a:r>
            <a:r>
              <a:rPr b="1" lang="en-GB"/>
              <a:t>ONLY</a:t>
            </a:r>
            <a:r>
              <a:rPr lang="en-GB"/>
              <a:t> required input their </a:t>
            </a:r>
            <a:r>
              <a:rPr b="1" lang="en-GB"/>
              <a:t>login name</a:t>
            </a:r>
            <a:r>
              <a:rPr lang="en-GB"/>
              <a:t> and </a:t>
            </a:r>
            <a:r>
              <a:rPr b="1" lang="en-GB"/>
              <a:t>password by voice</a:t>
            </a:r>
            <a:r>
              <a:rPr lang="en-GB"/>
              <a:t> guided by </a:t>
            </a:r>
            <a:r>
              <a:rPr b="1" lang="en-GB"/>
              <a:t>Voice</a:t>
            </a:r>
            <a:r>
              <a:rPr lang="en-GB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n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325" y="915975"/>
            <a:ext cx="2315849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8575" y="915975"/>
            <a:ext cx="23578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Voice Control 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-&gt;User have could controls the system by voice.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-&gt;Certain of guidelines provided for users ‘s voice control.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-&gt;</a:t>
            </a:r>
            <a:r>
              <a:rPr b="1" lang="en-GB"/>
              <a:t>Example:</a:t>
            </a:r>
            <a:r>
              <a:rPr lang="en-GB"/>
              <a:t>Say ”Schedule” for goto schedule page.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Create Event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The Schedule could support using voice to </a:t>
            </a:r>
            <a:r>
              <a:rPr b="1" lang="en-GB"/>
              <a:t>edit events</a:t>
            </a:r>
            <a:r>
              <a:rPr lang="en-GB"/>
              <a:t> function.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-GB"/>
              <a:t>Automatics</a:t>
            </a:r>
            <a:r>
              <a:rPr lang="en-GB"/>
              <a:t> Running an array of procedure given the users input their event.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The dates separated as  yy/mm/dd/hr/min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Create Event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Users could input their required date by simply number or strings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-GB"/>
              <a:t>Example:</a:t>
            </a:r>
            <a:r>
              <a:rPr lang="en-GB"/>
              <a:t>User input January and system </a:t>
            </a:r>
            <a:r>
              <a:rPr b="1" lang="en-GB"/>
              <a:t>converted</a:t>
            </a:r>
            <a:r>
              <a:rPr lang="en-GB"/>
              <a:t> it into 01 in month column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Users also have choices for input the date for </a:t>
            </a:r>
            <a:r>
              <a:rPr b="1" lang="en-GB"/>
              <a:t>this year</a:t>
            </a:r>
            <a:r>
              <a:rPr lang="en-GB"/>
              <a:t> or </a:t>
            </a:r>
            <a:r>
              <a:rPr b="1" lang="en-GB"/>
              <a:t>today</a:t>
            </a:r>
            <a:r>
              <a:rPr lang="en-GB"/>
              <a:t> or </a:t>
            </a:r>
            <a:r>
              <a:rPr b="1" lang="en-GB"/>
              <a:t>now</a:t>
            </a:r>
            <a:r>
              <a:rPr lang="en-GB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425" y="446725"/>
            <a:ext cx="4000599" cy="41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5143500" y="4321225"/>
            <a:ext cx="6695699" cy="70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600">
                <a:solidFill>
                  <a:schemeClr val="dk2"/>
                </a:solidFill>
              </a:rPr>
              <a:t>Remark:</a:t>
            </a:r>
            <a:r>
              <a:rPr lang="en-GB" sz="600">
                <a:solidFill>
                  <a:schemeClr val="dk2"/>
                </a:solidFill>
              </a:rPr>
              <a:t>BUG that on the edit page is present since we adopt its</a:t>
            </a:r>
            <a:r>
              <a:rPr lang="en-GB" sz="900">
                <a:solidFill>
                  <a:schemeClr val="dk2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