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FYP Meeting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ISD02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3RD Meeting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73300" y="3905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Agenda(Things asked to do)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1.UI Redesign(Reason:Too Complex would easily made client confused)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2.Voice Output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3.Database Implentation with sample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UI Redesign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Last design problem: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1.Slider are useless and make the interface become too complex.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2.Recent section is useless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3.Main Page should loaded fluently.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4.Main Page should designed as simple to blind users and busy users to use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New Design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Make Quick Button for users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